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6300" y="5977036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Гильманова Сакина Минегадиевна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родного ( татарского) языка и литературы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высшей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квалификационной категории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Татарстан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«Если вы обладаете знаниями, дайте возможность другим зажечь огонь от них»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24211" y="3287022"/>
            <a:ext cx="5400675" cy="1200316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Белемегез бар икән, башкаларга аннан ут кабызырга мөмкинлек бирегез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Отличник просвещения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0245" y="0"/>
            <a:ext cx="4619129" cy="7921625"/>
          </a:xfrm>
          <a:prstGeom prst="rect">
            <a:avLst/>
          </a:prstGeom>
        </p:spPr>
      </p:pic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Завуч2\Documents\Аттестация\ФОТО учителей\Гильманова С.М. 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" b="4541"/>
          <a:stretch/>
        </p:blipFill>
        <p:spPr bwMode="auto">
          <a:xfrm>
            <a:off x="7497886" y="2108855"/>
            <a:ext cx="3063736" cy="40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3883</TotalTime>
  <Words>54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809</cp:revision>
  <dcterms:created xsi:type="dcterms:W3CDTF">2012-10-29T05:24:40Z</dcterms:created>
  <dcterms:modified xsi:type="dcterms:W3CDTF">2023-08-07T10:41:58Z</dcterms:modified>
</cp:coreProperties>
</file>