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7506" y="5613313"/>
            <a:ext cx="6552728" cy="2308312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Гаранина Анна Николаевна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читель русского языка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литературы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высшей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квалификационной категории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№2»,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40235" y="2918436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«Если вы обладаете знаниями, дайте возможность другим зажечь огонь от них»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ПЕДАГОГ - НАСТАВНИК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0245" y="0"/>
            <a:ext cx="4619129" cy="7921625"/>
          </a:xfrm>
          <a:prstGeom prst="rect">
            <a:avLst/>
          </a:prstGeom>
        </p:spPr>
      </p:pic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Завуч2\Documents\Аттестация\ФОТО учителей\Для последнего звонка\Гаранина А 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75" y="1800571"/>
            <a:ext cx="3132360" cy="469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3880</TotalTime>
  <Words>39</Words>
  <Application>Microsoft Office PowerPoint</Application>
  <PresentationFormat>Произвольный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809</cp:revision>
  <dcterms:created xsi:type="dcterms:W3CDTF">2012-10-29T05:24:40Z</dcterms:created>
  <dcterms:modified xsi:type="dcterms:W3CDTF">2023-05-24T05:51:46Z</dcterms:modified>
</cp:coreProperties>
</file>