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3" r:id="rId5"/>
    <p:sldId id="267" r:id="rId6"/>
    <p:sldId id="268" r:id="rId7"/>
    <p:sldId id="264" r:id="rId8"/>
    <p:sldId id="265" r:id="rId9"/>
    <p:sldId id="256" r:id="rId10"/>
    <p:sldId id="257" r:id="rId11"/>
    <p:sldId id="258" r:id="rId12"/>
    <p:sldId id="259" r:id="rId13"/>
    <p:sldId id="26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7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89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41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0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5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1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7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9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C6CDF-1ACC-492C-AE35-9C23C6F680D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0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Регистрация на порталах государственных услуг РТ и РФ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664896" cy="17526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uslugi.tatarstan.ru</a:t>
            </a:r>
            <a:endParaRPr lang="ru-RU" sz="5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www.gosuslugi.ru</a:t>
            </a:r>
            <a:endParaRPr lang="ru-RU" sz="5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1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71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-819472"/>
            <a:ext cx="15237161" cy="856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18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-1395536"/>
            <a:ext cx="15493314" cy="871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68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776064"/>
            <a:ext cx="14340624" cy="806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992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675456"/>
            <a:ext cx="14212547" cy="799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11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-891480"/>
            <a:ext cx="13828317" cy="7774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28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315416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6660232" y="1855448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72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744" y="-963488"/>
            <a:ext cx="14861402" cy="835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323528" y="2132856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01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0808" y="-1323528"/>
            <a:ext cx="15365238" cy="863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16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3139852"/>
            <a:ext cx="576064" cy="145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47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7550" y="-819472"/>
            <a:ext cx="14468700" cy="813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90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5627" y="-891480"/>
            <a:ext cx="14596777" cy="8206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03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9857" y="-1107504"/>
            <a:ext cx="14981007" cy="842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371703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07707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62672" y="5229200"/>
            <a:ext cx="101724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89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Регистрация на порталах государственных услуг РТ и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 по ИКТ</dc:creator>
  <cp:lastModifiedBy>Татьяна</cp:lastModifiedBy>
  <cp:revision>4</cp:revision>
  <dcterms:created xsi:type="dcterms:W3CDTF">2016-01-26T07:06:10Z</dcterms:created>
  <dcterms:modified xsi:type="dcterms:W3CDTF">2022-03-19T06:42:08Z</dcterms:modified>
</cp:coreProperties>
</file>