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0"/>
  </p:notesMasterIdLst>
  <p:sldIdLst>
    <p:sldId id="256" r:id="rId2"/>
    <p:sldId id="267" r:id="rId3"/>
    <p:sldId id="259" r:id="rId4"/>
    <p:sldId id="271" r:id="rId5"/>
    <p:sldId id="277" r:id="rId6"/>
    <p:sldId id="293" r:id="rId7"/>
    <p:sldId id="273" r:id="rId8"/>
    <p:sldId id="278" r:id="rId9"/>
    <p:sldId id="283" r:id="rId10"/>
    <p:sldId id="279" r:id="rId11"/>
    <p:sldId id="284" r:id="rId12"/>
    <p:sldId id="282" r:id="rId13"/>
    <p:sldId id="285" r:id="rId14"/>
    <p:sldId id="286" r:id="rId15"/>
    <p:sldId id="292" r:id="rId16"/>
    <p:sldId id="291" r:id="rId17"/>
    <p:sldId id="290" r:id="rId18"/>
    <p:sldId id="26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107" d="100"/>
          <a:sy n="107" d="100"/>
        </p:scale>
        <p:origin x="-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mdou-malyshok@mail.ru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778647"/>
            <a:ext cx="6215106" cy="2859230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презентация основной образовательной программы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дошкольной группы при МБОУ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Салаушской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СОШ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212976"/>
            <a:ext cx="4824536" cy="266429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60648"/>
            <a:ext cx="936104" cy="576064"/>
          </a:xfrm>
        </p:spPr>
        <p:txBody>
          <a:bodyPr>
            <a:normAutofit/>
          </a:bodyPr>
          <a:lstStyle/>
          <a:p>
            <a:pPr algn="ctr"/>
            <a:endParaRPr lang="ru-RU" sz="8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072494" cy="544923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88640"/>
            <a:ext cx="1080120" cy="86409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</a:t>
            </a:r>
            <a:r>
              <a:rPr lang="ru-RU" dirty="0" smtClean="0"/>
              <a:t>;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</a:t>
            </a:r>
            <a:r>
              <a:rPr lang="ru-RU" dirty="0" smtClean="0"/>
              <a:t>;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- </a:t>
            </a:r>
            <a:r>
              <a:rPr lang="ru-RU" dirty="0" smtClean="0"/>
              <a:t>Часть формируемая участниками образовательных отношении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0057"/>
            <a:ext cx="7467600" cy="772679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300" b="1" dirty="0" smtClean="0"/>
              <a:t>ОБРАЗОВАТЕЛЬНАЯ </a:t>
            </a:r>
            <a:r>
              <a:rPr lang="ru-RU" sz="1300" b="1" dirty="0" smtClean="0"/>
              <a:t>ОБЛАСТЬ «ФИЗИЧЕСКОЕ РАЗВИТИЕ»: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endParaRPr lang="ru-RU" sz="13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757214"/>
            <a:ext cx="8286808" cy="10876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dirty="0" smtClean="0"/>
              <a:t>Основная цель</a:t>
            </a:r>
            <a:r>
              <a:rPr lang="ru-RU" sz="1600" b="1" dirty="0" smtClean="0"/>
              <a:t>:</a:t>
            </a: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1700808"/>
            <a:ext cx="5218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cap="small" dirty="0">
                <a:solidFill>
                  <a:srgbClr val="575F6D"/>
                </a:solidFill>
                <a:ea typeface="+mj-ea"/>
                <a:cs typeface="+mj-cs"/>
              </a:rPr>
              <a:t>ОБРАЗОВАТЕЛЬНАЯ ОБЛАСТЬ </a:t>
            </a:r>
            <a:br>
              <a:rPr lang="ru-RU" sz="1400" b="1" cap="small" dirty="0">
                <a:solidFill>
                  <a:srgbClr val="575F6D"/>
                </a:solidFill>
                <a:ea typeface="+mj-ea"/>
                <a:cs typeface="+mj-cs"/>
              </a:rPr>
            </a:br>
            <a:r>
              <a:rPr lang="ru-RU" sz="1400" b="1" cap="small" dirty="0">
                <a:solidFill>
                  <a:srgbClr val="575F6D"/>
                </a:solidFill>
                <a:ea typeface="+mj-ea"/>
                <a:cs typeface="+mj-cs"/>
              </a:rPr>
              <a:t>«СОЦИАЛЬНО-КОММУНИКАТИВНОЕ РАЗВИТИЕ»: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2132856"/>
            <a:ext cx="82971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Основная цель:</a:t>
            </a:r>
          </a:p>
          <a:p>
            <a:r>
              <a:rPr lang="ru-RU" sz="1600" dirty="0"/>
              <a:t>позитивная социализация детей дошкольного возраста; приобщение детей к социокультурным нормам, традициям семьи, общества и государства; формирование основ безопасности.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37388"/>
            <a:ext cx="6578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1" y="3450907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Основная цель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развитие свободного общения с взрослыми и детьми, овладение конструктивными способами и средствами взаимодействия с окружающими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7281" y="4651236"/>
            <a:ext cx="6785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cap="small" dirty="0">
                <a:solidFill>
                  <a:srgbClr val="575F6D"/>
                </a:solidFill>
                <a:ea typeface="+mj-ea"/>
                <a:cs typeface="+mj-cs"/>
              </a:rPr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62854" y="5013176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Основная цель:</a:t>
            </a:r>
          </a:p>
          <a:p>
            <a:r>
              <a:rPr lang="ru-RU" dirty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6624736" cy="736610"/>
          </a:xfrm>
        </p:spPr>
        <p:txBody>
          <a:bodyPr>
            <a:normAutofit/>
          </a:bodyPr>
          <a:lstStyle/>
          <a:p>
            <a:pPr algn="ctr"/>
            <a:r>
              <a:rPr lang="ru-RU" sz="1400" dirty="0"/>
              <a:t>ОБРАЗОВАТЕЛЬНАЯ ОБЛАСТЬ </a:t>
            </a:r>
            <a:br>
              <a:rPr lang="ru-RU" sz="1400" dirty="0"/>
            </a:br>
            <a:r>
              <a:rPr lang="ru-RU" sz="1400" dirty="0"/>
              <a:t>«ХУДОЖЕСТВЕННО-ЭСТЕТИЧЕСКОЕ РАЗВИТИЕ»: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901014" cy="13521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/>
              <a:t>.</a:t>
            </a:r>
            <a:r>
              <a:rPr lang="ru-RU" sz="1800" b="1" dirty="0" smtClean="0"/>
              <a:t> </a:t>
            </a:r>
            <a:r>
              <a:rPr lang="ru-RU" sz="1800" b="1" dirty="0"/>
              <a:t>Основная цель: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</a:t>
            </a:r>
            <a:r>
              <a:rPr lang="ru-RU" sz="1400" dirty="0"/>
              <a:t>и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2780928"/>
            <a:ext cx="4896544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</a:t>
            </a:r>
            <a:r>
              <a:rPr lang="ru-RU" dirty="0" smtClean="0"/>
              <a:t>Дошкольной группе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204482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Адрес: РТ ,</a:t>
            </a:r>
            <a:r>
              <a:rPr lang="ru-RU" b="1" dirty="0" err="1" smtClean="0"/>
              <a:t>Агрызский</a:t>
            </a:r>
            <a:r>
              <a:rPr lang="ru-RU" b="1" dirty="0" smtClean="0"/>
              <a:t> район , </a:t>
            </a:r>
            <a:r>
              <a:rPr lang="ru-RU" b="1" dirty="0" err="1" smtClean="0"/>
              <a:t>с.Салауши</a:t>
            </a:r>
            <a:r>
              <a:rPr lang="ru-RU" b="1" dirty="0" smtClean="0"/>
              <a:t> ,</a:t>
            </a:r>
            <a:r>
              <a:rPr lang="ru-RU" b="1" dirty="0" err="1" smtClean="0"/>
              <a:t>ул.Пионерская</a:t>
            </a:r>
            <a:r>
              <a:rPr lang="ru-RU" b="1" dirty="0" smtClean="0"/>
              <a:t> ,  д.44 а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ru-RU" dirty="0" smtClean="0"/>
              <a:t>Телефон:(885551)3-74-48</a:t>
            </a:r>
            <a:endParaRPr lang="en-US" dirty="0" smtClean="0"/>
          </a:p>
          <a:p>
            <a:pPr algn="just">
              <a:buNone/>
            </a:pPr>
            <a:r>
              <a:rPr lang="en-US" b="1" dirty="0" smtClean="0"/>
              <a:t>   E-mail</a:t>
            </a:r>
            <a:r>
              <a:rPr lang="ru-RU" b="1" dirty="0" smtClean="0"/>
              <a:t>: </a:t>
            </a:r>
            <a:r>
              <a:rPr lang="en-US" dirty="0" smtClean="0"/>
              <a:t>salaush74 </a:t>
            </a:r>
            <a:r>
              <a:rPr lang="ru-RU" dirty="0" smtClean="0">
                <a:hlinkClick r:id="rId2"/>
              </a:rPr>
              <a:t>@</a:t>
            </a:r>
            <a:r>
              <a:rPr lang="en-US" dirty="0" smtClean="0">
                <a:hlinkClick r:id="rId2"/>
              </a:rPr>
              <a:t>mail</a:t>
            </a:r>
            <a:r>
              <a:rPr lang="ru-RU" dirty="0" smtClean="0">
                <a:hlinkClick r:id="rId2"/>
              </a:rPr>
              <a:t>.</a:t>
            </a:r>
            <a:r>
              <a:rPr lang="en-US" dirty="0" err="1" smtClean="0">
                <a:hlinkClick r:id="rId2"/>
              </a:rPr>
              <a:t>ru</a:t>
            </a:r>
            <a:r>
              <a:rPr lang="ru-RU" dirty="0" smtClean="0"/>
              <a:t> </a:t>
            </a:r>
          </a:p>
          <a:p>
            <a:pPr algn="just"/>
            <a:endParaRPr lang="ru-RU" dirty="0" smtClean="0"/>
          </a:p>
          <a:p>
            <a:pPr algn="just"/>
            <a:r>
              <a:rPr lang="en-US" dirty="0" smtClean="0"/>
              <a:t>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5112568" cy="56886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Образовательная программа разработана на основе </a:t>
            </a:r>
            <a:r>
              <a:rPr lang="ru-RU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dirty="0" err="1" smtClean="0"/>
              <a:t>МОиН</a:t>
            </a:r>
            <a:r>
              <a:rPr lang="ru-RU" dirty="0" smtClean="0"/>
              <a:t> РФ № 1155 от </a:t>
            </a:r>
          </a:p>
          <a:p>
            <a:pPr>
              <a:buNone/>
            </a:pPr>
            <a:r>
              <a:rPr lang="ru-RU" dirty="0" smtClean="0"/>
              <a:t>   17 октября 2013г) и с учётом </a:t>
            </a:r>
            <a:r>
              <a:rPr lang="ru-RU" dirty="0" smtClean="0"/>
              <a:t>Основной</a:t>
            </a:r>
            <a:r>
              <a:rPr lang="ru-RU" dirty="0" smtClean="0"/>
              <a:t> </a:t>
            </a:r>
            <a:r>
              <a:rPr lang="ru-RU" dirty="0" smtClean="0"/>
              <a:t>общеобразовательной программы дошкольного образования «От рождения до школы» под редакцией </a:t>
            </a:r>
            <a:r>
              <a:rPr lang="ru-RU" dirty="0" err="1" smtClean="0"/>
              <a:t>Н.Е.Вераксы</a:t>
            </a:r>
            <a:r>
              <a:rPr lang="ru-RU" dirty="0" smtClean="0"/>
              <a:t>, Т.С.Комаровой, </a:t>
            </a:r>
            <a:r>
              <a:rPr lang="ru-RU" dirty="0" smtClean="0"/>
              <a:t>М.А.Васильевой.2015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3168352" cy="5328592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214346" y="1214422"/>
            <a:ext cx="8501122" cy="5373818"/>
          </a:xfrm>
        </p:spPr>
        <p:txBody>
          <a:bodyPr>
            <a:normAutofit fontScale="92500" lnSpcReduction="10000"/>
          </a:bodyPr>
          <a:lstStyle/>
          <a:p>
            <a:pPr lvl="3" algn="just"/>
            <a:r>
              <a:rPr lang="x-none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600" dirty="0" smtClean="0"/>
          </a:p>
          <a:p>
            <a:pPr lvl="3" algn="just"/>
            <a:r>
              <a:rPr lang="x-none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600" dirty="0" smtClean="0"/>
          </a:p>
          <a:p>
            <a:pPr lvl="3" algn="just"/>
            <a:r>
              <a:rPr lang="x-none" smtClean="0"/>
              <a:t>Творческая организация (креативность) процесса воспитания и обучения;</a:t>
            </a:r>
            <a:endParaRPr lang="ru-RU" sz="1600" dirty="0" smtClean="0"/>
          </a:p>
          <a:p>
            <a:pPr lvl="3" algn="just"/>
            <a:r>
              <a:rPr lang="x-none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Уважительное отношение к результатам детского творчества;</a:t>
            </a:r>
            <a:endParaRPr lang="ru-RU" sz="1600" dirty="0" smtClean="0"/>
          </a:p>
          <a:p>
            <a:pPr lvl="3" algn="just"/>
            <a:r>
              <a:rPr lang="x-none" smtClean="0"/>
              <a:t>Единство подходов к воспитанию детей в условиях ДОУ и семьи;</a:t>
            </a:r>
            <a:endParaRPr lang="ru-RU" sz="1600" dirty="0" smtClean="0"/>
          </a:p>
          <a:p>
            <a:pPr lvl="3" algn="just"/>
            <a:r>
              <a:rPr lang="x-none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570"/>
            <a:ext cx="144016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3426598"/>
            <a:ext cx="4014790" cy="2882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04800"/>
            <a:ext cx="7467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60436"/>
            <a:ext cx="3898776" cy="3513516"/>
          </a:xfrm>
        </p:spPr>
        <p:txBody>
          <a:bodyPr>
            <a:normAutofit/>
          </a:bodyPr>
          <a:lstStyle/>
          <a:p>
            <a:r>
              <a:rPr lang="ru-RU" sz="2000" dirty="0"/>
              <a:t>Основная общеобразовательная программа дошкольного образования «От рождения до школы» / Н.Е. </a:t>
            </a:r>
            <a:r>
              <a:rPr lang="ru-RU" sz="2000" dirty="0" err="1"/>
              <a:t>Вераксы</a:t>
            </a:r>
            <a:r>
              <a:rPr lang="ru-RU" sz="2000" dirty="0"/>
              <a:t>, </a:t>
            </a:r>
            <a:r>
              <a:rPr lang="ru-RU" sz="2000" dirty="0" err="1"/>
              <a:t>Т.С.Комарова</a:t>
            </a:r>
            <a:r>
              <a:rPr lang="ru-RU" sz="2000" dirty="0"/>
              <a:t>, </a:t>
            </a:r>
            <a:r>
              <a:rPr lang="ru-RU" sz="2000" dirty="0" err="1"/>
              <a:t>Н.А.Васильева</a:t>
            </a:r>
            <a:r>
              <a:rPr lang="ru-RU" sz="2000" dirty="0"/>
              <a:t>. – М.: МОЗАИКА – СИНТЕЗ, 2015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9" y="260648"/>
            <a:ext cx="4104456" cy="26997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260648"/>
            <a:ext cx="4014790" cy="180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Вариативная часть (часть, формируемая участниками </a:t>
            </a:r>
            <a:r>
              <a:rPr lang="ru-RU" sz="2000" b="1" dirty="0" smtClean="0">
                <a:solidFill>
                  <a:srgbClr val="002060"/>
                </a:solidFill>
              </a:rPr>
              <a:t>образовательных отношений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23651" y="2060848"/>
            <a:ext cx="41248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</a:t>
            </a:r>
            <a:r>
              <a:rPr lang="ru-RU" sz="1400" dirty="0" smtClean="0"/>
              <a:t>Нищева </a:t>
            </a:r>
            <a:r>
              <a:rPr lang="ru-RU" sz="1400" dirty="0"/>
              <a:t>Н. В. Обучение грамоте детей дошкольного возраста. Парциальная программа. ФГОС</a:t>
            </a:r>
          </a:p>
          <a:p>
            <a:r>
              <a:rPr lang="ru-RU" sz="1400" dirty="0"/>
              <a:t>Издательство: Детство-Пресс Год издания: 2015 .С. 256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16761" y="3143058"/>
            <a:ext cx="41248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</a:t>
            </a:r>
            <a:r>
              <a:rPr lang="ru-RU" sz="1400" dirty="0" smtClean="0"/>
              <a:t>С.Н</a:t>
            </a:r>
            <a:r>
              <a:rPr lang="ru-RU" sz="1400" dirty="0"/>
              <a:t>. Николаев Юный эколог. Программа экологического воспитания в детском саду ,М.: Мозаика-Синтез, 2010.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30914" y="3824251"/>
            <a:ext cx="40179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</a:t>
            </a:r>
            <a:r>
              <a:rPr lang="ru-RU" sz="1400" dirty="0" err="1" smtClean="0"/>
              <a:t>Р.Ш.Әхмәдиева,Е</a:t>
            </a:r>
            <a:r>
              <a:rPr lang="ru-RU" sz="1400" dirty="0"/>
              <a:t>. </a:t>
            </a:r>
            <a:r>
              <a:rPr lang="ru-RU" sz="1400" dirty="0" err="1"/>
              <a:t>Е.Воронина</a:t>
            </a:r>
            <a:r>
              <a:rPr lang="ru-RU" sz="1400" dirty="0"/>
              <a:t>. </a:t>
            </a:r>
            <a:r>
              <a:rPr lang="ru-RU" sz="1400" dirty="0" err="1"/>
              <a:t>В.Н.Кирьянов</a:t>
            </a:r>
            <a:r>
              <a:rPr lang="ru-RU" sz="1400" dirty="0"/>
              <a:t>- РФ  ЮХИ Баш </a:t>
            </a:r>
            <a:r>
              <a:rPr lang="ru-RU" sz="1400" dirty="0" err="1"/>
              <a:t>дәүләт</a:t>
            </a:r>
            <a:r>
              <a:rPr lang="ru-RU" sz="1400" dirty="0"/>
              <a:t> </a:t>
            </a:r>
            <a:r>
              <a:rPr lang="ru-RU" sz="1400" dirty="0" err="1"/>
              <a:t>инспекторы“Мәктәпкәчә</a:t>
            </a:r>
            <a:r>
              <a:rPr lang="ru-RU" sz="1400" dirty="0"/>
              <a:t> </a:t>
            </a:r>
            <a:r>
              <a:rPr lang="ru-RU" sz="1400" dirty="0" err="1"/>
              <a:t>яшьтәге</a:t>
            </a:r>
            <a:r>
              <a:rPr lang="ru-RU" sz="1400" dirty="0"/>
              <a:t> </a:t>
            </a:r>
            <a:r>
              <a:rPr lang="ru-RU" sz="1400" dirty="0" err="1"/>
              <a:t>балаларны</a:t>
            </a:r>
            <a:r>
              <a:rPr lang="ru-RU" sz="1400" dirty="0"/>
              <a:t> </a:t>
            </a:r>
            <a:r>
              <a:rPr lang="ru-RU" sz="1400" dirty="0" err="1"/>
              <a:t>юлларда</a:t>
            </a:r>
            <a:r>
              <a:rPr lang="ru-RU" sz="1400" dirty="0"/>
              <a:t> </a:t>
            </a:r>
            <a:r>
              <a:rPr lang="ru-RU" sz="1400" dirty="0" err="1"/>
              <a:t>үзләрен</a:t>
            </a:r>
            <a:r>
              <a:rPr lang="ru-RU" sz="1400" dirty="0"/>
              <a:t> </a:t>
            </a:r>
            <a:r>
              <a:rPr lang="ru-RU" sz="1400" dirty="0" err="1"/>
              <a:t>хәвефсез</a:t>
            </a:r>
            <a:r>
              <a:rPr lang="ru-RU" sz="1400" dirty="0"/>
              <a:t> </a:t>
            </a:r>
            <a:r>
              <a:rPr lang="ru-RU" sz="1400" dirty="0" err="1"/>
              <a:t>тоту</a:t>
            </a:r>
            <a:r>
              <a:rPr lang="ru-RU" sz="1400" dirty="0"/>
              <a:t> </a:t>
            </a:r>
            <a:r>
              <a:rPr lang="ru-RU" sz="1400" dirty="0" err="1"/>
              <a:t>кагыйдәләренә</a:t>
            </a:r>
            <a:r>
              <a:rPr lang="ru-RU" sz="1400" dirty="0"/>
              <a:t> </a:t>
            </a:r>
            <a:r>
              <a:rPr lang="ru-RU" sz="1400" dirty="0" err="1"/>
              <a:t>өйрәтү”Казан</a:t>
            </a:r>
            <a:r>
              <a:rPr lang="ru-RU" sz="1400" dirty="0"/>
              <a:t> 2008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7004" y="4993802"/>
            <a:ext cx="40514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</a:t>
            </a:r>
            <a:r>
              <a:rPr lang="ru-RU" sz="1400" dirty="0" smtClean="0"/>
              <a:t>Региональная </a:t>
            </a:r>
            <a:r>
              <a:rPr lang="ru-RU" sz="1400" dirty="0"/>
              <a:t>программа дошкольного образования, </a:t>
            </a:r>
            <a:r>
              <a:rPr lang="ru-RU" sz="1400" dirty="0" err="1"/>
              <a:t>Р.К.Шаехова</a:t>
            </a:r>
            <a:r>
              <a:rPr lang="ru-RU" sz="1400" dirty="0"/>
              <a:t> ,РИЦ ,Казань 2012 .-208 с.)</a:t>
            </a:r>
          </a:p>
        </p:txBody>
      </p:sp>
    </p:spTree>
    <p:extLst>
      <p:ext uri="{BB962C8B-B14F-4D97-AF65-F5344CB8AC3E}">
        <p14:creationId xmlns:p14="http://schemas.microsoft.com/office/powerpoint/2010/main" val="283801119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680</TotalTime>
  <Words>1365</Words>
  <Application>Microsoft Office PowerPoint</Application>
  <PresentationFormat>Экран (4:3)</PresentationFormat>
  <Paragraphs>130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Краткая презентация основной образовательной программы дошкольной группы при МБОУ  Салаушской СОШ   </vt:lpstr>
      <vt:lpstr> </vt:lpstr>
      <vt:lpstr>Цель образовательной программы:</vt:lpstr>
      <vt:lpstr>Задачи программы:</vt:lpstr>
      <vt:lpstr>  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    ОБРАЗОВАТЕЛЬНАЯ ОБЛАСТЬ «ФИЗИЧЕСКОЕ РАЗВИТИЕ»:  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Admin</cp:lastModifiedBy>
  <cp:revision>134</cp:revision>
  <dcterms:created xsi:type="dcterms:W3CDTF">2013-12-24T12:41:12Z</dcterms:created>
  <dcterms:modified xsi:type="dcterms:W3CDTF">2018-12-13T16:26:28Z</dcterms:modified>
</cp:coreProperties>
</file>