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E42E0A-3F2C-46A9-B30A-FDDB690F1CE2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64FE98-AA8C-4D5F-90C3-C99BF7F9D1E3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20688"/>
            <a:ext cx="7851648" cy="1512168"/>
          </a:xfrm>
        </p:spPr>
        <p:txBody>
          <a:bodyPr/>
          <a:lstStyle/>
          <a:p>
            <a:r>
              <a:rPr lang="ru-RU" dirty="0" smtClean="0">
                <a:latin typeface="+mn-lt"/>
              </a:rPr>
              <a:t>Презентация на тему:</a:t>
            </a:r>
            <a:endParaRPr lang="ru-RU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«Привлекательность клуба»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531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851648" cy="79208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Соревнуются наши учителя</a:t>
            </a:r>
            <a:endParaRPr lang="ru-RU" sz="36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992560" cy="4248472"/>
          </a:xfrm>
        </p:spPr>
        <p:txBody>
          <a:bodyPr>
            <a:noAutofit/>
          </a:bodyPr>
          <a:lstStyle/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/>
              <a:t>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Роза\AppData\Local\Microsoft\Windows\Temporary Internet Files\Content.Word\SANY039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2866241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Роза\AppData\Local\Microsoft\Windows\Temporary Internet Files\Content.Word\SANY036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557" y="1414767"/>
            <a:ext cx="2945592" cy="2232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Роза\AppData\Local\Microsoft\Windows\Temporary Internet Files\Content.Word\SANY038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92440"/>
            <a:ext cx="2664296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оза\AppData\Local\Microsoft\Windows\Temporary Internet Files\Content.Word\SANY03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2899598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Роза\AppData\Local\Microsoft\Windows\Temporary Internet Files\Content.Word\SANY040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584" y="3789040"/>
            <a:ext cx="2759834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Роза\AppData\Local\Microsoft\Windows\Temporary Internet Files\Content.Word\SANY035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89041"/>
            <a:ext cx="2664296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94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+mn-lt"/>
              </a:rPr>
              <a:t>Месячник гражданско-патриотического и спортивно-массового воспитания</a:t>
            </a:r>
            <a:endParaRPr lang="ru-RU" sz="32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992560" cy="4248472"/>
          </a:xfrm>
        </p:spPr>
        <p:txBody>
          <a:bodyPr>
            <a:noAutofit/>
          </a:bodyPr>
          <a:lstStyle/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/>
              <a:t>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Роза\Desktop\папка3\Новая папка (2)\SDC1504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3786505" cy="2484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Роза\Desktop\104SANPH\SANY112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32091"/>
            <a:ext cx="3456384" cy="239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Роза\Desktop\104SANPH\SANY108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29" y="4163174"/>
            <a:ext cx="3741555" cy="2527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оза\Desktop\104SANPH\SANY109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63173"/>
            <a:ext cx="3453099" cy="2527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82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6176" y="188640"/>
            <a:ext cx="7851648" cy="136815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+mn-lt"/>
              </a:rPr>
              <a:t>Месячник гражданско-патриотического  и спортивно-массового воспитания</a:t>
            </a:r>
            <a:endParaRPr lang="ru-RU" sz="32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992560" cy="4248472"/>
          </a:xfrm>
        </p:spPr>
        <p:txBody>
          <a:bodyPr>
            <a:noAutofit/>
          </a:bodyPr>
          <a:lstStyle/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/>
              <a:t>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Роза\Desktop\104SANPH\SANY113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7"/>
            <a:ext cx="2736304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Роза\Desktop\104SANPH\SANY108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87310"/>
            <a:ext cx="2736304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Роза\Desktop\104SANPH\SANY11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01804"/>
            <a:ext cx="2592288" cy="2131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оза\Desktop\папка3\Новая папка (2)\а ну ка парни\DSC_029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10535"/>
            <a:ext cx="2880320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Роза\Desktop\папка3\Новая папка (2)\а ну ка парни\DSC_033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471" y="4224955"/>
            <a:ext cx="2736304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Роза\Desktop\папка3\Новая папка (2)\а ну ка парни\DSC_037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10535"/>
            <a:ext cx="2664296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070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85164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+mn-lt"/>
              </a:rPr>
              <a:t>Военно–патриотическая игра «Зарница»</a:t>
            </a:r>
            <a:endParaRPr lang="ru-RU" sz="40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992560" cy="4248472"/>
          </a:xfrm>
        </p:spPr>
        <p:txBody>
          <a:bodyPr>
            <a:noAutofit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/>
              <a:t>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Роза\AppData\Local\Microsoft\Windows\Temporary Internet Files\Content.Word\SANY06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89556"/>
            <a:ext cx="2650614" cy="198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Роза\AppData\Local\Microsoft\Windows\Temporary Internet Files\Content.Word\SANY06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96127"/>
            <a:ext cx="2592288" cy="197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Роза\Desktop\впв\SANY06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1556792"/>
            <a:ext cx="2721811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оза\AppData\Local\Microsoft\Windows\Temporary Internet Files\Content.Word\SANY066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789040"/>
            <a:ext cx="2650614" cy="2031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Роза\AppData\Local\Microsoft\Windows\Temporary Internet Files\Content.Word\SANY062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506" y="3789039"/>
            <a:ext cx="2788987" cy="2027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Роза\AppData\Local\Microsoft\Windows\Temporary Internet Files\Content.Word\SANY065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099" y="3789040"/>
            <a:ext cx="2722880" cy="20275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898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122413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+mn-lt"/>
              </a:rPr>
              <a:t>Акция «Мы готовы к ГТО»</a:t>
            </a:r>
            <a:endParaRPr lang="ru-RU" sz="40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992560" cy="4248472"/>
          </a:xfrm>
        </p:spPr>
        <p:txBody>
          <a:bodyPr>
            <a:noAutofit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/>
              <a:t>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Роза\Desktop\папка3\Новая папка (2)\Мы готовы к ГТО)\SANY09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0038"/>
            <a:ext cx="2633345" cy="1986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Роза\Desktop\папка3\Новая папка (2)\Мы готовы к ГТО)\SANY08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542" y="1570038"/>
            <a:ext cx="2748915" cy="20370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 descr="C:\Documents and Settings\Администратор\Рабочий стол\школа\SANY618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248" y="3861047"/>
            <a:ext cx="2915920" cy="2259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Роза\Desktop\папка3\Новая папка (2)\Мы готовы к ГТО)\DSCF347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325" y="3789040"/>
            <a:ext cx="2671446" cy="2331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Роза\Desktop\Новая папка\фотки\SANY078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561" y="3789040"/>
            <a:ext cx="2752725" cy="2201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Роза\Desktop\Новая папка\фотки\SANY081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060" y="1570038"/>
            <a:ext cx="2834226" cy="2037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569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122413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+mn-lt"/>
              </a:rPr>
              <a:t>Результаты работы ШСК за                           2 года работы</a:t>
            </a:r>
            <a:endParaRPr lang="ru-RU" sz="40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992560" cy="4248472"/>
          </a:xfrm>
        </p:spPr>
        <p:txBody>
          <a:bodyPr>
            <a:noAutofit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/>
              <a:t> - Число родителей учащихся и педагогов занимающихся физической культурой и спортом увеличилось;                                      -  Родители стали инициаторами проведения новых оздоровительных мероприятий;                                                            -  Учащиеся стали больше уделять внимания самостоятельным занятиям физической культурой;                         -  Увеличилось </a:t>
            </a:r>
            <a:r>
              <a:rPr lang="ru-RU" sz="2400" dirty="0"/>
              <a:t>о</a:t>
            </a:r>
            <a:r>
              <a:rPr lang="ru-RU" sz="2400" dirty="0" smtClean="0"/>
              <a:t>бщее количество детей </a:t>
            </a:r>
            <a:r>
              <a:rPr lang="ru-RU" sz="2400" smtClean="0"/>
              <a:t>принимавших участие в </a:t>
            </a:r>
            <a:r>
              <a:rPr lang="ru-RU" sz="2400" dirty="0" smtClean="0"/>
              <a:t>сдаче ВФСК ГТО.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640960" cy="108012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+mn-lt"/>
              </a:rPr>
              <a:t>Школьный спортивный клуб «</a:t>
            </a:r>
            <a:r>
              <a:rPr lang="ru-RU" sz="4000" dirty="0" err="1" smtClean="0">
                <a:latin typeface="+mn-lt"/>
              </a:rPr>
              <a:t>Экстрималы</a:t>
            </a:r>
            <a:r>
              <a:rPr lang="ru-RU" sz="4000" dirty="0" smtClean="0">
                <a:latin typeface="+mn-lt"/>
              </a:rPr>
              <a:t>»</a:t>
            </a:r>
            <a:endParaRPr lang="ru-RU" sz="40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2595" y="1196752"/>
            <a:ext cx="8987084" cy="2592287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      </a:t>
            </a:r>
            <a:r>
              <a:rPr lang="ru-RU" sz="4000" dirty="0" smtClean="0"/>
              <a:t> </a:t>
            </a:r>
            <a:r>
              <a:rPr lang="ru-RU" sz="2400" dirty="0"/>
              <a:t>В сентябре 2015 года на базе МБОУ </a:t>
            </a:r>
            <a:r>
              <a:rPr lang="ru-RU" sz="2400" dirty="0" err="1"/>
              <a:t>Салаушская</a:t>
            </a:r>
            <a:r>
              <a:rPr lang="ru-RU" sz="2400" dirty="0"/>
              <a:t> СОШ был открыт школьный спортивный клуб </a:t>
            </a:r>
            <a:r>
              <a:rPr lang="ru-RU" sz="2400" dirty="0" smtClean="0"/>
              <a:t>(ШСК)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3200" dirty="0" smtClean="0"/>
              <a:t>Эмблема:                               Девиз:  </a:t>
            </a:r>
            <a:endParaRPr lang="ru-RU" sz="2000" dirty="0"/>
          </a:p>
          <a:p>
            <a:pPr algn="l"/>
            <a:r>
              <a:rPr lang="ru-RU" sz="2000" dirty="0" smtClean="0"/>
              <a:t>                                                                                    </a:t>
            </a:r>
            <a:endParaRPr lang="ru-RU" sz="2800" dirty="0"/>
          </a:p>
          <a:p>
            <a:pPr algn="l"/>
            <a:r>
              <a:rPr lang="ru-RU" sz="2800" dirty="0" smtClean="0"/>
              <a:t>                                                           </a:t>
            </a:r>
            <a:r>
              <a:rPr lang="ru-RU" sz="2400" dirty="0" smtClean="0"/>
              <a:t>Мы ребята </a:t>
            </a:r>
            <a:r>
              <a:rPr lang="ru-RU" sz="2400" dirty="0" err="1" smtClean="0"/>
              <a:t>экстрималы</a:t>
            </a:r>
            <a:r>
              <a:rPr lang="ru-RU" sz="2400" dirty="0" smtClean="0"/>
              <a:t>,   </a:t>
            </a:r>
          </a:p>
          <a:p>
            <a:pPr algn="l"/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Нам одной </a:t>
            </a:r>
            <a:r>
              <a:rPr lang="ru-RU" sz="2400" dirty="0"/>
              <a:t>победы </a:t>
            </a:r>
            <a:r>
              <a:rPr lang="ru-RU" sz="2400" dirty="0" smtClean="0"/>
              <a:t>мало,                        </a:t>
            </a:r>
          </a:p>
          <a:p>
            <a:pPr algn="l"/>
            <a:r>
              <a:rPr lang="ru-RU" sz="2400" dirty="0" smtClean="0"/>
              <a:t>                                                                      И на суше и в воде,  </a:t>
            </a:r>
          </a:p>
          <a:p>
            <a:pPr algn="l"/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 Будем </a:t>
            </a:r>
            <a:r>
              <a:rPr lang="ru-RU" sz="2400" dirty="0"/>
              <a:t>первыми везде</a:t>
            </a:r>
            <a:r>
              <a:rPr lang="ru-RU" sz="2400" dirty="0" smtClean="0"/>
              <a:t>                       </a:t>
            </a:r>
          </a:p>
        </p:txBody>
      </p:sp>
      <p:pic>
        <p:nvPicPr>
          <p:cNvPr id="5" name="Рисунок 4" descr="C:\Users\Роза\Desktop\emblema-komanda-extri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556" y="3834454"/>
            <a:ext cx="1872208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23528" y="2492896"/>
            <a:ext cx="8820472" cy="4113700"/>
          </a:xfrm>
          <a:prstGeom prst="rect">
            <a:avLst/>
          </a:prstGeom>
        </p:spPr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/>
              <a:t> </a:t>
            </a:r>
            <a:endParaRPr lang="ru-RU" sz="20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709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86409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Задачи клуба:</a:t>
            </a:r>
            <a:endParaRPr lang="ru-RU" sz="36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908721"/>
            <a:ext cx="8640960" cy="5688632"/>
          </a:xfrm>
        </p:spPr>
        <p:txBody>
          <a:bodyPr>
            <a:noAutofit/>
          </a:bodyPr>
          <a:lstStyle/>
          <a:p>
            <a:pPr lvl="0" algn="ctr"/>
            <a:endParaRPr lang="ru-RU" sz="2400" dirty="0" smtClean="0"/>
          </a:p>
          <a:p>
            <a:pPr lvl="0" algn="l"/>
            <a:r>
              <a:rPr lang="ru-RU" sz="2400" dirty="0" smtClean="0"/>
              <a:t>-выработка </a:t>
            </a:r>
            <a:r>
              <a:rPr lang="ru-RU" sz="2400" dirty="0"/>
              <a:t>у школьников потребности в здоровом образе </a:t>
            </a:r>
            <a:r>
              <a:rPr lang="ru-RU" sz="2400" dirty="0" smtClean="0"/>
              <a:t>жизни;</a:t>
            </a:r>
          </a:p>
          <a:p>
            <a:pPr lvl="0" algn="l"/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-укрепление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здоровья и физического совершенствования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   учащихся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;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 lvl="0" algn="l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     -воспитание у школьников высоких нравственных качеств, патриотизма, общественной активности, трудолюбия;                                                                                -привлечение к спортивно-массовой работе в клубе            известных спортсменов,   ветеранов спорта,  родителей учащихся;</a:t>
            </a:r>
          </a:p>
          <a:p>
            <a:pPr lvl="0" algn="l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-профилактика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асоциальных проявлений в подростковой среде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.       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53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atin typeface="+mn-lt"/>
              </a:rPr>
              <a:t>Основные направления деятельности ШСК:</a:t>
            </a:r>
            <a:endParaRPr lang="ru-RU" sz="48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992560" cy="2880320"/>
          </a:xfrm>
        </p:spPr>
        <p:txBody>
          <a:bodyPr>
            <a:noAutofit/>
          </a:bodyPr>
          <a:lstStyle/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/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привлечение учащихся к занятиям физической культурой и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спортом</a:t>
            </a: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открытие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спортивных секций;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укрепление  и сохранение здоровья школьников при помощи регулярных занятий в спортивных кружках и секциях;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организация здорового досуга учащихся;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организация и проведение  массовых физкультурно-оздоровительных и спортивных мероприятий в школе.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l"/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143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136815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+mn-lt"/>
              </a:rPr>
              <a:t>Организация и проведение физкультурно-оздоровительных и спортивно-массовых мероприятий</a:t>
            </a:r>
            <a:endParaRPr lang="ru-RU" sz="32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7992560" cy="4392488"/>
          </a:xfrm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/>
              <a:t>  День начинается с зарядки                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Documents and Settings\Администратор\Рабочий стол\школа\SANY35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564904"/>
            <a:ext cx="36004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Роза\Desktop\папка3\SANY009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64904"/>
            <a:ext cx="3600400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065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+mn-lt"/>
              </a:rPr>
              <a:t>Организация и проведение физкультурно-оздоровительных и спортивно-массовых мероприятий</a:t>
            </a:r>
            <a:endParaRPr lang="ru-RU" sz="28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992560" cy="4248472"/>
          </a:xfrm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dirty="0" smtClean="0"/>
              <a:t>Осенний кросс  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Роза\Desktop\папка3\SANY007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3249930" cy="2256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Роза\Desktop\папка3\SANY009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29000"/>
            <a:ext cx="3200400" cy="22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Роза\AppData\Local\Microsoft\Windows\Temporary Internet Files\Content.Word\SANY007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21088"/>
            <a:ext cx="3030855" cy="2116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28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851648" cy="93610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+mn-lt"/>
              </a:rPr>
              <a:t>«Кросс наций-2017»</a:t>
            </a:r>
            <a:endParaRPr lang="ru-RU" sz="40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992560" cy="4896544"/>
          </a:xfrm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/>
              <a:t> 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Роза\Desktop\папка3\Новая папка (2)\SANY097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93" y="1713208"/>
            <a:ext cx="272010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Роза\Desktop\папка3\Новая папка (2)\SANY099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599" y="1713208"/>
            <a:ext cx="2770128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оза\Desktop\папка3\Новая папка (2)\SANY098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832" y="1628801"/>
            <a:ext cx="2792624" cy="2532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Роза\Desktop\папка3\Новая папка (2)\SANY100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293096"/>
            <a:ext cx="3148047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Роза\Desktop\папка3\Новая папка (2)\SANY099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984" y="4293096"/>
            <a:ext cx="3334368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048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13681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Соревнования по футболу, баскетболу, волейболу, пионерболу</a:t>
            </a:r>
            <a:endParaRPr lang="ru-RU" sz="32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7964461" cy="4176464"/>
          </a:xfrm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ru-RU" sz="2800" dirty="0">
              <a:effectLst/>
              <a:ea typeface="Calibri"/>
              <a:cs typeface="Times New Roman"/>
            </a:endParaRPr>
          </a:p>
        </p:txBody>
      </p:sp>
      <p:pic>
        <p:nvPicPr>
          <p:cNvPr id="6" name="Рисунок 5" descr="C:\Users\Роза\AppData\Local\Microsoft\Windows\Temporary Internet Files\Content.Word\SANY03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2673350" cy="190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оза\AppData\Local\Microsoft\Windows\Temporary Internet Files\Content.Word\SANY01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298" y="2105664"/>
            <a:ext cx="2612390" cy="1827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Роза\AppData\Local\Microsoft\Windows\Temporary Internet Files\Content.Word\SANY069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455" y="2276872"/>
            <a:ext cx="2434590" cy="184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Роза\AppData\Local\Microsoft\Windows\Temporary Internet Files\Content.Word\SANY04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46" y="3890561"/>
            <a:ext cx="2494280" cy="1868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E:\флешка\РОЗА\Recycle.Bin\впв\SANY292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26" y="4044636"/>
            <a:ext cx="2734543" cy="1878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Роза\Desktop\104SANPH\SANY160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765" y="4293096"/>
            <a:ext cx="2494280" cy="1838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734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72008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Туристические походы</a:t>
            </a:r>
            <a:endParaRPr lang="ru-RU" sz="36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992560" cy="4248472"/>
          </a:xfrm>
        </p:spPr>
        <p:txBody>
          <a:bodyPr>
            <a:noAutofit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/>
              <a:t>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Роза\AppData\Local\Microsoft\Windows\Temporary Internet Files\Content.Word\SANY02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66" y="1420772"/>
            <a:ext cx="245491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Роза\AppData\Local\Microsoft\Windows\Temporary Internet Files\Content.Word\SANY02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476" y="1628800"/>
            <a:ext cx="2613660" cy="193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оза\AppData\Local\Microsoft\Windows\Temporary Internet Files\Content.Word\SANY02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44824"/>
            <a:ext cx="2633345" cy="1997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Роза\AppData\Local\Microsoft\Windows\Temporary Internet Files\Content.Word\SANY021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75" y="3717032"/>
            <a:ext cx="2597820" cy="194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Роза\AppData\Local\Microsoft\Windows\Temporary Internet Files\Content.Word\SANY022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476" y="3842534"/>
            <a:ext cx="2621741" cy="20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Роза\AppData\Local\Microsoft\Windows\Temporary Internet Files\Content.Word\SANY028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590" y="4149080"/>
            <a:ext cx="2464435" cy="1885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27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</TotalTime>
  <Words>223</Words>
  <Application>Microsoft Office PowerPoint</Application>
  <PresentationFormat>Экран (4:3)</PresentationFormat>
  <Paragraphs>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Презентация на тему:</vt:lpstr>
      <vt:lpstr>Школьный спортивный клуб «Экстрималы»</vt:lpstr>
      <vt:lpstr>Задачи клуба:</vt:lpstr>
      <vt:lpstr>Основные направления деятельности ШСК:</vt:lpstr>
      <vt:lpstr>Организация и проведение физкультурно-оздоровительных и спортивно-массовых мероприятий</vt:lpstr>
      <vt:lpstr>Организация и проведение физкультурно-оздоровительных и спортивно-массовых мероприятий</vt:lpstr>
      <vt:lpstr>«Кросс наций-2017»</vt:lpstr>
      <vt:lpstr>Соревнования по футболу, баскетболу, волейболу, пионерболу</vt:lpstr>
      <vt:lpstr>Туристические походы</vt:lpstr>
      <vt:lpstr>Соревнуются наши учителя</vt:lpstr>
      <vt:lpstr>Месячник гражданско-патриотического и спортивно-массового воспитания</vt:lpstr>
      <vt:lpstr>Месячник гражданско-патриотического  и спортивно-массового воспитания</vt:lpstr>
      <vt:lpstr>Военно–патриотическая игра «Зарница»</vt:lpstr>
      <vt:lpstr>Акция «Мы готовы к ГТО»</vt:lpstr>
      <vt:lpstr>Результаты работы ШСК за                           2 года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dc:creator>Роза</dc:creator>
  <cp:lastModifiedBy>Роза</cp:lastModifiedBy>
  <cp:revision>44</cp:revision>
  <dcterms:created xsi:type="dcterms:W3CDTF">2018-02-15T08:19:40Z</dcterms:created>
  <dcterms:modified xsi:type="dcterms:W3CDTF">2018-02-18T17:46:43Z</dcterms:modified>
</cp:coreProperties>
</file>