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47" r:id="rId2"/>
    <p:sldId id="337" r:id="rId3"/>
    <p:sldId id="338" r:id="rId4"/>
    <p:sldId id="339" r:id="rId5"/>
    <p:sldId id="349" r:id="rId6"/>
    <p:sldId id="336" r:id="rId7"/>
    <p:sldId id="265" r:id="rId8"/>
    <p:sldId id="275" r:id="rId9"/>
    <p:sldId id="276" r:id="rId10"/>
    <p:sldId id="282" r:id="rId11"/>
    <p:sldId id="343" r:id="rId12"/>
    <p:sldId id="331" r:id="rId13"/>
    <p:sldId id="350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F6A6D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9491" autoAdjust="0"/>
  </p:normalViewPr>
  <p:slideViewPr>
    <p:cSldViewPr>
      <p:cViewPr varScale="1">
        <p:scale>
          <a:sx n="89" d="100"/>
          <a:sy n="89" d="100"/>
        </p:scale>
        <p:origin x="125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249BB35-5D16-4001-A76B-8540D7BA0C37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9A5A1212-43C3-4D21-A3EB-92611560D8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9552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3F815EFC-92B1-4344-8846-BC8FD074A24C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pPr>
              <a:defRPr/>
            </a:pPr>
            <a:fld id="{4CB6FD17-BEDF-4506-8DC3-92934D6116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231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116FDD-FAC2-4D59-B832-B20074BB8E67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9A8B75D8-6B34-440A-98DA-A2CAC21896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275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116FDD-FAC2-4D59-B832-B20074BB8E67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9A8B75D8-6B34-440A-98DA-A2CAC21896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687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116FDD-FAC2-4D59-B832-B20074BB8E67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9A8B75D8-6B34-440A-98DA-A2CAC21896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893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116FDD-FAC2-4D59-B832-B20074BB8E67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9A8B75D8-6B34-440A-98DA-A2CAC21896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43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116FDD-FAC2-4D59-B832-B20074BB8E67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9A8B75D8-6B34-440A-98DA-A2CAC21896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10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116FDD-FAC2-4D59-B832-B20074BB8E67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9A8B75D8-6B34-440A-98DA-A2CAC21896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10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pPr>
              <a:defRPr/>
            </a:pPr>
            <a:fld id="{A712B65A-B221-4B68-B582-C0A3A07C116E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D26706C5-8831-4D42-8CD1-CE7D76D713F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097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CD13DE-956E-4CFC-A6D2-03890A1DD03C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395A7166-DCA8-4801-A526-7F80252F65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2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C9EB0F-1003-40FF-BEC1-08513702F8C6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pPr>
              <a:defRPr/>
            </a:pPr>
            <a:fld id="{23406DA3-2E38-4BCA-98AE-47E3C2D15E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855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13AC6F-4232-4B43-9DC5-2513CE78E522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pPr>
              <a:defRPr/>
            </a:pPr>
            <a:fld id="{E33A0CE4-A0C6-44EB-A837-39C0FB53651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360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77A99E-18C0-4CE4-A882-A5E48A094FBE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pPr>
              <a:defRPr/>
            </a:pPr>
            <a:fld id="{699C99E6-09DC-4B21-B399-F92A1901D6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810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644E80-EB7E-44C5-83A8-560FA891086A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pPr>
              <a:defRPr/>
            </a:pPr>
            <a:fld id="{DA88B80E-84F6-4D3A-9E99-5871622BB5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195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5281E4-F1E5-40D9-8960-4985D65ACA2B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pPr>
              <a:defRPr/>
            </a:pPr>
            <a:fld id="{30544565-2223-4E01-BB76-049075FACF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679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549F75-9B20-4826-AE6E-8908E0CC997E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2FBDDFAB-1207-4182-9265-2BF53D7EF9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255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4FB504-F6C1-4D84-98C4-444BE89EF932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267C81A2-A36F-416C-9D72-D019F91820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48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A46FB8-4296-4769-B435-EBF12829A24E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05349FC1-139C-4C2C-8529-8034355CE0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72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D5116FDD-FAC2-4D59-B832-B20074BB8E67}" type="datetimeFigureOut">
              <a:rPr lang="ru-RU" smtClean="0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A8B75D8-6B34-440A-98DA-A2CAC21896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70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ctrTitle"/>
          </p:nvPr>
        </p:nvSpPr>
        <p:spPr bwMode="auto">
          <a:xfrm>
            <a:off x="1638584" y="1726788"/>
            <a:ext cx="6330691" cy="156966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МАСТЕР-КЛАСС для педагогов </a:t>
            </a:r>
            <a:b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</a:b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1" name="Рисунок 10" descr="ramka-53ор - копия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9092" y="3965986"/>
            <a:ext cx="2705179" cy="24970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79712" y="2996952"/>
            <a:ext cx="51845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мультфильма вместе с детьми</a:t>
            </a:r>
            <a:r>
              <a:rPr lang="ru-RU" sz="32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616" y="620396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МБОУ- Тюлячинская СОШ</a:t>
            </a:r>
            <a:endParaRPr lang="ru-RU" sz="24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10800000" flipH="1" flipV="1">
            <a:off x="5220073" y="516648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Выполнил: Саттарова Т.Ф.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2339975" y="549275"/>
            <a:ext cx="4968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2086821" y="836712"/>
            <a:ext cx="5256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chemeClr val="bg1"/>
                </a:solidFill>
              </a:rPr>
              <a:t>6. Запись звука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4" t="23287"/>
          <a:stretch/>
        </p:blipFill>
        <p:spPr>
          <a:xfrm>
            <a:off x="395536" y="1556792"/>
            <a:ext cx="3522337" cy="2494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933056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11" b="19121"/>
          <a:stretch/>
        </p:blipFill>
        <p:spPr>
          <a:xfrm>
            <a:off x="5220072" y="1615383"/>
            <a:ext cx="3431104" cy="2463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512" y="2204864"/>
            <a:ext cx="7524750" cy="5805487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Загрузили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фотографии и голоса наших героев в приложение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inshot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смонтировали мультик.</a:t>
            </a:r>
          </a:p>
          <a:p>
            <a:pPr>
              <a:buNone/>
            </a:pP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766600"/>
            <a:ext cx="8229600" cy="865187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7. Монтаж</a:t>
            </a:r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mage004[1]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65908" y="2171847"/>
            <a:ext cx="2764822" cy="23424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3374471"/>
            <a:ext cx="4102964" cy="30787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TextBox 3"/>
          <p:cNvSpPr txBox="1">
            <a:spLocks noChangeArrowheads="1"/>
          </p:cNvSpPr>
          <p:nvPr/>
        </p:nvSpPr>
        <p:spPr bwMode="auto">
          <a:xfrm>
            <a:off x="827584" y="2132856"/>
            <a:ext cx="655272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титрах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указали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фамилии авторов и участников созданного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мультфильма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400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2804" y="620688"/>
            <a:ext cx="42621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8. Создание титров</a:t>
            </a:r>
            <a:r>
              <a:rPr lang="ru-RU" sz="4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3215319"/>
            <a:ext cx="4428830" cy="33216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2276872"/>
            <a:ext cx="71287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Выполнив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проект, мы достигли своей цели: создали свой собственный пластилиновый мультфильм! Собственный мультфильм – это позитивные эмоции, хорошее настроение и интересный опыт.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Дети   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опробовали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себя в разных ролях. Б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ыли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сценаристами, режиссерами, художниками-мультипликаторами, звукорежиссерами и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фотооператорами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095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3140968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>Тайны пластилинового мультфильма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» 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987824" y="836712"/>
            <a:ext cx="2808312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Тема: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2204864"/>
            <a:ext cx="6966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	Создавая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мультфильм своими руками современные дети развивают свои творческие способности, самостоятельность и воображение.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11560" y="6206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Актуальность: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2420888"/>
            <a:ext cx="69847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>
              <a:solidFill>
                <a:srgbClr val="C00000"/>
              </a:solidFill>
            </a:endParaRPr>
          </a:p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Возможно, если получить знания о процессе создания пластилинового мультфильма, то можно разгадать его тайну и самостоятельно создать свой мультфильм».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95536" y="76470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Гипотеза: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4382" y="2132856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пластилиновый мультфильм.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Цель: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2924944"/>
            <a:ext cx="4824536" cy="362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3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27584" y="620688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Оборудование и материалы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44554" y="2332038"/>
            <a:ext cx="8229600" cy="452596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Фотоаппарат   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Штатив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Дополнительное освещение 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Компьютер, программы для 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создания мультфильма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Диктофон, микрофон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Пластилин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 descr="File634359710273490000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2160" y="2924944"/>
            <a:ext cx="3212976" cy="321297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654968" y="2276872"/>
            <a:ext cx="46806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замысла;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Составление сценария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помощи искусственного интеллекта;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Заголовок 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8240712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223" y="3140968"/>
            <a:ext cx="4409025" cy="3306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3217426" y="2348880"/>
            <a:ext cx="56166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Подготовка фона: ширмы, декораций  в зависимости от вида мультфильма;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Создание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героев;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07" y="2276872"/>
            <a:ext cx="2939819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717032"/>
            <a:ext cx="3624403" cy="27183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2627783" y="718476"/>
            <a:ext cx="3671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chemeClr val="bg1"/>
                </a:solidFill>
              </a:rPr>
              <a:t>5. Съёмка</a:t>
            </a: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539552" y="2194728"/>
            <a:ext cx="820896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Aft>
                <a:spcPts val="750"/>
              </a:spcAft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«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Оживить» героя можно с помощью покадровой съемки. Двигаем героя по сценарию. После каждой фазы движения делаем один кадр.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Частота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кадров в нашем мультфильме - 3 кадра в секунду. Всего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150 кадров.</a:t>
            </a:r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33" y="3861048"/>
            <a:ext cx="3851920" cy="28889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3764388"/>
            <a:ext cx="2253280" cy="2996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4167</TotalTime>
  <Words>95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</vt:lpstr>
      <vt:lpstr>Wingdings 3</vt:lpstr>
      <vt:lpstr>Ион (конференц-зал)</vt:lpstr>
      <vt:lpstr>МАСТЕР-КЛАСС для педагогов  </vt:lpstr>
      <vt:lpstr>Тема:</vt:lpstr>
      <vt:lpstr>Презентация PowerPoint</vt:lpstr>
      <vt:lpstr>Презентация PowerPoint</vt:lpstr>
      <vt:lpstr>Цель: </vt:lpstr>
      <vt:lpstr>Оборудование и материалы </vt:lpstr>
      <vt:lpstr>Презентация PowerPoint</vt:lpstr>
      <vt:lpstr>Презентация PowerPoint</vt:lpstr>
      <vt:lpstr>Презентация PowerPoint</vt:lpstr>
      <vt:lpstr>Презентация PowerPoint</vt:lpstr>
      <vt:lpstr>7. Монтаж </vt:lpstr>
      <vt:lpstr>Презентация PowerPoint</vt:lpstr>
      <vt:lpstr>Презентация PowerPoint</vt:lpstr>
    </vt:vector>
  </TitlesOfParts>
  <Company>WolfishLair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Your User Name</dc:creator>
  <cp:lastModifiedBy>Пользователь Windows</cp:lastModifiedBy>
  <cp:revision>127</cp:revision>
  <dcterms:created xsi:type="dcterms:W3CDTF">2012-03-21T06:30:00Z</dcterms:created>
  <dcterms:modified xsi:type="dcterms:W3CDTF">2025-11-24T11:00:17Z</dcterms:modified>
</cp:coreProperties>
</file>