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2" r:id="rId4"/>
    <p:sldId id="263" r:id="rId5"/>
    <p:sldId id="267" r:id="rId6"/>
    <p:sldId id="276" r:id="rId7"/>
    <p:sldId id="273" r:id="rId8"/>
    <p:sldId id="277" r:id="rId9"/>
    <p:sldId id="265" r:id="rId10"/>
    <p:sldId id="266" r:id="rId11"/>
    <p:sldId id="27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00"/>
    <a:srgbClr val="3333CC"/>
    <a:srgbClr val="9CB2E8"/>
    <a:srgbClr val="8FB6F5"/>
    <a:srgbClr val="8AC2FA"/>
    <a:srgbClr val="93D4F1"/>
    <a:srgbClr val="CCFFFF"/>
    <a:srgbClr val="CCEC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ED0B90-DC9F-4232-BF01-3428C0FFDE8B}" type="doc">
      <dgm:prSet loTypeId="urn:microsoft.com/office/officeart/2005/8/layout/hProcess9" loCatId="process" qsTypeId="urn:microsoft.com/office/officeart/2005/8/quickstyle/simple1" qsCatId="simple" csTypeId="urn:microsoft.com/office/officeart/2005/8/colors/accent1_4" csCatId="accent1" phldr="1"/>
      <dgm:spPr/>
    </dgm:pt>
    <dgm:pt modelId="{A1EB9E01-45FE-4BE0-B2C3-8E01463D7872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Ранняя </a:t>
          </a:r>
          <a:r>
            <a:rPr lang="ru-RU" sz="2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профилизация</a:t>
          </a:r>
          <a:endParaRPr lang="ru-RU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5-8 классы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B6309B-3BBE-4FBF-A301-A5F1DFC50A73}" type="parTrans" cxnId="{15382222-695E-4A15-923A-56D656738B77}">
      <dgm:prSet/>
      <dgm:spPr/>
      <dgm:t>
        <a:bodyPr/>
        <a:lstStyle/>
        <a:p>
          <a:endParaRPr lang="ru-RU"/>
        </a:p>
      </dgm:t>
    </dgm:pt>
    <dgm:pt modelId="{8FE82E20-708F-448D-96F0-4A38264123DF}" type="sibTrans" cxnId="{15382222-695E-4A15-923A-56D656738B77}">
      <dgm:prSet/>
      <dgm:spPr/>
      <dgm:t>
        <a:bodyPr/>
        <a:lstStyle/>
        <a:p>
          <a:endParaRPr lang="ru-RU"/>
        </a:p>
      </dgm:t>
    </dgm:pt>
    <dgm:pt modelId="{E193546B-8147-456F-ACA3-39BE014F77DB}">
      <dgm:prSet phldrT="[Текст]"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Предпрофильная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подготовка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 классы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786DE5-A8F5-4F15-889F-4ABBAE8217D0}" type="parTrans" cxnId="{428C370C-8372-4786-920A-8E793C494ECA}">
      <dgm:prSet/>
      <dgm:spPr/>
      <dgm:t>
        <a:bodyPr/>
        <a:lstStyle/>
        <a:p>
          <a:endParaRPr lang="ru-RU"/>
        </a:p>
      </dgm:t>
    </dgm:pt>
    <dgm:pt modelId="{8CD42F4C-EC51-43A5-A558-7E6DA30E5713}" type="sibTrans" cxnId="{428C370C-8372-4786-920A-8E793C494ECA}">
      <dgm:prSet/>
      <dgm:spPr/>
      <dgm:t>
        <a:bodyPr/>
        <a:lstStyle/>
        <a:p>
          <a:endParaRPr lang="ru-RU"/>
        </a:p>
      </dgm:t>
    </dgm:pt>
    <dgm:pt modelId="{D14B2908-C5C6-4ABA-8135-EC209C2128CB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Профильное обучение</a:t>
          </a:r>
        </a:p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10-11 классы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6E38AE-9027-4A11-9E9D-6E95F073EE1B}" type="parTrans" cxnId="{55A8EF9F-D61B-45AA-98CB-26CB23AF9F83}">
      <dgm:prSet/>
      <dgm:spPr/>
      <dgm:t>
        <a:bodyPr/>
        <a:lstStyle/>
        <a:p>
          <a:endParaRPr lang="ru-RU"/>
        </a:p>
      </dgm:t>
    </dgm:pt>
    <dgm:pt modelId="{8CAC9289-6586-4AF1-853D-52D606D1A444}" type="sibTrans" cxnId="{55A8EF9F-D61B-45AA-98CB-26CB23AF9F83}">
      <dgm:prSet/>
      <dgm:spPr/>
      <dgm:t>
        <a:bodyPr/>
        <a:lstStyle/>
        <a:p>
          <a:endParaRPr lang="ru-RU"/>
        </a:p>
      </dgm:t>
    </dgm:pt>
    <dgm:pt modelId="{8204239F-B2CE-4CAC-999A-350BDDB7AD3A}" type="pres">
      <dgm:prSet presAssocID="{DFED0B90-DC9F-4232-BF01-3428C0FFDE8B}" presName="CompostProcess" presStyleCnt="0">
        <dgm:presLayoutVars>
          <dgm:dir/>
          <dgm:resizeHandles val="exact"/>
        </dgm:presLayoutVars>
      </dgm:prSet>
      <dgm:spPr/>
    </dgm:pt>
    <dgm:pt modelId="{E6258C24-3A88-483E-AE27-806989317399}" type="pres">
      <dgm:prSet presAssocID="{DFED0B90-DC9F-4232-BF01-3428C0FFDE8B}" presName="arrow" presStyleLbl="bgShp" presStyleIdx="0" presStyleCnt="1"/>
      <dgm:spPr/>
    </dgm:pt>
    <dgm:pt modelId="{E77A46F9-72EC-47DC-AAF9-33C652B20BB8}" type="pres">
      <dgm:prSet presAssocID="{DFED0B90-DC9F-4232-BF01-3428C0FFDE8B}" presName="linearProcess" presStyleCnt="0"/>
      <dgm:spPr/>
    </dgm:pt>
    <dgm:pt modelId="{319678AC-9E3F-4851-A429-98C9BBA95C90}" type="pres">
      <dgm:prSet presAssocID="{A1EB9E01-45FE-4BE0-B2C3-8E01463D787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F51352-2EBA-4F1A-869C-B6B16AEF432F}" type="pres">
      <dgm:prSet presAssocID="{8FE82E20-708F-448D-96F0-4A38264123DF}" presName="sibTrans" presStyleCnt="0"/>
      <dgm:spPr/>
    </dgm:pt>
    <dgm:pt modelId="{FCBFB8BB-79E1-44FB-B507-E36F9C9F2626}" type="pres">
      <dgm:prSet presAssocID="{E193546B-8147-456F-ACA3-39BE014F77D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28C93-260B-4E05-92B4-8CFA8508D0AF}" type="pres">
      <dgm:prSet presAssocID="{8CD42F4C-EC51-43A5-A558-7E6DA30E5713}" presName="sibTrans" presStyleCnt="0"/>
      <dgm:spPr/>
    </dgm:pt>
    <dgm:pt modelId="{FFBE9778-C136-43E6-B30D-EF452F26764B}" type="pres">
      <dgm:prSet presAssocID="{D14B2908-C5C6-4ABA-8135-EC209C2128C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382222-695E-4A15-923A-56D656738B77}" srcId="{DFED0B90-DC9F-4232-BF01-3428C0FFDE8B}" destId="{A1EB9E01-45FE-4BE0-B2C3-8E01463D7872}" srcOrd="0" destOrd="0" parTransId="{A2B6309B-3BBE-4FBF-A301-A5F1DFC50A73}" sibTransId="{8FE82E20-708F-448D-96F0-4A38264123DF}"/>
    <dgm:cxn modelId="{2AC424B8-85CA-4F25-86F3-42E4EB7DD154}" type="presOf" srcId="{E193546B-8147-456F-ACA3-39BE014F77DB}" destId="{FCBFB8BB-79E1-44FB-B507-E36F9C9F2626}" srcOrd="0" destOrd="0" presId="urn:microsoft.com/office/officeart/2005/8/layout/hProcess9"/>
    <dgm:cxn modelId="{428C370C-8372-4786-920A-8E793C494ECA}" srcId="{DFED0B90-DC9F-4232-BF01-3428C0FFDE8B}" destId="{E193546B-8147-456F-ACA3-39BE014F77DB}" srcOrd="1" destOrd="0" parTransId="{E4786DE5-A8F5-4F15-889F-4ABBAE8217D0}" sibTransId="{8CD42F4C-EC51-43A5-A558-7E6DA30E5713}"/>
    <dgm:cxn modelId="{3F331D50-627E-4B9A-BA7E-C68DE6F4F0F7}" type="presOf" srcId="{DFED0B90-DC9F-4232-BF01-3428C0FFDE8B}" destId="{8204239F-B2CE-4CAC-999A-350BDDB7AD3A}" srcOrd="0" destOrd="0" presId="urn:microsoft.com/office/officeart/2005/8/layout/hProcess9"/>
    <dgm:cxn modelId="{698C9579-2381-4B96-ADE0-66A8F2B9C7E2}" type="presOf" srcId="{A1EB9E01-45FE-4BE0-B2C3-8E01463D7872}" destId="{319678AC-9E3F-4851-A429-98C9BBA95C90}" srcOrd="0" destOrd="0" presId="urn:microsoft.com/office/officeart/2005/8/layout/hProcess9"/>
    <dgm:cxn modelId="{854D7A0F-5F32-498C-8A2E-156778479176}" type="presOf" srcId="{D14B2908-C5C6-4ABA-8135-EC209C2128CB}" destId="{FFBE9778-C136-43E6-B30D-EF452F26764B}" srcOrd="0" destOrd="0" presId="urn:microsoft.com/office/officeart/2005/8/layout/hProcess9"/>
    <dgm:cxn modelId="{55A8EF9F-D61B-45AA-98CB-26CB23AF9F83}" srcId="{DFED0B90-DC9F-4232-BF01-3428C0FFDE8B}" destId="{D14B2908-C5C6-4ABA-8135-EC209C2128CB}" srcOrd="2" destOrd="0" parTransId="{A06E38AE-9027-4A11-9E9D-6E95F073EE1B}" sibTransId="{8CAC9289-6586-4AF1-853D-52D606D1A444}"/>
    <dgm:cxn modelId="{C040BD47-F664-4955-BF11-D1C468336945}" type="presParOf" srcId="{8204239F-B2CE-4CAC-999A-350BDDB7AD3A}" destId="{E6258C24-3A88-483E-AE27-806989317399}" srcOrd="0" destOrd="0" presId="urn:microsoft.com/office/officeart/2005/8/layout/hProcess9"/>
    <dgm:cxn modelId="{2302981A-9926-47F1-B219-119680807DF9}" type="presParOf" srcId="{8204239F-B2CE-4CAC-999A-350BDDB7AD3A}" destId="{E77A46F9-72EC-47DC-AAF9-33C652B20BB8}" srcOrd="1" destOrd="0" presId="urn:microsoft.com/office/officeart/2005/8/layout/hProcess9"/>
    <dgm:cxn modelId="{353B57E0-9E6B-473F-88A1-23D5C07B46AD}" type="presParOf" srcId="{E77A46F9-72EC-47DC-AAF9-33C652B20BB8}" destId="{319678AC-9E3F-4851-A429-98C9BBA95C90}" srcOrd="0" destOrd="0" presId="urn:microsoft.com/office/officeart/2005/8/layout/hProcess9"/>
    <dgm:cxn modelId="{F1C38686-5F4D-4068-86D6-EA4B800CDAA4}" type="presParOf" srcId="{E77A46F9-72EC-47DC-AAF9-33C652B20BB8}" destId="{92F51352-2EBA-4F1A-869C-B6B16AEF432F}" srcOrd="1" destOrd="0" presId="urn:microsoft.com/office/officeart/2005/8/layout/hProcess9"/>
    <dgm:cxn modelId="{420E12BB-5FC9-4233-A0E1-37F5FA17FB2A}" type="presParOf" srcId="{E77A46F9-72EC-47DC-AAF9-33C652B20BB8}" destId="{FCBFB8BB-79E1-44FB-B507-E36F9C9F2626}" srcOrd="2" destOrd="0" presId="urn:microsoft.com/office/officeart/2005/8/layout/hProcess9"/>
    <dgm:cxn modelId="{223DC873-0896-471E-A34C-0B3CA527ED49}" type="presParOf" srcId="{E77A46F9-72EC-47DC-AAF9-33C652B20BB8}" destId="{96528C93-260B-4E05-92B4-8CFA8508D0AF}" srcOrd="3" destOrd="0" presId="urn:microsoft.com/office/officeart/2005/8/layout/hProcess9"/>
    <dgm:cxn modelId="{656A9F7C-9CAB-4BC9-A39D-0C5A30F2CB5E}" type="presParOf" srcId="{E77A46F9-72EC-47DC-AAF9-33C652B20BB8}" destId="{FFBE9778-C136-43E6-B30D-EF452F26764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9A65D-56C3-4883-9B0C-F193FBEBFE0C}" type="doc">
      <dgm:prSet loTypeId="urn:microsoft.com/office/officeart/2005/8/layout/target3" loCatId="relationship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5BD57C3C-6307-4F43-98CA-26DC1CBC6835}">
      <dgm:prSet phldrT="[Текст]" custT="1"/>
      <dgm:spPr/>
      <dgm:t>
        <a:bodyPr/>
        <a:lstStyle/>
        <a:p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2022-2023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829482-BE0F-4EDF-91B1-D79FF7BEBE9B}" type="parTrans" cxnId="{18391A19-D9AC-4166-BE3B-759B05EC5096}">
      <dgm:prSet/>
      <dgm:spPr/>
      <dgm:t>
        <a:bodyPr/>
        <a:lstStyle/>
        <a:p>
          <a:endParaRPr lang="ru-RU"/>
        </a:p>
      </dgm:t>
    </dgm:pt>
    <dgm:pt modelId="{4B1965FA-420A-4293-ACF0-E5A4AB100250}" type="sibTrans" cxnId="{18391A19-D9AC-4166-BE3B-759B05EC5096}">
      <dgm:prSet/>
      <dgm:spPr/>
      <dgm:t>
        <a:bodyPr/>
        <a:lstStyle/>
        <a:p>
          <a:endParaRPr lang="ru-RU"/>
        </a:p>
      </dgm:t>
    </dgm:pt>
    <dgm:pt modelId="{B802F116-A218-453D-AFB3-800350DB67FA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Информационно-технологический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E3833F-7070-48B4-AC6E-C662166AB6C9}" type="parTrans" cxnId="{5F75C0DC-6733-4265-8D3E-8E983DAD763D}">
      <dgm:prSet/>
      <dgm:spPr/>
      <dgm:t>
        <a:bodyPr/>
        <a:lstStyle/>
        <a:p>
          <a:endParaRPr lang="ru-RU"/>
        </a:p>
      </dgm:t>
    </dgm:pt>
    <dgm:pt modelId="{19125761-2A61-4329-B886-5BC3371DDD3C}" type="sibTrans" cxnId="{5F75C0DC-6733-4265-8D3E-8E983DAD763D}">
      <dgm:prSet/>
      <dgm:spPr/>
      <dgm:t>
        <a:bodyPr/>
        <a:lstStyle/>
        <a:p>
          <a:endParaRPr lang="ru-RU"/>
        </a:p>
      </dgm:t>
    </dgm:pt>
    <dgm:pt modelId="{D06CCA35-480A-48D4-9AA1-58B97C37E979}">
      <dgm:prSet phldrT="[Текст]" custT="1"/>
      <dgm:spPr/>
      <dgm:t>
        <a:bodyPr/>
        <a:lstStyle/>
        <a:p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2023-2024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16BE2-1DE4-4374-96AD-71F4AC4E0684}" type="parTrans" cxnId="{4584AE9B-0390-4FDE-8B65-1EA41D4C9F0E}">
      <dgm:prSet/>
      <dgm:spPr/>
      <dgm:t>
        <a:bodyPr/>
        <a:lstStyle/>
        <a:p>
          <a:endParaRPr lang="ru-RU"/>
        </a:p>
      </dgm:t>
    </dgm:pt>
    <dgm:pt modelId="{4A8E6FCA-45AF-4890-9C03-37E5626C77B4}" type="sibTrans" cxnId="{4584AE9B-0390-4FDE-8B65-1EA41D4C9F0E}">
      <dgm:prSet/>
      <dgm:spPr/>
      <dgm:t>
        <a:bodyPr/>
        <a:lstStyle/>
        <a:p>
          <a:endParaRPr lang="ru-RU"/>
        </a:p>
      </dgm:t>
    </dgm:pt>
    <dgm:pt modelId="{5FFD0551-755F-435D-80D0-3D795169C098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Информационно-технологический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60D1F1-087F-4012-9997-757AE9914977}" type="parTrans" cxnId="{515EDB66-1E9B-47D3-B236-F42A65F8EE7A}">
      <dgm:prSet/>
      <dgm:spPr/>
      <dgm:t>
        <a:bodyPr/>
        <a:lstStyle/>
        <a:p>
          <a:endParaRPr lang="ru-RU"/>
        </a:p>
      </dgm:t>
    </dgm:pt>
    <dgm:pt modelId="{A7F6CD5A-5A44-46F8-A698-B2B5A21A0400}" type="sibTrans" cxnId="{515EDB66-1E9B-47D3-B236-F42A65F8EE7A}">
      <dgm:prSet/>
      <dgm:spPr/>
      <dgm:t>
        <a:bodyPr/>
        <a:lstStyle/>
        <a:p>
          <a:endParaRPr lang="ru-RU"/>
        </a:p>
      </dgm:t>
    </dgm:pt>
    <dgm:pt modelId="{EAC53290-8CE6-433F-BA44-312E1DEB7F73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Инженерно-технологический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4940D-69BF-4E73-816F-D4A14382E724}" type="parTrans" cxnId="{1CF391B8-97A0-4AD8-9B63-415D34A34F4F}">
      <dgm:prSet/>
      <dgm:spPr/>
      <dgm:t>
        <a:bodyPr/>
        <a:lstStyle/>
        <a:p>
          <a:endParaRPr lang="ru-RU"/>
        </a:p>
      </dgm:t>
    </dgm:pt>
    <dgm:pt modelId="{07D27424-07A0-4D50-8A24-E3A56107C129}" type="sibTrans" cxnId="{1CF391B8-97A0-4AD8-9B63-415D34A34F4F}">
      <dgm:prSet/>
      <dgm:spPr/>
      <dgm:t>
        <a:bodyPr/>
        <a:lstStyle/>
        <a:p>
          <a:endParaRPr lang="ru-RU"/>
        </a:p>
      </dgm:t>
    </dgm:pt>
    <dgm:pt modelId="{35A995C5-EE6E-4F6B-B502-3320E6AA2AA5}">
      <dgm:prSet phldrT="[Текст]" custT="1"/>
      <dgm:spPr/>
      <dgm:t>
        <a:bodyPr/>
        <a:lstStyle/>
        <a:p>
          <a:r>
            <a:rPr lang="ru-RU" sz="28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2024-2025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D6E112-C5BA-4AA2-B048-86F9000A7ED9}" type="parTrans" cxnId="{9405159F-F6D1-4956-BBF3-868AE7863354}">
      <dgm:prSet/>
      <dgm:spPr/>
      <dgm:t>
        <a:bodyPr/>
        <a:lstStyle/>
        <a:p>
          <a:endParaRPr lang="ru-RU"/>
        </a:p>
      </dgm:t>
    </dgm:pt>
    <dgm:pt modelId="{E798A557-066D-46DC-BDC6-270494F8C2D7}" type="sibTrans" cxnId="{9405159F-F6D1-4956-BBF3-868AE7863354}">
      <dgm:prSet/>
      <dgm:spPr/>
      <dgm:t>
        <a:bodyPr/>
        <a:lstStyle/>
        <a:p>
          <a:endParaRPr lang="ru-RU"/>
        </a:p>
      </dgm:t>
    </dgm:pt>
    <dgm:pt modelId="{B013BEB0-5536-4B90-9C00-EE273199B161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Информационно-технологический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95F01C-520F-4A9D-A676-1228A0E6C250}" type="parTrans" cxnId="{CC9631CD-4D17-4957-AABF-BA9800986CC7}">
      <dgm:prSet/>
      <dgm:spPr/>
      <dgm:t>
        <a:bodyPr/>
        <a:lstStyle/>
        <a:p>
          <a:endParaRPr lang="ru-RU"/>
        </a:p>
      </dgm:t>
    </dgm:pt>
    <dgm:pt modelId="{B9249FE8-9B66-4728-9EB6-24B9CE11B257}" type="sibTrans" cxnId="{CC9631CD-4D17-4957-AABF-BA9800986CC7}">
      <dgm:prSet/>
      <dgm:spPr/>
      <dgm:t>
        <a:bodyPr/>
        <a:lstStyle/>
        <a:p>
          <a:endParaRPr lang="ru-RU"/>
        </a:p>
      </dgm:t>
    </dgm:pt>
    <dgm:pt modelId="{BABDC8A5-8B4A-414A-B018-C12663953BF3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Инженерно-технологический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4DDD3B-4037-4DBC-A853-9009612CD918}" type="parTrans" cxnId="{E71B60C2-A68A-4612-AB97-5D073F783920}">
      <dgm:prSet/>
      <dgm:spPr/>
      <dgm:t>
        <a:bodyPr/>
        <a:lstStyle/>
        <a:p>
          <a:endParaRPr lang="ru-RU"/>
        </a:p>
      </dgm:t>
    </dgm:pt>
    <dgm:pt modelId="{10539D9E-A34A-46FE-B785-B7DCE6FCC3FC}" type="sibTrans" cxnId="{E71B60C2-A68A-4612-AB97-5D073F783920}">
      <dgm:prSet/>
      <dgm:spPr/>
      <dgm:t>
        <a:bodyPr/>
        <a:lstStyle/>
        <a:p>
          <a:endParaRPr lang="ru-RU"/>
        </a:p>
      </dgm:t>
    </dgm:pt>
    <dgm:pt modelId="{0DCCCE23-56E0-4625-B4A4-BC6FF29498E8}">
      <dgm:prSet phldrT="[Текст]" custT="1"/>
      <dgm:spPr/>
      <dgm:t>
        <a:bodyPr/>
        <a:lstStyle/>
        <a:p>
          <a:r>
            <a:rPr lang="ru-RU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Естественно-научный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B8A61C-9FC0-410E-A461-887541FB4081}" type="parTrans" cxnId="{D20319C9-5EAB-4A3A-B140-954E3D056566}">
      <dgm:prSet/>
      <dgm:spPr/>
      <dgm:t>
        <a:bodyPr/>
        <a:lstStyle/>
        <a:p>
          <a:endParaRPr lang="ru-RU"/>
        </a:p>
      </dgm:t>
    </dgm:pt>
    <dgm:pt modelId="{FC142369-3934-4471-BEB5-6B8A007C8BD1}" type="sibTrans" cxnId="{D20319C9-5EAB-4A3A-B140-954E3D056566}">
      <dgm:prSet/>
      <dgm:spPr/>
      <dgm:t>
        <a:bodyPr/>
        <a:lstStyle/>
        <a:p>
          <a:endParaRPr lang="ru-RU"/>
        </a:p>
      </dgm:t>
    </dgm:pt>
    <dgm:pt modelId="{14B467AC-BFDF-4BF8-BAA8-BD78F08EB943}" type="pres">
      <dgm:prSet presAssocID="{25F9A65D-56C3-4883-9B0C-F193FBEBFE0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258BB9-6A8B-4220-83E9-9CB802A11E99}" type="pres">
      <dgm:prSet presAssocID="{5BD57C3C-6307-4F43-98CA-26DC1CBC6835}" presName="circle1" presStyleLbl="node1" presStyleIdx="0" presStyleCnt="3"/>
      <dgm:spPr/>
    </dgm:pt>
    <dgm:pt modelId="{60830066-0147-4C55-9BBC-9329B51494D9}" type="pres">
      <dgm:prSet presAssocID="{5BD57C3C-6307-4F43-98CA-26DC1CBC6835}" presName="space" presStyleCnt="0"/>
      <dgm:spPr/>
    </dgm:pt>
    <dgm:pt modelId="{02F0176A-0F80-4DAE-BCF0-3077BAEF2FFF}" type="pres">
      <dgm:prSet presAssocID="{5BD57C3C-6307-4F43-98CA-26DC1CBC6835}" presName="rect1" presStyleLbl="alignAcc1" presStyleIdx="0" presStyleCnt="3" custScaleY="100000"/>
      <dgm:spPr/>
      <dgm:t>
        <a:bodyPr/>
        <a:lstStyle/>
        <a:p>
          <a:endParaRPr lang="ru-RU"/>
        </a:p>
      </dgm:t>
    </dgm:pt>
    <dgm:pt modelId="{A383988B-4B7A-4461-B576-921A4ED5A0E8}" type="pres">
      <dgm:prSet presAssocID="{D06CCA35-480A-48D4-9AA1-58B97C37E979}" presName="vertSpace2" presStyleLbl="node1" presStyleIdx="0" presStyleCnt="3"/>
      <dgm:spPr/>
    </dgm:pt>
    <dgm:pt modelId="{DF2DA566-662C-422F-B0B1-B5FF467F033C}" type="pres">
      <dgm:prSet presAssocID="{D06CCA35-480A-48D4-9AA1-58B97C37E979}" presName="circle2" presStyleLbl="node1" presStyleIdx="1" presStyleCnt="3"/>
      <dgm:spPr/>
    </dgm:pt>
    <dgm:pt modelId="{BE3880D5-B3E2-4DDD-AF99-DA0DF37A084C}" type="pres">
      <dgm:prSet presAssocID="{D06CCA35-480A-48D4-9AA1-58B97C37E979}" presName="rect2" presStyleLbl="alignAcc1" presStyleIdx="1" presStyleCnt="3" custLinFactNeighborX="441" custLinFactNeighborY="-366"/>
      <dgm:spPr/>
      <dgm:t>
        <a:bodyPr/>
        <a:lstStyle/>
        <a:p>
          <a:endParaRPr lang="ru-RU"/>
        </a:p>
      </dgm:t>
    </dgm:pt>
    <dgm:pt modelId="{858040AA-D9C7-4CF0-AA75-2D5C2467C30F}" type="pres">
      <dgm:prSet presAssocID="{35A995C5-EE6E-4F6B-B502-3320E6AA2AA5}" presName="vertSpace3" presStyleLbl="node1" presStyleIdx="1" presStyleCnt="3"/>
      <dgm:spPr/>
    </dgm:pt>
    <dgm:pt modelId="{9B75FA78-AA43-4C54-9AE6-4372F02F4960}" type="pres">
      <dgm:prSet presAssocID="{35A995C5-EE6E-4F6B-B502-3320E6AA2AA5}" presName="circle3" presStyleLbl="node1" presStyleIdx="2" presStyleCnt="3"/>
      <dgm:spPr/>
    </dgm:pt>
    <dgm:pt modelId="{93B6009A-819B-47B1-8C88-97A252E134E1}" type="pres">
      <dgm:prSet presAssocID="{35A995C5-EE6E-4F6B-B502-3320E6AA2AA5}" presName="rect3" presStyleLbl="alignAcc1" presStyleIdx="2" presStyleCnt="3" custScaleY="107059" custLinFactNeighborX="379" custLinFactNeighborY="-687"/>
      <dgm:spPr/>
      <dgm:t>
        <a:bodyPr/>
        <a:lstStyle/>
        <a:p>
          <a:endParaRPr lang="ru-RU"/>
        </a:p>
      </dgm:t>
    </dgm:pt>
    <dgm:pt modelId="{5A03226C-3E4F-475D-B0D0-C2779C2EA9B6}" type="pres">
      <dgm:prSet presAssocID="{5BD57C3C-6307-4F43-98CA-26DC1CBC683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1CBC1-5AEE-4534-B501-CEED5898B0DD}" type="pres">
      <dgm:prSet presAssocID="{5BD57C3C-6307-4F43-98CA-26DC1CBC6835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476E2A-90B9-4DDC-895F-7B1B502723C3}" type="pres">
      <dgm:prSet presAssocID="{D06CCA35-480A-48D4-9AA1-58B97C37E979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2FA6F-7FF5-4F2E-9363-2E959DD5F0DD}" type="pres">
      <dgm:prSet presAssocID="{D06CCA35-480A-48D4-9AA1-58B97C37E979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D6D70-3342-4AA1-91A6-38A8A2F68A02}" type="pres">
      <dgm:prSet presAssocID="{35A995C5-EE6E-4F6B-B502-3320E6AA2AA5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8C857-FB2F-419C-A23C-243AE71DEC50}" type="pres">
      <dgm:prSet presAssocID="{35A995C5-EE6E-4F6B-B502-3320E6AA2AA5}" presName="rect3ChTx" presStyleLbl="alignAcc1" presStyleIdx="2" presStyleCnt="3" custScaleX="100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014084-E95B-451A-A8D2-49D8C2EA3641}" type="presOf" srcId="{B802F116-A218-453D-AFB3-800350DB67FA}" destId="{DF11CBC1-5AEE-4534-B501-CEED5898B0DD}" srcOrd="0" destOrd="0" presId="urn:microsoft.com/office/officeart/2005/8/layout/target3"/>
    <dgm:cxn modelId="{B7258983-BC55-41D7-BB6D-9AB7BD165195}" type="presOf" srcId="{35A995C5-EE6E-4F6B-B502-3320E6AA2AA5}" destId="{93B6009A-819B-47B1-8C88-97A252E134E1}" srcOrd="0" destOrd="0" presId="urn:microsoft.com/office/officeart/2005/8/layout/target3"/>
    <dgm:cxn modelId="{0EA5F5CC-D22A-48DC-84DF-87642C7E479F}" type="presOf" srcId="{5BD57C3C-6307-4F43-98CA-26DC1CBC6835}" destId="{02F0176A-0F80-4DAE-BCF0-3077BAEF2FFF}" srcOrd="0" destOrd="0" presId="urn:microsoft.com/office/officeart/2005/8/layout/target3"/>
    <dgm:cxn modelId="{BE4D1030-48E2-4CC8-ABDD-E240710C67CE}" type="presOf" srcId="{EAC53290-8CE6-433F-BA44-312E1DEB7F73}" destId="{AE22FA6F-7FF5-4F2E-9363-2E959DD5F0DD}" srcOrd="0" destOrd="1" presId="urn:microsoft.com/office/officeart/2005/8/layout/target3"/>
    <dgm:cxn modelId="{18391A19-D9AC-4166-BE3B-759B05EC5096}" srcId="{25F9A65D-56C3-4883-9B0C-F193FBEBFE0C}" destId="{5BD57C3C-6307-4F43-98CA-26DC1CBC6835}" srcOrd="0" destOrd="0" parTransId="{5F829482-BE0F-4EDF-91B1-D79FF7BEBE9B}" sibTransId="{4B1965FA-420A-4293-ACF0-E5A4AB100250}"/>
    <dgm:cxn modelId="{DAAAD9DB-6B4E-4D5D-ABAA-18318F3B9299}" type="presOf" srcId="{0DCCCE23-56E0-4625-B4A4-BC6FF29498E8}" destId="{1288C857-FB2F-419C-A23C-243AE71DEC50}" srcOrd="0" destOrd="2" presId="urn:microsoft.com/office/officeart/2005/8/layout/target3"/>
    <dgm:cxn modelId="{2F4396D1-B7A9-4177-8F42-2A03AF600FE0}" type="presOf" srcId="{5FFD0551-755F-435D-80D0-3D795169C098}" destId="{AE22FA6F-7FF5-4F2E-9363-2E959DD5F0DD}" srcOrd="0" destOrd="0" presId="urn:microsoft.com/office/officeart/2005/8/layout/target3"/>
    <dgm:cxn modelId="{5F75C0DC-6733-4265-8D3E-8E983DAD763D}" srcId="{5BD57C3C-6307-4F43-98CA-26DC1CBC6835}" destId="{B802F116-A218-453D-AFB3-800350DB67FA}" srcOrd="0" destOrd="0" parTransId="{F1E3833F-7070-48B4-AC6E-C662166AB6C9}" sibTransId="{19125761-2A61-4329-B886-5BC3371DDD3C}"/>
    <dgm:cxn modelId="{AC7771F1-30E0-445E-A7FD-871BB335189C}" type="presOf" srcId="{B013BEB0-5536-4B90-9C00-EE273199B161}" destId="{1288C857-FB2F-419C-A23C-243AE71DEC50}" srcOrd="0" destOrd="0" presId="urn:microsoft.com/office/officeart/2005/8/layout/target3"/>
    <dgm:cxn modelId="{CC9631CD-4D17-4957-AABF-BA9800986CC7}" srcId="{35A995C5-EE6E-4F6B-B502-3320E6AA2AA5}" destId="{B013BEB0-5536-4B90-9C00-EE273199B161}" srcOrd="0" destOrd="0" parTransId="{5C95F01C-520F-4A9D-A676-1228A0E6C250}" sibTransId="{B9249FE8-9B66-4728-9EB6-24B9CE11B257}"/>
    <dgm:cxn modelId="{F4F54E20-9F0C-4276-91AE-8A1DE6DB86E7}" type="presOf" srcId="{BABDC8A5-8B4A-414A-B018-C12663953BF3}" destId="{1288C857-FB2F-419C-A23C-243AE71DEC50}" srcOrd="0" destOrd="1" presId="urn:microsoft.com/office/officeart/2005/8/layout/target3"/>
    <dgm:cxn modelId="{E71B60C2-A68A-4612-AB97-5D073F783920}" srcId="{35A995C5-EE6E-4F6B-B502-3320E6AA2AA5}" destId="{BABDC8A5-8B4A-414A-B018-C12663953BF3}" srcOrd="1" destOrd="0" parTransId="{FE4DDD3B-4037-4DBC-A853-9009612CD918}" sibTransId="{10539D9E-A34A-46FE-B785-B7DCE6FCC3FC}"/>
    <dgm:cxn modelId="{D811B419-180F-4D1D-931D-A45D5550A079}" type="presOf" srcId="{35A995C5-EE6E-4F6B-B502-3320E6AA2AA5}" destId="{6A0D6D70-3342-4AA1-91A6-38A8A2F68A02}" srcOrd="1" destOrd="0" presId="urn:microsoft.com/office/officeart/2005/8/layout/target3"/>
    <dgm:cxn modelId="{9405159F-F6D1-4956-BBF3-868AE7863354}" srcId="{25F9A65D-56C3-4883-9B0C-F193FBEBFE0C}" destId="{35A995C5-EE6E-4F6B-B502-3320E6AA2AA5}" srcOrd="2" destOrd="0" parTransId="{ECD6E112-C5BA-4AA2-B048-86F9000A7ED9}" sibTransId="{E798A557-066D-46DC-BDC6-270494F8C2D7}"/>
    <dgm:cxn modelId="{D20319C9-5EAB-4A3A-B140-954E3D056566}" srcId="{35A995C5-EE6E-4F6B-B502-3320E6AA2AA5}" destId="{0DCCCE23-56E0-4625-B4A4-BC6FF29498E8}" srcOrd="2" destOrd="0" parTransId="{01B8A61C-9FC0-410E-A461-887541FB4081}" sibTransId="{FC142369-3934-4471-BEB5-6B8A007C8BD1}"/>
    <dgm:cxn modelId="{AADEA8EE-BD9A-4A2F-BA6F-FDF40B51F3C7}" type="presOf" srcId="{5BD57C3C-6307-4F43-98CA-26DC1CBC6835}" destId="{5A03226C-3E4F-475D-B0D0-C2779C2EA9B6}" srcOrd="1" destOrd="0" presId="urn:microsoft.com/office/officeart/2005/8/layout/target3"/>
    <dgm:cxn modelId="{99131ED3-D840-4C72-A846-C7BF48DA3FBD}" type="presOf" srcId="{D06CCA35-480A-48D4-9AA1-58B97C37E979}" destId="{BE3880D5-B3E2-4DDD-AF99-DA0DF37A084C}" srcOrd="0" destOrd="0" presId="urn:microsoft.com/office/officeart/2005/8/layout/target3"/>
    <dgm:cxn modelId="{B7226B73-E432-4724-96B5-0F64365873AE}" type="presOf" srcId="{D06CCA35-480A-48D4-9AA1-58B97C37E979}" destId="{F3476E2A-90B9-4DDC-895F-7B1B502723C3}" srcOrd="1" destOrd="0" presId="urn:microsoft.com/office/officeart/2005/8/layout/target3"/>
    <dgm:cxn modelId="{515EDB66-1E9B-47D3-B236-F42A65F8EE7A}" srcId="{D06CCA35-480A-48D4-9AA1-58B97C37E979}" destId="{5FFD0551-755F-435D-80D0-3D795169C098}" srcOrd="0" destOrd="0" parTransId="{4760D1F1-087F-4012-9997-757AE9914977}" sibTransId="{A7F6CD5A-5A44-46F8-A698-B2B5A21A0400}"/>
    <dgm:cxn modelId="{FD6A0794-3311-428C-BBD4-29698D46600F}" type="presOf" srcId="{25F9A65D-56C3-4883-9B0C-F193FBEBFE0C}" destId="{14B467AC-BFDF-4BF8-BAA8-BD78F08EB943}" srcOrd="0" destOrd="0" presId="urn:microsoft.com/office/officeart/2005/8/layout/target3"/>
    <dgm:cxn modelId="{1CF391B8-97A0-4AD8-9B63-415D34A34F4F}" srcId="{D06CCA35-480A-48D4-9AA1-58B97C37E979}" destId="{EAC53290-8CE6-433F-BA44-312E1DEB7F73}" srcOrd="1" destOrd="0" parTransId="{EB84940D-69BF-4E73-816F-D4A14382E724}" sibTransId="{07D27424-07A0-4D50-8A24-E3A56107C129}"/>
    <dgm:cxn modelId="{4584AE9B-0390-4FDE-8B65-1EA41D4C9F0E}" srcId="{25F9A65D-56C3-4883-9B0C-F193FBEBFE0C}" destId="{D06CCA35-480A-48D4-9AA1-58B97C37E979}" srcOrd="1" destOrd="0" parTransId="{AF116BE2-1DE4-4374-96AD-71F4AC4E0684}" sibTransId="{4A8E6FCA-45AF-4890-9C03-37E5626C77B4}"/>
    <dgm:cxn modelId="{BB00826E-8F16-4D82-890E-B29048B81386}" type="presParOf" srcId="{14B467AC-BFDF-4BF8-BAA8-BD78F08EB943}" destId="{65258BB9-6A8B-4220-83E9-9CB802A11E99}" srcOrd="0" destOrd="0" presId="urn:microsoft.com/office/officeart/2005/8/layout/target3"/>
    <dgm:cxn modelId="{DE4DD2B0-4213-4C81-B399-EFACF9330CB3}" type="presParOf" srcId="{14B467AC-BFDF-4BF8-BAA8-BD78F08EB943}" destId="{60830066-0147-4C55-9BBC-9329B51494D9}" srcOrd="1" destOrd="0" presId="urn:microsoft.com/office/officeart/2005/8/layout/target3"/>
    <dgm:cxn modelId="{E3E43B58-0E26-4DA1-A051-DF4FA6AB57DF}" type="presParOf" srcId="{14B467AC-BFDF-4BF8-BAA8-BD78F08EB943}" destId="{02F0176A-0F80-4DAE-BCF0-3077BAEF2FFF}" srcOrd="2" destOrd="0" presId="urn:microsoft.com/office/officeart/2005/8/layout/target3"/>
    <dgm:cxn modelId="{2BAF8EC4-C234-4968-9C18-56228B3669E9}" type="presParOf" srcId="{14B467AC-BFDF-4BF8-BAA8-BD78F08EB943}" destId="{A383988B-4B7A-4461-B576-921A4ED5A0E8}" srcOrd="3" destOrd="0" presId="urn:microsoft.com/office/officeart/2005/8/layout/target3"/>
    <dgm:cxn modelId="{12368F36-67DE-4042-B440-8BE4836E1AA5}" type="presParOf" srcId="{14B467AC-BFDF-4BF8-BAA8-BD78F08EB943}" destId="{DF2DA566-662C-422F-B0B1-B5FF467F033C}" srcOrd="4" destOrd="0" presId="urn:microsoft.com/office/officeart/2005/8/layout/target3"/>
    <dgm:cxn modelId="{FA98E8BB-DE06-4318-BBFB-6BDD208CD8B7}" type="presParOf" srcId="{14B467AC-BFDF-4BF8-BAA8-BD78F08EB943}" destId="{BE3880D5-B3E2-4DDD-AF99-DA0DF37A084C}" srcOrd="5" destOrd="0" presId="urn:microsoft.com/office/officeart/2005/8/layout/target3"/>
    <dgm:cxn modelId="{1C2DCF21-4532-4169-BD9A-7835F04D1777}" type="presParOf" srcId="{14B467AC-BFDF-4BF8-BAA8-BD78F08EB943}" destId="{858040AA-D9C7-4CF0-AA75-2D5C2467C30F}" srcOrd="6" destOrd="0" presId="urn:microsoft.com/office/officeart/2005/8/layout/target3"/>
    <dgm:cxn modelId="{196DE131-087A-4B7A-9C54-F816015D7F2D}" type="presParOf" srcId="{14B467AC-BFDF-4BF8-BAA8-BD78F08EB943}" destId="{9B75FA78-AA43-4C54-9AE6-4372F02F4960}" srcOrd="7" destOrd="0" presId="urn:microsoft.com/office/officeart/2005/8/layout/target3"/>
    <dgm:cxn modelId="{9AB4AA84-BEF4-48F1-B9FE-BF205ABE3659}" type="presParOf" srcId="{14B467AC-BFDF-4BF8-BAA8-BD78F08EB943}" destId="{93B6009A-819B-47B1-8C88-97A252E134E1}" srcOrd="8" destOrd="0" presId="urn:microsoft.com/office/officeart/2005/8/layout/target3"/>
    <dgm:cxn modelId="{36FC1A56-C5E6-4E54-B48D-4FDC1708BCD4}" type="presParOf" srcId="{14B467AC-BFDF-4BF8-BAA8-BD78F08EB943}" destId="{5A03226C-3E4F-475D-B0D0-C2779C2EA9B6}" srcOrd="9" destOrd="0" presId="urn:microsoft.com/office/officeart/2005/8/layout/target3"/>
    <dgm:cxn modelId="{7F5CA004-62B9-4F73-8835-474A1C14E994}" type="presParOf" srcId="{14B467AC-BFDF-4BF8-BAA8-BD78F08EB943}" destId="{DF11CBC1-5AEE-4534-B501-CEED5898B0DD}" srcOrd="10" destOrd="0" presId="urn:microsoft.com/office/officeart/2005/8/layout/target3"/>
    <dgm:cxn modelId="{313549E3-E37F-431F-B90D-60A2A757DBC0}" type="presParOf" srcId="{14B467AC-BFDF-4BF8-BAA8-BD78F08EB943}" destId="{F3476E2A-90B9-4DDC-895F-7B1B502723C3}" srcOrd="11" destOrd="0" presId="urn:microsoft.com/office/officeart/2005/8/layout/target3"/>
    <dgm:cxn modelId="{2DEE279C-1F13-47FE-B465-4C3D046F2E17}" type="presParOf" srcId="{14B467AC-BFDF-4BF8-BAA8-BD78F08EB943}" destId="{AE22FA6F-7FF5-4F2E-9363-2E959DD5F0DD}" srcOrd="12" destOrd="0" presId="urn:microsoft.com/office/officeart/2005/8/layout/target3"/>
    <dgm:cxn modelId="{5D797AC3-33F7-4206-869A-7BEAAB36EF16}" type="presParOf" srcId="{14B467AC-BFDF-4BF8-BAA8-BD78F08EB943}" destId="{6A0D6D70-3342-4AA1-91A6-38A8A2F68A02}" srcOrd="13" destOrd="0" presId="urn:microsoft.com/office/officeart/2005/8/layout/target3"/>
    <dgm:cxn modelId="{D3F25743-7D30-44BF-ACDC-EF966053F3E4}" type="presParOf" srcId="{14B467AC-BFDF-4BF8-BAA8-BD78F08EB943}" destId="{1288C857-FB2F-419C-A23C-243AE71DEC50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49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04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3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15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8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0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567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64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64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5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98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A68F3-4ABC-4C22-9489-CAA2AAD49A9B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4DAFD-FA34-4459-8909-24CD37386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jpe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295" y="0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-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226" y="2174789"/>
            <a:ext cx="8402595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Профильное обучение </a:t>
            </a:r>
            <a:endParaRPr lang="ru-RU" sz="3600" b="1" dirty="0" smtClean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инструмент </a:t>
            </a: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создания эффективной образовательной среды»</a:t>
            </a: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005" y="3332164"/>
            <a:ext cx="5929183" cy="33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30824" y="116541"/>
            <a:ext cx="7754469" cy="1272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817340" y="502508"/>
            <a:ext cx="6730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 образования выпускников</a:t>
            </a:r>
            <a:endParaRPr lang="ru-RU" sz="2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638635"/>
              </p:ext>
            </p:extLst>
          </p:nvPr>
        </p:nvGraphicFramePr>
        <p:xfrm>
          <a:off x="1268629" y="1820561"/>
          <a:ext cx="9827739" cy="45328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40445"/>
                <a:gridCol w="2440445"/>
                <a:gridCol w="2440445"/>
                <a:gridCol w="2506404"/>
              </a:tblGrid>
              <a:tr h="16981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выпуска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выпускников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Поступили в ВУЗы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Поступили в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ССУЗы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(из них по профилю 8)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 (из них по профилю 11)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(из них по профилю 14)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30824" y="116541"/>
            <a:ext cx="7754469" cy="12729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047999" y="2001796"/>
            <a:ext cx="67303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00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Вся наша жизнь-это постоянный выбор, и выбор правильного направления в обучении - один из самых важных…</a:t>
            </a:r>
            <a:endParaRPr lang="ru-RU" sz="3600" dirty="0">
              <a:ln w="0"/>
              <a:solidFill>
                <a:srgbClr val="00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8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295" y="0"/>
            <a:ext cx="1679624" cy="153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7844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-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Тюлячинская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914401" y="1524000"/>
            <a:ext cx="10302387" cy="129600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выбор-обеспечение качественного  образования путем создания пространства профессионального самоопределения и </a:t>
            </a:r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допрофессиональной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в инженерно-технологической  сфере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88271942"/>
              </p:ext>
            </p:extLst>
          </p:nvPr>
        </p:nvGraphicFramePr>
        <p:xfrm>
          <a:off x="1136823" y="2982097"/>
          <a:ext cx="9572366" cy="3665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8115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88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808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Психолого-педагогический класс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42212" y="4693664"/>
            <a:ext cx="4285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«От сердца к сердцу»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визит в социальный приют  «Тургай» в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Сабинском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районе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23078" y="1643833"/>
            <a:ext cx="4186518" cy="2786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6440" y="1559808"/>
            <a:ext cx="3791358" cy="28435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475130" y="4554071"/>
            <a:ext cx="3693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Занятие - тренинг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«Тропинка с собственному Я»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4365538" y="1614196"/>
            <a:ext cx="3347768" cy="2817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4506686" y="4634309"/>
            <a:ext cx="3004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Первые профессиональные пробы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093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8086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Внеурочное занятие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ФизМат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прорыв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844" y="4081465"/>
            <a:ext cx="5503049" cy="264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094" y="1456965"/>
            <a:ext cx="5517869" cy="244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90447" y="1470211"/>
            <a:ext cx="5320054" cy="246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2518" y="4114800"/>
            <a:ext cx="5387788" cy="2586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88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80861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Передовые Инженерные Школы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ПромХимТех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48" y="1604682"/>
            <a:ext cx="4108825" cy="2985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4"/>
          <a:stretch/>
        </p:blipFill>
        <p:spPr>
          <a:xfrm>
            <a:off x="3926541" y="1574842"/>
            <a:ext cx="3824058" cy="3099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" y="1622612"/>
            <a:ext cx="3577859" cy="3003176"/>
          </a:xfrm>
          <a:prstGeom prst="rect">
            <a:avLst/>
          </a:prstGeom>
          <a:ln w="12700">
            <a:solidFill>
              <a:srgbClr val="000000"/>
            </a:solidFill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 rot="10800000" flipV="1">
            <a:off x="502021" y="4627140"/>
            <a:ext cx="3290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знаний к реальным достижениям!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3953436" y="4711425"/>
            <a:ext cx="3818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с КНИТУ-КХТИ  имени С.М.Кирова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06872" y="4769224"/>
            <a:ext cx="3881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Экспериментальная работа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788229" y="0"/>
            <a:ext cx="4998721" cy="8128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8" name="AutoShape 2" descr="data:image/png;base64,iVBORw0KGgoAAAANSUhEUgAAAx8AAAJZCAYAAADI0ohgAAAAAXNSR0IArs4c6QAAIABJREFUeF7svXe4ZXV1///afZ9++8zcKUyBmaEOTboggWjESCxRQywx1piYxBS/iRDzS2LU2CAao+b7TbGiRCyIgKCANEHq0GeA6Uy5/d5Td9+/31r7nIGgv+eb5/k9z/efH5fnMjO3nLPPZ38+a613WesYvPjx4gq8uAIvrsCLK/DiCry4Ai+uwIsr8OIKvLgCL67A/4EVMPQ51r49/z/wXC8+xYsr8OIKvLgCL67Aiyvw4gq8uAIvrsCLK/DiCvz/cQV2f1lxx2HwUcu+TJ6BbdqYpq1/j6MI0zAwTQvLMnByg+VpBXv8ePLRE7jk9/8Kp17jyW03c+uPP8nI0A42HpWwbEWAW1/SBw+6kMXg2lCrmMweyujND/PYA032707Jcx8jMTFih7gHUWCwcuUG1m3cxJve+jvsObCfvLaG3thLyV2Xbga5DVkGJSvFCWdYUYr40qf/hj3P7GHd+hP5sw+9j+mF7Vx/4zeYndnJ9LO7mNk1jd0DMzCxHJ+QnCzL9DPPi0/IMUywTAvDNMmzlDTNMC0LA7P4OVJMExwPHLdYQc+DcgVs2yYnJ4nl9yDPwTDQn5e/R5E+BY7tkcQWraWAOIY4znAcWz/TNML1bMoVj/n5FkkKfgWGR01sxyLNcqI4wTQsXCclTYrda1seWWbTageEYaq/ZznydZs4kWuXa0gw8gwjB88CE5NeJ6NWLmGbLt28DTaYhvy8rE+KYZi6Rmla4FPHtTDNEnGakMQReZRhhVDOwAFS06KTZ3TyHDt83hpYBoZVbLecDHk4uYey6qZVPIf8WzelAZZVLJpchyFfMExSeRGygPJZPBS2Db7vYJoGWZ6Sy7XGOWkMWSL72NLXgZEwtsxmcnWFi159Dld+4zqs3ML3SkxNtTEtsGyTKM7kL8RZTm6aGPK6sgxT/i6bQ5/Y0GuUvWFZdrE+cvGmRRKlBO1Qng7Psqn6JSquS3FBKYZnURlt4JZcmmGLdqeJZeTkcUjVtigDG1av5jd+61Xc+8TPiVshnZkOTz68k04L3IrBqy95E/9+1bfISw7tXkIYyDqZ+loW5ztMrLR45UUX4Lg21/3wRoJuhm+PYOETJz1sJ6dWdxgaKRGESywsLjI8YukapNEQpjFEpTrMUitl9/6HsHyIAzCjYcr2MqJ8G44Np5xyHFhLVIdCLG8Jv5RSrZawLJfWUkSpVOfgrmEa/gl899or+cuPr6WX7Ob670B3EaKOi21VyM0FjHgFM3umWOY7+L2QzZN14m6bdi9jpg15ySSxSuxLY6LMwUwc7DBlwoNG3qHhmoTdhCSvkJlVUqapuSXybkqShaysDZNZXeaikHMuOoPbH7ofq1pjNujx6S+dSG48zU9+NMfsVAm5CYnf0zN9/OZJ7DwiWQJ3LCWvLOML/7GN8RVv48JXfYS0XKZDTG65hIFBmdIvpBPZw8//0H+94Gu6nXM5k7LXiz91p8lhff6HftvAMGUPyp4s9qLsf/kcHAx5TtmzEre73QDLsmjUHKIQklw+c7I8wzJTbEI8WUMv57I//wANc4GSHbBnyeLDV3ydyshKnnxsO9/4l3+imjaxe3PkvSV6SYdS1cfOIGh1sV2Xjuxz2yZJM1xMGqUqgWERpTndmVl8oFGf4JQzz2Vk1Wr+45tfI8s7hOESQ5USvulyzunn8aE//xB/9O53MbVnG27ew89TklYP4pyFLCAxDdIk07hnOj65VyawbS56wxu5+Lcv4Q1vfQsrLIOpg1PUJ1awf3YGjAjXCLGJyDPZKyap5ZOkNq5lkUddfDunXnFJog5xFpOaGamJxp6462AbFkaeSjbQACbrmqQ5pu0RRgmGaeHIz6dJcQclTiSpxji5H3EcF3lCf70f8F6wY4r7LvfT1PucprE+huSWUqlEkiTPxUXdSkWclMeUHCJPWuQ0CfqQ9feaPJ6c8dxIi1xnGHr9RVwrfl/2klxXrxuS5xLrTZIkZnR0jI0bN9Lr9di+fRvdbg/P8/rPIfvRJJOkp/FcnuS/7lt5TbZZPJ9k0SRNyWXf6vMb+nf5FbmSLM3IJA9LPtSLKl6jbZhYkpvSjNQwyAz0a7rOksezjLAXYGu9YmGZJo5tkSaJvg55ArlO+XBdl+bSEvVGQ+9HYo/hVGIaI1NU63PUhix64QSdeD1vf/8VVJZvoYeLkcWyuuRY+inH05KXmkC9BE8/vgPikNUnHE3uGUSJ/DPBt2yMGEwHFuOcjmOQliFlJ0PRJI2OTzmGQ/OPsC94lM0nnorNMrJWhSHbodO8jqln7mH6sa14ix2MuZyZQw7nvfrtrHnJOVirlrNjZi83/8fnCeZnWLdsnObBA+zbto3u4iJpFLO42CKTq/dsZush5eow3V5OENlc9OuvJ+hFNJtN9u3dDXnK0tI0ptchCMJ+fs3o9DqYtkGcRHi+5AyDiufSMC26cUAYx2zetIluO2VxIWW24zC6/mT+13e+yXQAqZNiRRm9Q0scNT7GPT++lSs+9teYyTyW2aTbnaEXp+TOGK7rcOqpZ/JH7/8gf/3hj3Pkhs1UKmW+f+3X8UoRaSLn1SVJIpIkwHLNoh4r+bRbLV3sdruL602QZDWWrZjgk5/6KOWKy39+6xt8/Stfpl4uEXZ6hJ0u4ysaXPCrLyPqwrkvfSU33Xon23Y/zfjKGq94xUv4yXXfoG4HLByERx/cx/i4yZoNw0R+wiW//4dsOu3l4K4niVZSduD+r1zLD770KZaa87TaC7pepZJNp9ci6ceBKIpJLTA8m4VOi1CLM5tI4wdYmYGZSjGekkuxI3Vpnun5ke+7rkeSJrrX5ZxL7eaX5fynem5tx9HzIft/UO9qOWUYtIO4yPlSHhlQqdh6bqRukPMmsUo+0tTRcxT22kiFOzlWpyz1Z5oRLrQpW67ur26UEXoWadVnLujSDFLGhipU/TJxGhPEIVPWm+CF4GOIryrgkMJbwEaW5SRRVAQoWw6ygYVFuefjjh/LGRe9k7NfeQm5Y/OFf/pLDu66hlXLDnDCcS7Dox28aoTjGLhSVLsSnBOyHMIepGGNx7e2eOjnkPVKmJlJHkJnKaDTSlm5ci1x7rDyiKPYfPwWnjrY4VfefBlOpU4vNzTweFKgS/G9uI/HfvYjbr3uKoJ2D4w6Gzav5B2/90au/NaX2PHMIxB3md8/ix2AIUWU6RJJ8MrSPvgYBMoCfMgNLMBHAU7k7wLCipue45dgYlkdz5cbLjBG1kkCr6HgQGvdfjAtbuygkDCxbY+glzI/GyoYUXAQSXKSwCybJKfeKGmBGIRdIsnlLiybrGlCC8JIgYCspWNJwO0X4aZLnFi0Oj2SuCjRi8CeK/jQkiUXRJRpgJcEKYm020nxHBvf8QlMWZyikCmSo6xPkdjk+aS2kUDtWRWiSK4jxhSU08upyEHJpTYw6OYo+KC/DoPcqkBDHtsoHk8STlGHFYslX+t/SZP1fwd8FECln7gkYSl4AiOzCXqyhxXOYNoZjpsxOgHvevdv8b3vXc38bMLmzZvYt3c/CwsCQEy9v3IiFRzlhh5qK0/1XMhNTdOUTIoNDQK5/rtATCaZJiNJhBD3IvI4o+S4VEs+JdchjkLCJCwASK1CbbRBu9dkdmaWetlh+fAQcbPJ6uXLOe7Uo/mPq36Em8NE3eTAzoxaDaIMIhsCG1oCPPW1WpiGADCbXtjmlFM3keUBMzNTTE0FmiCjnoHvVvBLDrW6j+cbrF6zjONP2Khn8/rrr9E9aEuyzqQwqfGH7/8HfvjDG7jznushszCSIYzEI7N2YFhyM3WpWLNW9qfB0FBZk3qSmEwdXGBpMWOoNskzT3bZf2CRj15xLg89cjtPbIWlOUnYNYKegeU3MSyPqBURTOfUY/j0ZX/KF6/4rO7RdjeiNjxKO0zYmTYJMpssdiBIGHVMRq2QYUeSYIkosgkii1Y8T8m1sDJbQXa56hNZAVkZjjn9ZO5+dCuRBlyXT3/hRGbm7sR3juDAvpXc+eBDLARN1m1wWT5WwbcDOks93JpDafg4vn3NQebbp7H5xHdxzCkvo2c4JIaLXzJJJcC94OO/Cz4UVPQLT7lnCioGB2LwmH3wId+UmFT8WQDnAow894MDYkXiuYIR+Z4AZYlT/d81SHDNmKqTUnUyHrjnDq795heouBnLN57GJe+7lEPzAcvHh9jzxJNsXjWqP7vtsa08tPVeHn3kIdrziwTNLqValSBPcWs1KtUarbkFgmabyDRI0piVww0FICW/yqbjtnD7Pffg130y2lRKhgKCLIId2/fymle9lpeefhr/+fX/RbQ0S92z8Q2b1lybdtRV4BQFMZbpguWRux7d3OAVr3s9N911B7PtFkYYUqsN8Wcfuoy//fu/Jw3bEC1i5pInBFTYxJZLEgbYlokj+8Fz0fI4TbXwzeScmwaxFACGh2PbdJtNok6XStVXkChxC9MmiiXgmRhpjOd7hwt/13EIgkDvQVEoyOGRH33hze1zK/JlCZ8Sa4QAk4QiNYnvaj6Sol8ASL8q16JDHluKtQJMSPwuyLWCNCmKjyLWSmHfBy8Ss/s/XxBMRT6Unw1DKbLtw+STFDJZIgSLxAgBOMX+VOCSP1fcHH5dL8DMZi6levFLEiJlbU2pK+wCjMhr0PyQ5cWaSkqQTwHZ/VhrSc6OC1BnOrYCaPm7xOgBCJGaJZfHEDCOgWNZBRDsr4lcwvLly9mzZw9jY2Oaxxwp0EojvOt9v82Pb/mfYO3DLZew3A1kzrF84K/+ldnA51AzpOJLPJEXZxfgqZ9LkwBsyWlRyPe/85+cfMLxHHvSCSSOyVIQFvkuymk0fDoRSJTIhbQ0ApJAYpeHZ8LioX088LNrMPIep535MkaWHUVmDREu3M+13/gCu++/E3t+llPWHcvBvW0OLqZMHns8n/36v/PPX/0X1k6s5vijjuLqr32Fa6+6krptKetZ9j1a7TZBGJNYMOd2KFeGCEJod1J8f4h/+IdPcsdttzG5YhlTB/dz1123EmTzh4lIARxhLEBEyFeH4ZGG5gwBxmW7RLPTIsqkniixdtVRbN++n1bi87LXvJn/8fG/Yv98ysSoxY3X3MK9N9/GpX/4R7z7zW8i6yxQ9QXs7CcIFsgtC7s8pHvxxC2n8tCDT3DsMafyqU9cwd995G+47Y7rMO0elbJLyS6RCZGQRBi2bEjJ30K6OCwsNhkeGmVhKeeMs17BB/7kj/jtt7yRVauX024usDg/i5Xm5EmqJKNfMTjvgpdy9+33c+bpF3DvQ4+xauM6np3aiWk1Wbe8hJu02LV9nukDLYaHLSZXlzn5ZSdx/mteTZsaazeeQ7vZwGOCb//dR7ntqm+QJCFBKPVFiuOaREl4eE/Ka2wlAamQE55DQIqUa3m/ZpTzYMnBSFKNRUlWkBADwkDqRzm3cmYlTsg+t50Mv+Qq6NadKue1zyz0Q4ue324Q6b60HSHQPb2vGiuEJO7HFMkdaSpgJKPTbquQMFKDoZLHkFfGTnJ8LIJuSDeMaWYx5lCVwIRmp4ODyVC1pvFKzvQ+43W/BHxkX+kf2oKhkeBeqAFFkNE/c4uGt4KzXvEWqpMns+mk80nylH/61J9B9z7K1lMcvdFk3TqXkclYGVDXdzDslISeov409ei0yywtOGx7uM2OrSU6S4tEnRit3zP5GZNafTmW18ByaxjVZfirtvDe9/8RdrnGYrvN1PRBtj16H4ee2cqz2+7Dy9oE7S6V+jL27t+BX7dwyzmjI1VaC7MEzRZWmEIor8QkyoqgpMV1ny9U5rDI54cDuxYOfaQohbzcqOGRCkPDZQUdUdwRHkcfo/ifxGcJ/mahFuQS/C0FCbJhkiRnaTGgtdRfUwm0WY7jWMrcywZoDFvYbqaMfpbHxEnO6HiNIJRNHCGVn5BmtilMf/F8Bg5hlNPuxPo9CdjKRuUZaVIwohI0DUPAR44t388Nwm6qf/dcn8gIkQyhgVr+EwAqyk8fSMm6aKAOCiAWR4kCjmFJ2GGKkeQESabgQ0sw2z6cYFMBbgpmBov93Dpn8S+6/pSh+m8oH3JNck8Gt0zzulynZRP2cv00DVEnJAFlCuROOnmSmdlDVMpDrFq1mjVr1vKjG2+io+C1eAABREmWIYWDSYrtFKyArMkg2ctzhlGkjJ8wnpKbBZgISM+SnChMNOFWy76UewS9uIgBFvqzo8sq1Edq9IIOSdDFMw2qrrD6Kd000iBUsg2kVuosiKImyodN6ji0s4iAjCgUlASeW8axXbq9RZZPDpMTEoYBBi6ddoIjgDGIaba6rF49iuMZxHGH8YkGG448gmd2bNOCLElbukYC0Lcccwmnn3oxl374DwnjGQ32rm0wPNZm5ZohavUS7c6SPubCAtRrhZol7LoyrnLcYhgfXsbB/XO8+nVnsHPnTvY/O00cGgTdEouzOeXhFvXJEvPTPaI5aKQWF51xAVvvuFsZlqWZRYZqQziOxy5jnqU4pycqaZgy4rhsHK9hd5fwNcHLcjgYQw69KKYXpaSmSX1iBKvusuLI1Ty680mGJsdpdVqY3Xk+dsXxtHv3QTJEa/EYfviT+1kKe5x66nKMfB7LiFTlDMISU7ND3P9ISmP8Arac/lYm17+UdlJFboPUnqbzvwcfv4BOBnqFAvwi2P4X5UPVjQKYPD8ga/E3UEpU+SgKzReCHfmaApFMGHvIhD2WolPUSAOGahA0O9RKBp6Zcev1V/PD7/0nf3zZxxhZfQxu2SVoZzhZJFEGM4+pVKuCsDHigMcffJhPffwTXP65zzG2eiWG72nyfOKRx1iYmsWvlyiXbTavmuTL//RZ7vnZnZx2xhnc9fO7sTyRspu4tpwNKZhtSt4QzfkOca9L1TMo2xlVAbWdgLiT4srrlkI5yXEdH8N0Mf0yhxaXOPqUU3jgiSfAdagum+STV3yOIEh4/JFHuOKjf0PdjciTFgkxsW1JVsI0A2whtCyHkuPTbQfkSUE+CKiQAxtnGb/51rcq83rDtT9gYWaKNOoJ3aBhX5K48BAC3G0hQSwpgAqQoapElhNGof5ZKLlFnH3hh9ynwe+JAqBgRe9ToRrUanWWlhYPgwQpDp7/MKoe9IGGKr794mMAGCSuZ0iOKBRk+f1CMSs+ClVF/kwVJIZhqF/zfV//FIATx4myooW6JisgBUv/tQphp6Cg//r6e1TAhzK4A1Ahe1zAki3qhijhmYIQKbSkvE/kKtNU1Q9TlSIBJeKMCPWMeKWScFvFevZBlFyJxGJZN3m9ShzJ3k9EkSqYXyEU5ZolntdqNVZOTjI2Ps4//OMVfPv7X+YH1/0r5UaE49c4NFvmknd8hIl157CYVBA6W4pBueNF8dcHYPKyMhDivddqc8dtP2X7rbey+eiNrDvxeNaftIXUsnFtj147xLQcMrkuy6AkyogZE5sdJRNHTJ/ZJx9i57Y7mG8d4qRzL+SIY8+FdsxnP3YZh7bdTzy9F6vdpuE18Cp1UtfmvX/2B3zvxuvYcvbrWLV8kpGKzw+uupLbbroeK0sK8NFq0gtDKUmISxqs6HQTbLtCHMHqVUdQ9l1mDx1QNV5qG7citYnc84he2NMapVavaX3glzz9s9uL6AU2kexdx2PzpuNYNrqSn931EJlT4S8/8RmOPfssxFTgBzF/8ScfoEyGm4Rsf/h+hsriUOgxNf0saRZheRbdqMfwyHBBLmQu5D49sb0Y4upYBLNDueRTtqsKOITc0D1iW3RUlSsj221ubpHTz7iAieXredNvvYH3vu9dDI3U6LQW9cC6Qm4ttbCxiI0udklIiDKrVmzksr/9GI2JUd75vrezcrJG3DpA1p5j9445yBzWrKqT5jNs2LKaMy48l+HJdRx93Ll0myWeeGA3V/7d51l8eg+1utSKMe3Ogng+9ATKZ6FamwRmTjuNsH2PThrJ6VQAZcg56oMP2XeyX+ScFGTCgGAYEA9iwynOvoCPonzKC1UvTYraXgCOxH51/eS6B4W0kgMvzg2pb+WcS60k/5azIgdWSHJVROUaLalnXDzDoOr4OLKNElEcJUf6dI2cQJQxq8g5VpJT98pEYaTkwk7rN34RfIwb3+iz/P0nkmAgQbNfVPdjFSON9fz9P36d+56cJzKHiaOYm6/7Knl7K1n3MVatSDn2+AZja+fxSlJEV0hxiTOHOC9jWcup1zcTBkN849+vY3FnlyzqYCRdsrinQV8ZP7uG5TRIcp/MruGOrOClv3IhLznzHG6543YeuP/nzOx9moqbYscLNNyMoNcjM1ziPGGpvSQRFKNs49kGpiRe2Y2JKopkuTC8/WL4sD2qbwvqv+5BSNaCUVChKewTDA15lKtiT5M1ikBAwMBGNLBbITJ08angQ4rZOKXZDOl2RGGSyGnr1+QFO45JnCRaSI8vs/BKuSYdOVjtbka1VjDSSSLPWYAjCRBq1VD2yabTjQnCgXwuxUURcJO4SHjKkKqyIwnSIgxidQN5toVtO8RGpAXJgNVX1k1Z/j6uEonZsvCzgoETOVZSzrJaDVesTmFCL0zoZCmhYaiEODBKFexWUZxqFnkeg5tFg4N4WAo5LB3972xXshJSGCpAKpaFUg0sw1WVrduKlU2VeyDMg20X6zMyJkCiWPujjz2OhYVFnn32AM1mqo/lOioSUamWVDUZfBR2hiKxig1O1Q9hJbJck2UU5bq/VAbtJ8ZK2ScVC0ea4EjA0W2YY3s2pZqPZRuqRGVxTMW1GRsaYWp2mqVugKm2L7Ekyh6zWGzG1MfrLHRbuNUyiwsdJXuqlSqe59PtLpEbMWuOKFi9LLWZm23j2r4mkV5PZGhJvgaViqdrJ2pIt9vCE/ua0dEEIPco7W0mC9cwNf84Vmk/lgsXXrCayZUuUzMLDI9M0O2EzM4ssnvXAo4twc0jDCVwGQS9kNwuirGwa1Eu1TDzKoY7heunzE3nWOlqmuFe/uiyt3HHbfew9e6nMFqwZf3RTD39DA3DJm9F1MwqZbvGwfIii2lGs5fTakdULZcjamWWexalNMZKUnq9gBnLYsNxx7J76iBjR6xkqrtIbdkIb37nW/jHL17O9p07Of9lp9DZ+zR/9XfHEcQPQFbl61+eY2YRvJqA1DVYxhSWFapVae8uj6M2voJnDyXsnemy/rjzOGLjq+nEq4nyEfWW9pL/Hvh4YeE5sF0dVj4GAKQvgQxUjoK5KuiS54kcmoyKZFYkpSLxFEBaCgf9nhaFknTEY2iJ9KnbWkBj0MnwrJQ06jJa89n59HYmVh1J7pRZavYYqpWIgy6VsvhNLRY6EcOujRt0uf3mW7nxuhv4yje/wFQTFoIupuNQ8hxsiYcCtqM2a4ar/Ovln+DGH34P3xeloEu7M8P4mEvYnSkIErOE5zbUSui6QiAskQRtKrZN1amgiLzVLhTX3NCCTkSAdhjTiRNSx6U8PKys+NBxJ/Gxyz+PZ7p85Ytf4odXfgUvXiBLl8jdjLzs0xPbVDSvDLljeZS9Gr1OQhwIaVPAQLFWCg658vob2LR5I5/+h4/z/auvYmHmEL4tqqOscaFESAzXYtcw1CLlaLEea4xut9tKxgxi2gtBoqbaFxQJRWEgRb+rz7F27RHs339A76laiyx5/sJuIjZQYUFtIUn6QELAwsAyWoAMMQ4XpNvAeiW/XyjNArDFblUUJwLsBopIYecqQIkQWsK4ahEjLEpfWZFrEbZVLSEDwNxX6ISkcpQUkwIqJxEFXggdRyyuBZsrKocjNhMpZoQYlDzlulpQyu8IkIiliJGi0S9h9CVvVQz7zyPrF4Xh4X+LTUvWUIqwgT3W9zy63a7Gwy1btmgx/Z73v52PfeavKdckf8g1VTj+lIs568K3E1gTLETQVqu37AjJZoU7QDZGlibqHgh7XSZGy8zPtvjBpz6lBe6exXk6lskFF13E2Weey/KJSY2t3Rh6qaiNFlOzM7Q629mwepxRe5hhG5587EYee+J2nnhqG+9674dYseJC/vbSv2DHo3eRNQ8y7BmcetxxPPH4o/zuu96OXbK47Z67ySbP4OhNx1BxTB578Ofc9MPvE/VaarfuBsX+kxxveXIvpDCVM+cpUVT2ymRxgG+bxVmveES5WDbFjhwRRgI+MkqViu41sdLI2YgSi9gco90NePd738+rLnoN1//gRv79X79KuTHMt3/8I3qeWJgNprY+xV9f+j9Ymt7LkNiDohYl16DZWmSp1cIrlUnyiCgNVEkWwCH3d8Xy9ThWmT17d2M5AdVaUZxXvXrfUpSqFdxypDaBdjvAMB2Gh8f41Kc+z8OPbOPa637Arr071JFTq5bptoX0izBSKfINummLiZWjtBdDwp7FcSefzhve8mbmW3PcefuP2L/jMZLmHEtLAVEcs3HDBK7TYnRlieNOO4FD8y2WFlPWT27h5mtvp/X4Am5PHBIJtmsIVQhmoX6qStG3SnUtaKchqZxhyyC3hbgWJlM+cyV4leSQ1gevOM+qJPSJigHIkLOvCqhnqNoiILter2nh3+l2D9cwWoNJDWObalFTIjkWu7+rgEP+Xdh4i/pxcTHG80xVestlD1dq1V5XSQI7M7BF+RSfpJAGkhuirpTZOKZFzfIpiTMgTPQMb3de9UvAR/51RbVyMAQB6WvvF90qCKjtxMXOR7Aa6xhedTKxNcZLTjubu27+Ac2prTjGIUpem8m1GeNHHWR0HCq11TjOGhx3Pa67mWrtJNJkLWV/A7dc/yPu+PbHMbIOVi6+xHnSSBCtHH6RmDxSpL/ApDY6jlsqi+WXdreL71kEnUWspEPZjPBM6YOQgq7EUrvDYivQgkEClxTPZVe8b0KLFkkljYsbLDdC2SJ9jYXVSgOLMlQDIDYAREVxKypWvSGFqTA+RVHdJyD1pkrhlaViaUpoNQsGWECF/Kl9H8Lu2CLL99kiwcNpqApHrW4wscLB8RI6nYyS+O21DUGUDEuZ9UArBrNUAAAgAElEQVSMpML29FXGgpG3aLULlSTLlJvps1G53vgBWhbQIfFYlIHmUk/OAuWyqwdcCsWCDR0oHxniSXwOjBRyth2byihLT0mtWkLIy1Jmk4j01ovoyuuUmO/IPSzAkq6lJHr1LhcoQTkrAQ3hc5t9wBTqj/w3lA9HVI++MiOWK8c1sErCkon64NBrSQ9GrIlUbE+WKehepMoE10cPqhRKtiMsjsH8vNww1IIhSkO17uKUikMoN1cKOlkfURXK5RKVSkUDsnigu71AweGAKZDkVtgMJBnLyxEADJ5cnTRBSVVuStpN8SSoqFUtYWJslIOHpskyC98tkwY5raWuMqsYNpYkz7hHJ4yRdhK53np1qA+wMqK4xfiyIfXvVkpD7N83qzYYeQ65BjnfkkgkmNjCUsQBQ8N1ZY/CdsjKlUOkRsDeXQ5L83Vwd7L+2JSXXVjHcwVgdcizFdx/30HmZwX4iK9ZdpCHZXqEQaTSrVg1DDvWfV+vjtJtmWRJFaO8i1defBRb79/Pnm1lWsGsvCxcW1iolLJnsWp8iJGyweLeWdweDBsTVMwx9qX7CVybdmYzPd8mCxLtETlhcpJqFjNRKxHFAZ3xI3nd2y5h9dHruOPhe/j8V/5FbW4Xv/aV3PTj7zI3u5/NG5fRyBPe+webaXfup1oe4qtfniJjjMpQlaHhEMs4qHX6XMvGyTZyztkXsX9mJ/VJMKpVFrvH0UtOBHcjCx0bwx05HOSfA6y/RNl7Aes9AB/Kp0oh9byej//a3yGx6QW9Av0eKWW8+7q6JCEpGiRJCYslBan0aBUkt0kmh0UK177nV3FKFuN7NplIV2mG4UjsNRgbhk4zpVKyCJKUxLVopTAi/VadjM995h9Zu3oNb3rLb9ISYO0W9kB5Kk/UwVjsTFDLEz7/0Q/z8H138Ftvei0LC4e4/fYbyJMFXKOre9+2y4SRFMNlgijQnhSLGFMK2ihnYmgZRhCQif1UYkmKKm+52J6EWa3VFYQMjQzzZGzzvRtuoWaV+PiHLuWhm39EJVsiTRfJ3JS8VqIt8SyTdZHYLyRMmTgy9HGl0JWiTfzOWpyPTfKud7+HsNNi6wM/Z//uHcwceFaVYwH6cgKkKJHY4nv+4V42iRcSC5YWlxQsSOExAAwv3Cwah5X8Kggj+YzjUImFIOgpWy9gZvC9QbwcABm5Dim0i9+T2F0AFLFV+L6nNqf5xdkCfPT76eRntWetT7o1GnU8r0Sr2e6rHQXw0Z/rFzjP+ccLFlbVBGFZk1h/Z8DqFv1IJo70pEm/TF+NDwQQC3hy7SJHqHPNwpVivhcRRCGmK7FObHWFgi+5S1QNWQfJhZbt6LrK3i56TorXIN+Xolj2v35NnAWuxL7Ciqb5rf81eT3lcpl2fICjT1jL2iPXaS9QfeRI3v3+jzLTKnNoKWe2G1MaruKZqdqX1TGhhZooAL4Sn5WyMLyBsse7b76Jn970IzLb4dmpGdqtLiW3QmN0gq4B7/rTD9BYtVzPRjkN2frTb9E9uJ0sCvj13/x1Vq+v87Pbvsuhp7Yy/fQeVm56H5XKEJ+7/O8ZrhjUPAPXyNl01AbOP/9lXHPN9xlfsYoD1iRJnHDJG17Pnp3b+dTHP0KW9EgzAWQppbKokmIvz+h2epTKVSUYbcPGkfiRxhhZwspl47Sai0S5FLmiNsT6KctZrUtnokW708MSmdyoUB7axCc/81lu+eldjI1M8tV/+xrP7trHmeedzcc+/xkOduaYXLac2668gc9d/jFcsyuPQNibp1x2WGq1WWx2cUs1BR9Z3lVbu/bcGh62WaVRH1fyLIyXMMyeqjRWbveBZaouBGHfLdtjZmaBcrnBlhNP5uSTTufaH97A/oPPai6WnhWJg77jMT48xsFnD7C00AQv5ahjj2R+ukkoNuXaCKee81I++KEP8vGP/g3PPPoAaXOBqflD1IcrjIi7xupgl1LCPOTU087iqSf2cerms7jq377NhLEMPy8psLJsAdwRuSn5WUCISblSVnV1KmoTWRDI2fXdQhvpAw/tK5N6wTBIjIz6kIAti06nXZCbfQbKcdzDtslySZwxidZuRX9ZoWDIXpca4nD66JPKUg/aatvt9y0L+Oj35wpB3esKQWlSa1RwfZtMVCYBT0IoSJOw1LdYeJZHYKSq3gipkEcJfmLgpLb2FIvi95j5K78IPobDL2NpQ3NRHIotQy5ZLta0XBxhQVKTsjEGldUsP+osjj31FRx1zMlkcZd7776R7U/ei2lHRFmPoZE6649cz9ojN+BX65SqoySUCGJHlRBRRBqWw82f+2duv/VafLuFkc2QxbOYRlD4bcVzaheyum056lOWQKUStDDFaYBNrMnDdwwc2yCSA5LLwUgUwNiu3290FqZM5OYiYeWJeBXFs9+3wz3PXiYqRcEMFR+uJM56SaUzaSoUIFEuFypIX309/LPCeEsRJnaYqUMBgfSZKKMljeaFP9iQjnnVDIrmoSxPNGEJ8BsbcxiZsEmzgkEV9UOwfxgJQCmAgkhv0nSuiNiS57MJg5ROV+6dFMqFnCcnTJSpXIKLMDYS/IWxl4ECeU67HSKxvVwq6euIs+IaNDH2P2JtICnUgoFakaUG3SjFK5v4vqt9CW4EnflAN7Y0UInPW5gJ7evoFzxS3Et/S/G1/jXKvUyLZKBWv/7J+GW2Ky3/+42UA2DolwogIYfHdiRJJeCiPRZJKORuicW5DkkoRUxx2qQPyTRTPD/D8V1l2SzXxXIcwiAkDmP1EEtjY7laIjVl34gNztP7USRYabjzFIBooFAlRBp6U+bmF7R3RNlKYTlUKi0cHCKiCLvn+hK0pcaTe5bqNemwA2WnM8JAkq2vqlUmtrncJghive+yHwSMFnYFkQqhUqri+yLvJsRpGygKFMeuMjvTQtg+8ZtWBSmQKfAobH4irwd4nqugJA+F0WyxfHWZp59u0lwyWL424PVvXoXpHCLqwPTBhGeegqBXAGoykc0dDMNR5tMQdicJyY2MUlmAeM7KyTUcODBDcyHlhDMiznzZSp58dI57bxW2NSBbEktXVVWb1GoxtgKWjcPkyBDNAzFPPdChbq3CGy1RXT7K47v3sNSNWZxtUY1MqlHKhaefStpZUE+te8z5/MXfX8YNt13Lt679Jtt3b1f5+7hjjmDvzvvJ44hTThqCxGDTRjjxxIYG+N27TA5NT1CqVVhsbqfX2UetCl7jSJamDc4/73Rmmg/hjUyTlX32T29hqXMejfFX0k2WEUgX6Qs+BjaYw2CkD6yf/2PPVz4Uf/T7n+SeqIVSvtb/s8DuhWVqYLsaNBE+pygW3yuK0r4aqhG9YJRyUWOlmBy0GfT96wV/1VcpJbLongQnD7ElcZLSkfhmO9SBStDj9975bi7/1KepjgxjVDzt97I8UWbFJ1OQWGKVevbJbVz9H//Mrm0Pc9mlH2TtuhX89V9/kLA7TR4t4WaR+sW7oexQl9yWGNKDpIcvfSOdiLrfkODdt/9IU+sScZJhuh5iKA21GVkYvRLN+iQvOfsC3vDq1/LUfQ/yrS9+llE3Jgpn6aYdkrJLT9h3yWt+jcbwGB/407/ku9//AT++6Ua1W5bcHM/OCYMObW85huVw3llnsnL5GDf+8Brmpw7i2o7aM2WtZS8LKFLbT5+o0IJX7bUFIgvFOtsfCFDcygJk6N/7FqiBeqVQse/F1js66B/s9+UN7q0qGgIM+sqJqC5LS4W3d2DHW7duPa997Wv42je+xqFDh/RalFiSIkbiNTI4pUK5JAAwUltt0Tf0i+B5AEL6okvRqOo4CjwUfMgAEKlU+88v5tWK5WlRIo+t6ojkrr5VcNCEbsapKh+SIwwhDMWOrH2ChRVRVA8pqvq6zeHCSvKggi7twSnyjuQxBW6Oo7Famubl9ZR8v//6i8eTa7ArTYK0y4knn0qSl6gObcB0V7IUegwtO4JXvPo1NMbrGElEGocKOMSSJo83NTWljetiC5UGYInLI1bK9kce5fabbmV27xRmV/qZcj0bv/rmN7Ll136FOTvFyy2qSUyw/yme2XoThw7dx56DOzj3vJdy1klHc2D7ndx+/VfZ+sgqTjjhLO66807iSOK1TUMkSyxe8xtv5OZb7uT1r7+EPQtNFhYX2LxxA1sfvI/rf/h9DFN6kMQWHKiqLQNtZP01Dqh5QqzCokyINUGAfsyayRUszM8TZkJoFo3Hopbbck/EYixqYzukUmmQZj5DQ5v5969dyRe++G+8911/wMW/djHN+UU++Bcf5LYH7mKmt8Bll36YvVt38D+/dDlmtohr94ijRc1VswtLGE6ZBLGai3onea0ozizLxzKE6BumXK7SC6SBe5pKyVF2XWJku91R5t7xfBaX2rRb0u81oq8sCgqV0PFs5XsjISH/n+Eyl/7lpdz6459y9x33aM7vpR3WblxLGsre8XnJWefy5K7dXPhrL+f8887hhu98m0M7nuGGW7/H2IoKdd9i2ViNLScdwzO7d+O7NRanutQZ5cD2AyRLMt1D7OYRcRYQpyG2ayu40EEKOkwCpqOeOnTUGmmZdHrdAiConxNVorT+qJeV0JBzJmTnYCDQQMHs9UIlR4W8K0b5DJw8RR/XYKCExKcgFANYQaQPHClCZA4cHfqnZam7JQhydUUYdo5f9rT3LAi6OJYMYBCFQwZ2eJRMj3YSsNRr4ZdLJL2QUmrhJDYlv0aamzxhnPuL4GOlcbUWISLJKvut04OkmBPPqxQmHobhUy2tYO9syiXv/RDHn/YK7vr5I5x15hmMjposLHXpxQGWsD5GWQuJIOwQJYlOz4liCVDFixX/fzkLOdpO+Z9f/DS33/I9GmWRwOYJgzlFioZIpXpABPnJNQhDU7DICtKTCMuQojLHk+ZSuygMZfJIECaEYjcS0CIBVJK43pBMF0xGmBSWGZGcChDSz8sDzlEDW6nkMjo2pIx6mgVqsxIQogxyf3qHmmj0kIgE7qrq0esmzMwEyp4PwId6ebXyLgCCBH2x46h6og1PMDlZw3KliJevS/EojeQpC0sS0AUECcsjTeSZqhbykiQQxGHBMMpaacueZgVp9Ewxpd9B1YeiEcsypRlbpMOUUklYsYIRl4agfl1T2MgEGKX/NfnIPRCl3an4eBWfKAqwJeH1EqJmMaFBQpXwgPagyVX8rULqF52ZWvRok3nfAKwMkoCPgQzVT7CHk54mZklARa/JYNqVfLlU6tsaLOlHkT0gbTZFL0zFK6t9YmJ0BTu27dKv+cIECOslnmw7UWatI13pjlXYAGQqiWHgSjNqEOg9aAddPaTi99aiP5WAHCrwK5dFPZB7YtENetrTI82aOkvMtBR8yIbTZCoMtYDZfkLWFkudfiaTqmTfpAoWBShKw3waGbRa8lwy1UKuu+gj0v/U2gCWb6hHVKb+eG5Jp3qleU8lc7XShQYH9i8q41Uquwp0ZJ0EiAjwKHqNCsAgAM61M0448QjWbZzkrju38/jje/md955MbWSeJA7Y+3TM1nvniqClgENUN2F+i6KgVJLpGxFr1qxk/4F9quyc89IT2Lt3Fzt2tvT1v/v9Z4G7j727Frnjxi7NxZR6OsGBfdNsPGYDew7tYNMWB68iihWcsOk4nnigxZ0/3kOt2iDzTFZtWs8NP36A0YZDOhfToMyH//yD9FrzHJw5QPmoc3CHXB547C5uu/sm6WTVNTv1xI1Y+RSTK3Li6CBx7mKmPVYucznvvDP53jU/ZdWa89n6xAOccMIEs1PPMDpUJfEtRmo1jlwnnr4DGH6LuY5LO3k5c52XUxq6mE68gtTUCQf/5eP/K/gYNJcXBeLgkD4feBRAZFDIHgYg/asYnCNJ0oOJWHmfYNCm3sM/N4hVshfEniEeewEeKWbUxM5DyrUSmV+mmzv4SY9nH9/Ktd/9Pp+7/BMsijVQpp3ILIAUbrzuRmTczznnvRLfMbn2m1/n6FVjXP6pj/LOd72DS956Cfc9cDef/9wn6CxNU3dkGuIslfoorW5EpV4i6M1ixG3qjk3FcOgtdjFci0iIkj7IEKZTmFNRxUM5Q6LaWBYLuc/JL3kpk+OTbH9oK55MsFo4gG0GtMIWgWUQOi51v47jVhkeX8Hln/sSM/OL/OZrXo1liVLZYawhLZUx00lNY7Et/QjdNlXfIex29I7IWVd/dCxKX6qxYeCvlnijRIQogX1FQprO+6bmwwBSC7xBM/dhKb1wIhTA47l7PGDx5esSfyS3iJWoyGFCCnk6mWrQQK7N5EnOyNgwR248int/fi/VWlWLGIlrAzVloAzIvwcEnJJ96hMu4m8xwKAobgrVY/D6C5+5hnXtpSxswfr7uYEj8qYqyoU/X5r3FXT1m+uF7HGNonk8koQs8XzABKvqLMpKQq/b01ym1q+iyaW4jr7dTK5Nijt57Ea9yite8ausXLmS8fExPNfjmmuu4fbbb9fXP7g3mbtIbaTMwUNNjt1yDkduPJXjT3wpJ55yNpZb4apvf5vFpSXOf9nZ/PSWn/DsvmdVTZqantKY/9bf+V22nPwSSpWy5uFE6hLpfZxd4tbv38D+R5/Gw2Hf3Azvuex/4K2bZF/URChZz6xoPJ0+9BC7n/oBS3ue5Kn7HmPTutVc/LqzuOWuK3ngloSF6ZhaeZjZ6XlKJR/DMfnjP/lzfu2Vr+PMs1+O69TohQscOnRAc6QodjJdSVj6JOsp+JAeUonJlukU1VBfZZN7IGRB0GoTdmDjkcvpdjpYvpBePcKoUMdFgVtstgl6CaXSEN1eTByYBL0yp5x+Bg8/9gTjIxPsevJplo+s4Ip//Ec+8KEP4jQqqsz8zWV/x1/8+ft1mt6ze5+gUbPo9ZpFwa3q5cBCJ1cnIFNquzKeW6fkN/i9976P737/mzzw4F00aj4V39d7H0kBZMifCWEkdjAhCsU2WIDQsNfTHCxW5xNO3MLq1atZvmySL/zTFym7VdrNDoab0xhtcPVVV/Nv//o1br/nPlpRxOp1azHzjD1PbsOJYqaXdrFqQ4Ok22ZsuMHZ55xFbWiEB+5/lL1PHWR17Qh2PvwMw7WK1nFRImsfkRqpErxiOZT4JASQnMuOlWOVRCmVxI+eY1GvVK0OpfeqsFrlVq42Kfm5VrOpcVssn4MzXgyhKO6jHFchSgfndtDHrABdiJw4od2TeCT1Y+F0kqmtOnRGh1AUFnshSsSaJz1ScR5je1LrGEpmBt0e9XJdh8t87CN/i5tbfOzTn8Ct+bS6bcqOixlkOLlLyR8Cp8S28NRfAj74Dp1uWxOO64vdSRKVRxBJcKmQ5wKLSrgjGzj9/Is544LXEltDXP+jWzj/3HO1SBfEL+PARP6WPV4o+1IKFzKNSHtC+IbRDK32PrLeAhtqo2xYs5wvfe4T3PiDq6iXZKqWTIeQBpVChZGbpNN2VC4tmrI1uItlpT8OVxv8hP0W36gngTegKxtO7T3aaq2fOhFGbr4Wb4WMq6NphfTX4F4UxtrQ7RiMjjaoNyqEUYc0lWK08MQNZOUiQEtBJ6NyxXKS0Gp1CXoyrrA/cVBAnPgK+yyPmCqEMZYiVoKE2Jfk5otNbfmKEbK8pwVcLOBA2GzDYHZekL1YvRxyQ3y1uU4eECAlSoT0GojKUgAP2cTF6DUFRUX3ZMHwiNkzN2i1u7q28nhS/IqvWMFRP8OpIiPgSJqVCoX+cPKT9TFlJGqtpL9nxAmeeFgXQ7W0iU0s1+lD4gosgIc0rsunvG7hAQeWxkHlc5jpe94TaWIZKC7aKKWOdU3GA+VDWBy9RinqRf1ybb1vqShDMlzW8Vi5bCW7n9lFczGiJFawOKMsJ62YLc1SFBILLpRJWQokTGlZ1ikYus9EUZOx05aAHVeLdAl2AgSkZ0JtGY5NNyhev7J9srcOX7vcjgI0aT/JoMkrKZoopYlbWHfZdDJ1Ry03Ao4TU0G0WNwEgMjr1zHQ4mHO80Lmt2ICQzzHMoFM/NhynYn2dQhzmWcezaWQ4eFhlU1nZsXOFemeVuCWhnr/JSkJwGmMpKw/ahm2PF4wzLanH+W33/ESHn/ydpLA55Gftym7MjrvuUlocmWFBDwY/WqwYf0G3XurjmyzbMUwu3ftptNrcu+dsOEoOOWMCdasOYL/9U/3YeV1Zg82KXmwYd0GjjluI0/v/hm10SVtfpc9Oz58Aj+96Wmm9wYEaUBjeY33vO/dfPIjl5PM6xAjjS9Dww0aE0Nk/iptlvSrorQF7N23n0q5wet+45U8+eRPafeeolTtEmYyMGGV0NEcsXachdYiK9acxH0P38bqVS4lK2PPjkVqK+HUk5aTx4cYrkO1NsJsc5zdc8cxtObttPMzyOwxouQ5b+0AgQxY7V9AJc/7wv+b8qGn5fljdZ970MPKh3x/0DT8y+04feVDC7TC0PVcIVs8YN+FU5xz0c+kULZcVUajZo+FAztoz+yl05onkARqyqSZhEd/fjtZELFmciW5ZXNwYY5WHGphszAzS2e+yfDEOt7ylt+h4aRM73mKb33z6/zKK36NN7/9Hdhln2ef3clnPvlRpvfuY8vxJ3Lu+S9n38FDXHDhOfzVh/6QpD2D1Wsz5pdJ2hFhEutIT+0V6CdxaXYVxUMPqSRqyRWWr5bdSFBJklKR3pPmNCMNn1QIARmyocE3ZmRsBZXh5Xz1m9/j01f8M9/97ncIWvPYaQdLPvOInlMpclASEbRb2ksogUz6PJRM6Z95R2uIAevYbwj1xLokE6QKAk0K58LKeZigLOJGv1n8+balgsUsPgZAUmK1xKSi8buYIvhcg7uMHy/G4ApzWcTKApBIgSJk4MA3LkrowKolxItM5RpYTJXFV6uGeMkLsKEDR7S/pOhzLJ63ICvlsXVapmWq+vNfPuRnJQ+KxUr6UgwT15LRxWJxy8jEQicDPiyZvOjqeONIxoXKtduW9oNopk0TJWgGE7ZUpVfPtKGqiiy7NtP2E8v4xBC9XkuvR69Prb9FA/2aNWtUwRgfG6c8bJBaOZMrN/LGN72TSm2CJ7ft4Or//A7333s/vow0jaSw7ZImQor05+znAtJdMsPBcquEqUG5NsTY+qM4+SWncc4ZZ2lTbrLQ4tqrvsOuXbs5sDDLeRdfxDmvejlm0sb0hmhHCY3hnNk9tzP7+O3sf+xhnnriYYZXVHnZq87i3664HiupUjKq9Fo9HDPD8aRYHqLZjllsiRvCJg1FSchZajYLy7lj0Biu0Q2bSgYbZjFBzRS1Wpv/ZZJbovdd7uvEyCiLcwtqeVm/fj0zCzOEoYwd92kM1Wm2WvR68vMycMak1QwYGlpGnrpIxSbFtSn1QYIy3puOPIaZpTarjjyKsy/4VbacdgaPPHgP3//2VwmaU3h2rBZYIXSlbUBAZ2Ejl6EBhSVZJjlaVplOM+L1r38Dd//8dp7d/wzDjSqOFvBiLRWyViZJiT1MALLsBSFVpcdSwFYR+8TOJ3vJL5XxvTKm9Mo2A/LUYG5xhlNPO4U//eM/4d//7Ss88cxOYqknyyVK0nvUi9i37Wmcao/GuKPg4p2/+7ssW7GcUq3Oz+95gAd/tpV3vO5tfPzSvycMpAc5VSVeyC9ppI/zVOOXDLDQCUwCmAQk+ELuF/WcgA+pCwTgVavFoAcB6nZJAGOmsVnVPx1UZDM+MU6n3WFursnKlRMM1cpqy5JxwxKb5EzKz8nfVXHVt44waPekGVaUoMKOJcqHEPji3hG2WoCKPE+SSg0kOrD01IjjQos4JbHTKGX9mvVc+LILuPPm21jsNummIkBYxEGEnZqUnBqtbsLY5BqenD36F8HH8uRqHe0qT6LgQ+O1jMETK0eJLHUZHj+Ci3//w6w95hRm2iKtl3ni8WfwjIxjNh+pBW+rF8psIHxthhP+dwlbmliDpv7cM9vuZc/unxHGe5Rl3flUi9FaXee/Lx46RGt2FkMWN+wRp6IyFKNPpUFcZXy1isgC9d/XQUbvCmp3pIi2cR1Li6heV95DQUYyFiqJoDd5DGmyEhRrSpHWnxolRb7Y8KQwLlgcsUXJDUi00Ubec0Oay12Za23mujnCUKxMJpVKVW+sFKlSjC4uNLVBZzCzPJXnlU6ifjIqVBs5XKJKRPp4+lQWTK60qTfKWtiK/UdGVQ8PexogF5aWKFUcZazTPNT38RB5UHvOhXkOM3pi8bKK92kZNEDLM4vQJwWrfN0wbGXmBXDJa63WBUlLgizk50FhUgCOYtbz82X3gsUyNTHIYVAWJc0UfKRdMT7IaEqZNCbDBYrmqiiMFUjFAsAkAQ3AR17YQgYSvtbqz1M9DmOPPihUmbgPPrTBto/utfjVpkJB744eYDm8Mnt6pFGn5HocenZGG9DF/iH7qOT5uKarDV5zvRY9mfQkAGTQENo3xgmYFXZBQY0CEymyRXkqgIYA7IGlSnqM+s6Kw/OK9CD3p4wpg6mD4YvrEzwiOEQTcFxY40SRkZfriu0kLkai9sKUlszdVxuMRdX39P1Dan6J2XCJZh5Q8ut0u2IDiHSUrtgEZ2bmdN662KMmli3DsHJmZ2dw5T0xopiVq4Y0mYqVTxZNVJDGWKLTQixzjFNOfA2/8Ybz2D/3E/Y++yhXfvlBqtYwWdbSACU+cH2viD5mVfXOrZAkBs2lLitWrOZ9f7GaPfseZ2a6zdh4g6/+yyy9Jhyzxeb1b7yAb3zlRlxjPV1rp45bnd6bE7dh88aV+NUZVh5R0qkcIyMbeOC+/dx10yFtCpXe401Hr2DtsrXcePXdJF2XXihjLQMMmadu1XFd8Y53OPmUjfzee/+EH1x7K2/73bfy4GO38pM7r2R4IsZ2E6afqbF4sEOjYbAUzPOe97+Xex68gXo9Iusm+OYKuuYiG9bF+OYMdWlyzNdy5dXb2Xjm77Dp7HcxFa6jGQ7hGL/YcP7LQMcLAckvBx/Pef91ot3zEEPhXHzOqjvpv9sAACAASURBVDNoOH++6vF8y1VhrijGlup+VctWfyrR4G99CcRSoJyRWw5zcy3u+PEN7HzkXszeLFl3XoGqFPuyD4ZqNt2FJsPVmvbaCbskUVuUwDQIcTKTxrIjGFs2ya4nthI2Z9Srb1eH6WQWr3/zW/mVC8+nWnL59lXf1Ql0U7MLvPltb8NxYr7w2b/j7luupZz0GJa41pH36ijeR0SaygXrR8J0y36U89fvLZO4L9Pjmp0elcYYC0stHCunImpGJs2zEcMTk6S2WBvndZ55O7L5+Gf+hR/95Gfs2bWPFaPDPPnQvbRmnsU1Ejp5V8+9GBNlelAmdplul0j72IrcogSBrN1gBnp/NIBaksQeahXTZ7TAGkxz6Vtfng8unjdOQAuwQkTo21/7/SDadNp//yW571IsyD6QeCpKi1ivup1u4WKQwl4mhvWH+muhFoZ9MFG8n4g8h6glA2trMfmmAE8FMCqspfJzh99rpD/ARK+9PwVKxYzB+zP1AZMQYpJ7RH2U2GfnprjFMUXJlfcwkHGnMvbTsijJmFsZjiE9aFmiDbhSJBfTEgslXiY1aqO87GdLvl+w+IMhOYXSLAVnrO/rINckDf8TE8s0p0nvgLwsURBk3XpZh/MuvJBNm0/CMEQtuYjLLr2UZ7Y/QcP3CVu9ol9PJxcW74UiuaxUEquoDLlx6UQ51cY4Lekmb0wyG4S86e1v4SVnnI4p6x+lXPvNb6tN+dabb+Hsl57Db/z+7xCKs0MWUB4/b9Gbv5/W9FZ+csPVTO+fI+i6TKzZxNTeOWpGle7MAnFnhjSexvJSLN8nxafVkfHT0ncZ0JH3O/FcKvUalXqZUEgRU1wtAvJSrNjR4QJSrMsELMmNQ2Nl7QXtdQTcOLzhDW/gwYfvZ9fuHYrpJbfKz8s0UvDZeOTxvPkt72T9+qOYmp7mjz/4AZoL02pZlaKzalZYMb6Oi1/7Zt7+nrfz+x/8CHsXZvjo3/5f/O2H/py4PUd74SAL8/ulM4zcSlQhkL0pVjlV8TMZMCAuFxvbKlPyRcXpEoRNtVyVlHQLSMTSJANgpF+572jRqWJSXqk1SJwJ0lNSolSV4ryH71WZn20yXB+l0+yphVli2+jQKCMjo2QCVB2ZvCUT/gyyVpfWwRncakx1xKJS8vmzP/kAK45YyU9+eiu//uuvZnrfIe6+8adc87WrcN0aYd92JQSmqEhSX0i/kyi04sMWBToWRVrfj6O4VlFp0rhwNqxZs5qWqFFCCtgyzUv6TYs3jJM6cjAIQl6PkKLSE1bzff1dAflqm9JR4gLSCtK86AmDpXZhP5N4IfWZ1E96ZhToF8qkAJYo7b9Hmzgl1LJXAB8VGLCoeBXCTsh4fQSzZDHXXtDaUOJNFqQksYlVGuK33/EeLv/i479E+ci+UzR+KZNgkyDFVk0bvqPI4sgjj+Mt7/wD5sc2k9o1gtxRxj4OUvY9/TibNqzBd0u6MSU4lJwOMzM7eODemzi070ly2Sxpl7GhnMnl8r4WUyw059m5v0J7vkXeSzDkzdJkyog0SEvvgDAf/XnrMsJNGspFtdD3HJGOf3mjOymQtbO88Jw2ahU8xyQIBKG3i6kfYk2S4lgnT4ntSBZNCn9RUgrQII3Cg6lQ8l1d3FxmvRe+OFEdhOyQPSP9mKqM2FDyXS2CZeJFJG+eI2dcGrqFrcmlQCveCHDwZn3a3CMLR8EUyQQmef5SFVau9nE9SQoJnXbE/LzYrAoFRg5UY7ikrHYikoe8LukLlTcpjOSNCgv7lePK9Yg8nSo7KAWvNKbJetq22G5M/m/CvgROjrLM+9/VXdX3MWfmSjK5ExKOEC4Fwin3qYCCIiq4iKAf7q7irq6u63qtggpBjpVDWORYYQnKTSBc4QokJCEhySSZmSRz993V3dXV1f3t/3mrkiC73zf+8iMmk+nuqrfe93me/1Uo0IJVaRBicTYffH9cgC6icwC9QyEf+wOoZKZn82Hxw/GxEXMQpgCfDUeTyFZErhlT6PggV6oVmGULfF7kNonsQqFL8svdyPdTQ9QUy3OV8oAQmTjKlFDxk6U5d/W1nLwJHYCogkEJlC73o8mHhAJ8hTQzu0dopNIO1IFkpEXMcybMnHBx2XxIUqLSwbtoRFOmcdwQ+Trc4Lh+KlUe6nw9HvaKY8xZn6wpMdHyK/iSjZH4zLNI9wlsaUTIDQMali0HL90iSDfgd9NpJ6QDqWgchVwJFmlcpCWIpiQo1IVUNIow3cpKJsYqeWS8ppnXAU3E4jpmz+1HLpfH8NAEyiWAE8BYPIJKxUSlWkQ0bmDBwtnYs3dQmh42vNTjzF3QAbvuQzK+GPHoIuSrA8hV38Kig/rw2osfwABtfLNqTUu4pQogJXWLExarynDHEGyb+TVNfP4bDbRP8+ON1/M46eQePHLPCCaG2hCJ25i7KCrox9NPbMS1Pzkce/aMws604+Hfv4lpySSWHdGDQCgDf6iOWXMW4c8rX0e90IVccQpNzcbSpX1yyLWFZ+PxR15DoezHpGkhlNLxx1vvwIur/gw9YOPFl15E0GjB7Xc+jJXPPkuhAnanN2LD1tVoNqo457hr8MDvH0dbq4ZEu4VjTzkWo+lN0LQSmhUdRx5yPnpnzsRLL/0OLXETqUgnmtX5eGutjXO/chXW7BpH24JTkK/2oMGb5dJ1PYaU+gO3UTiANrUPxNjPzpUCTA3DFerHZluJk71cD+/vP2rX+lFqzn7nKykJ3UGCen5ECaKaX6Giqvuomn71Oj6HpMkGGvTQ59pkaeOUoFtZNMxJDO/cijfeWIPhPR/CqmaF71suVhCMhFEhYstJpCv0PfPU0zFt5hy88OIqTA4PIKw5KFs1VH0MOWhFWQ42HZd+9iKcfuaFmMqa6OzqxrXfuA5nnHY8LjznBFzzpYvh5MYRqtWh1xpoNWIoF0x54+TaU7OVLhWlWBVXcdJ1ecnp7BaKoMqBR8CQ6ajOCrJOy8gAps+Yg3TOhO2MQI9EUW1GcMwJ5+L4ky/E+vUfIhQI4vCDFuLNl57Hq6ueQjq7HUaAbkosDsivpviSORwcSARk8CN1uiCxbsHuNo2CkNMCXKhDirKr7oSClb0gQG8fPBAJVuG2+4MEeU95sKszyvu3rqOh64QjZyGvjSXe8ioHwFGiXHLj+cVpN4WqnKTy+73X5OdSZizKPUetDbUveyiKaPNcKinRb0XzcUXdFIcH6JznGoqIns+1LhbXKk0sdX28Dq7Gw8fAVtdByk8LXiJFwqRQlrSc33lOYXQTo15TUc4C8vPkVBHEy33UiCBzz9ZpDRsSLQuRnFmzZmFkdBSbNm1CKBSWRoTv29YcVGwbixcvRUtrN7qntWNg22ZUi1nUOEEuVmH4DPgN5tIoZVQ4EhdKELQQGtTnIYiKo2Hm7IU4+ZzPo3PBLOQ4qQ5rUoQmKYCfKOKhFbejkc1jz44dOOPH38WyIw4F8kAb7bzLgJ7KYWjPc6imB/HEv69Ec6IFyy4+E9d89Vr849evR2V8DFO7P0AqUQH8JaF4pfMm6g3eSxqnKGtos1oV96gGXTnFvNiSYl7EwlW/mMOwFGExLuJ/zS+hfLFoXCba8VgcPb3TMDi0Q5B7nnlKm+NDKJTEDd/5IdLpEla9uBrDY0MolAvQGVbScFAza1jYvwghfyueenIlvn7tv+KVte9C72rBow/fjeeeeB7bNr2HlX/6I5xaHn6NlE6/xDLwbKeouVItKeROtK8hiShobWmFP0AtIYMXS5Q5y6CE6Awrdw7D2IwSxVN6XpW7RWRNimHqGulaGgwhm8kjlWhH0wmgu7MPAzu2yxPZ3tqO1rY2JNpacNgxR6JglrBw3nw89adHsW39RgSjRFwraE0mce1112Dukln4wY+/j69fezW6WtvxN5dehVCddSKRVxoq0LmNBh4+aT5UQKZPgoyZu8LGWuo2d2RpVy2YRZp/qM2Z7ztoGKg2qmjvbJcBQSaTl2aDX6zbWPvFY8qFVIw7mJXiaaCkaWdzwZpEURfLZQbjaqL15N6jaJdu7SPDg4YMGqjhJDuAxZUYFQV12VPYzLEhIxpI6pXu0yXTI9ISR6aUlbBqvnc/GVNNOvtE8YmTT8WjTxQ+3nz0+R9AvuTDgoNPwLEnXoSJrIahkTy27xpGNp/FRZdciONPPgETzQQswntuXgHf18jejTho7hxYOQ2hZgi6DZQnb8czz/4F+ew4qpUMQkFO0PPo7Y2iaxpFuiWhwQxvDQuXUkGppMRQh6GKdTVwURuLms6rX94UUCYdjYYIpsm1rZoVtCdjiISjwr8n7UqKfEmgVtMYxc1l80Domdud0iJwgiQ2gpIz4jJyuPGJllhx59SUXtFnPIqJ1BUNOqIowRDfhxITqtdh58j3q2wQFV1I03T4fUElNm5aSqDWDnR2B6EFbFhmAMW8gwKn1lWBLpBI0eLXQIhjE7aczBWos6kKoGrxUOHFooWqIZxCNijccvh6nNX4HH4Ghl1x6tOQ8L3WduV2RKoOi2pOwwVaN7joPKhdwdj79RfMFPQhHAzDz4atWEWzzCmjulPk/HOj58/QbB/S2SxypiWBbhSie+n0yvVRiZEJS3Oi75kdyOHnWtp6Eyx+Dk4uRb/DF2IHwPvCX9wyaraknfJ9S6HOnyHBWMThXHm/i3qQFkEUiPQwq15HkeHj3PBIy+BNc7NCuDjkmHGUqI20BdK82Ego1IqXSx3SytHL9dwXWpi69nxgvQTRMCUZ/ODiP8/Jnwa7XINmN5E0QkjqEVQyeThlB20tMZQtCyUWDAEdNU5heL1qTQTsJqZFYiinczDRQFn3Sd5O3T2kbVJKKG43VEgYN5JEjJoQn+siw4tZw0mnHIVyKYMd2wbQrGooZhpobYuhtaMVllNDrCWFhqZjYGA3+vtmY3R4VCyrm8y2CZsievTXO2SD0fQpxBOk7xkYGeWzR7haQ1uHhUs+dwxWPvUKvnRVEG+/auHVJ3kvY2jv8aN/QQzvvLUXX/jKAgSCZeTzPrz43DD27kzghOUnoVjailAoL3bQRy89Hc88+bxMc1vbw0i1NNE/qw3JyCz87jdPIZdmemxZCpXzzjtRQqToTPTJo4/Axo3rhXN7xHFHw9JsbN65DUOje9De2Yr5/Yvx4lPPiph0wTwDZ5x9ODZt3YBgqBPj40SlWvH5sy7A8FQGO8ZfQyzRwNRwA+d88npM2k9j2BpAvPsyZIuXwgql5KBxNAbUCU6nZt9NCpvpaKaaEN4vVbwpJE3ZSijEQYnSPCWG2kcObFT2cabcP/QKwo98o+ozlM7LzfxRbmru6+6jXrlNkasn4M+gOwmfST6vCg3klmaJJSbjf1PBAObOiOHKz34Fs/tnonPuocg5PNgbWLJgOmb3tWJg+xb0zVuIjhkz8Mrzz+K4w+bh29dcgUZ+FHalCL8egibOVmxgDTTpLBUOom/2bHzuskvxk5/+TEi3s2bOxLlnnoEH7r0XhakpoUuGKhUkGk20cr8zTSQiFMA3MW6VkPc3kSUqyQFMg04+ykacZ4Dla4irDPnrnW1tOPvkU/Hqs88jz6aKhasRQb6u49izPodDlp+NhUuPUO4+BlDJTOLxf7sBb76yCnWbBRGbjprYrnKSoRBz7qX8/+qsUOeM+q9sd/K7/VRSfg/fm2dnu/9c8f6F+n6P0y3/zz2DuL9x6skpqId6cQggrlUHZHtIVhN1kG4Oh3K48sIo9zc/3tnqNUkqu0MZdKj3p6yEU6mU7NOlYkl44Dz75Ixzg3hZKLE4IWrCDA/+W+Gis0Hje5dKUmWgkA5Dd6umaSHCGWqdAyA/bP5dgCob7uUKxmaAnFCu3T25SotYv4FAvYGUZoiDoI9i94aNpqGhEQ7AQl10Q0WzgONPOAFvvbcOxXJVqKzUCXGiTlou7e79Bt3BSHexMZPhqwfNEZ0a6VakU4+NpaEHQihXwqgijpa+eUj1zhGd0Jy5c0U3Y4SiSLZ3S8gmm+BK3RFtEoeBzEgjuyPaBLLDI3jsvtvx2U+fhuRxx2DCpCBa4s7lrGIER5QGLkODeOo/7kVudC+22Q5u++2NeOuFlXj5mYcxNroZda0My+9IsK/DoOa6hkiVxbtf0DhqZjm0lC2HwyGu/2oZ+WINjShpeCGhj0kNRJMAqXWUpTH/N3f2HIR8QWzZ9gF8/gaqtFCleURYh9PkWcLpvAF/KAyLDSMdohBDsxnGp879NBYvOwI3/+YWfOtLX8Ujt/27UL2v/9XP8OaaN/CZC8/H++vfwc9++iPUanl0dkaRSNBopyyaHsvkAENltni11JIlSwStGR8bgxGkpbspA07S1yki5znMexWPpcTwh1IB0qm0cBRnnX8BYtEoHnzgD6iYaRg665sa2tun4fOXfQ0rH1+FDevel6O/o6tH0roPW7ZMQoFbW2KYO7sbD91/J9ITo+ju9Yv2i06kJ568HJu3v4ojj56OY45ehES4Bd+48iGEichaAZgm7wMjJ3RYrE1YwIdDcn/obsVNWhBAPgfugJhUJ2pyWW/w8/LRJfsmEFSC/0q5ikLBFrMf3lx+D+8hkU4ZzAbqsC1FxeZcQBwD/WSg1ERDWWNZ3NBg+UndUwis6EMlh8dlo1ADzEaOiLLjFxo7GVFcM2apKA0mnUMDzKqJ8BmhmJ9NYAORUEz2h0gojGAgBsOfFPpWd0873hyc9/Hmo9W6F6FoCtd964dYfuoFKFR82PDhAF5/+3UM7NwMv25j9vyZSMzswpw5x8Mw5iOfi4glXz5fREcbk2HLsMw8gs08Nrz0EwzvHsb46IjEsodDfsRjOmb1d0pHt3t4BwYHS6gWXH0FLaToEyzTdzUZ9rQXCtBVVCbZPPe5vyiLP1u4r+QaQg6ieEJNfEw2H0LLUkUrN1ZvISvYShUGQlFyfdq5EXGv5A0XZEzsARXXnjeDYjk5oAkLSvAk3bNU8+HxSUVnIfZ/Csr2RISka0m0hMZpjSuEF5JCEz3TDaRa/ag7FZRLfvGLZuNBlIW8d6Zbs7MV50E/H0qKl7jJ+ISDqcwrSIOiJ7pyQRJtCg9FCpbFcpGBcxTBs5kDksm4m1WixO1sPniNuZC8JsubmqpDVTVidY3CZEM8/BsM5Co3JdxN6EIMBYtGlXi74cf4ZBpV8ZQGqpxAeKewiy6wBuMcjlQoTyMhh7hXSbl8XskoIf/TdYSQUCqm/XLaxofaIlbHCQcbHNWUyHSO1190FkQk1MSXk37eEwYicvpQZMPrU0L5fZ2KV4wRrWFuh0stIieSEwdeL69wVIUGT0VuXSrGS2gramDg0sPojuY2J+IERhDHhyYPQorjNQMxfxBOqQqrVENrK+F8H/Lk0tF9xkd7Y+YF+FErlQW6dxhaGNBQ91MM1oBZq6sGzy0YefiTGsi3x802GuGhQbokXYEqmDW3BTOmd2Lblq0ws0AqlhQHMz0IDO7O4qLPno33N23HySedhZdeeBlr31yHmT1thGwQaeHEhsMm8sKL6OqhXqkbO3aYWPtOHm3ts5DOTcGuFfGp03sxMLgXV13TK5Z8jz84jJE9QE9fJ4qVCQQjBubNBz515pF47vnXEY8uxKa1TfziZytw112/wIYNL+CM047D2jc24OJLPoOf/8s9ck+OPWYWrMo4Olpm4s01I9i8JS+fPRABCixqNWDpQXNx3dVX4Z7f3yGattaudlz59avx9IvPYe/UFBCK4ZknX8TBC1tQyGTxT987Dx9++Ap2DOYQiWtobZuL7R+O4/ovXY+tw4Ooh3eiVh9AVAtgfteReGXdY+hcdBiKjQuhh7+JksMAMfpZME9DrXcxuyDbzmXdcZmJazL5yF54IH9/IP2f+x//vVCg/n9f+zUfB7YpXvOhilMSItnXKHTzQHqWVx0TYeFfkRLDvVSacTXkVdNIq4Yw9VAMmwNw9ZcuwUMPP4AMLa0DIfm+EAcE5YwceJZPB0IJpAc3I2JN4YZrv4yUUUV3ZxIT6TRCsSTMCh2uDHF0qTU0FMyqyhFoNhCKMDgzgMzkJO664w788qc/w+7BXbCzWcxp64Qvk8fBvTORHh3Fjqm90ONJlLg3tSQRiiZg5SdRq1TF9TBbqaMeTSLQ0YVlx5+Ez172RTy98mlMjYxjzap74NimFJKTZh2nfuYKXPmtHyJbcYTjPqu3DVvefQe//bsvwakWEQ4GUSoVUC6XZC/hpuMJr7lPEkGU9sGjyUm9rc4DDrg85MJDIzh15J8rHaNqXPYhDgzUCwZFl8Hv8bQdXjYHtY0K3VLDEdmGPO2VSxn1ROQ8+/bpTPYhYiq36ECalFo3brK4e256FD5JQmaD4Fr6yrCNBasreKdtLd8rmxD+mddYiRaEn5+NjLgaNuVMilD4XCwjFQihUigilWxFyarJc8xCrUzHA+GbcxIbQFsrs8VqKFV5ZvEMaiIWoP6IzUwD2WwGuUoZM+f3Y8nSQ7F54ANUGxaIpoxNpSUIlJA/GRCi/aOOSBws2eRZaDpVfPmKy5BJj+Pww5firbfXYmwigz17J7Fw4RIMjNXx2Su/hZPOOUkybSYJO5MKzgqFaBGpvD5FEZdsJ60hTQBHZI4J6HYDc7s0ZPZkcMtNP8ENP/0R/LEIsmYJljQsdG7UkYrEkAz7MLBpCOveegfHHXMCBta9Db08iWcfvRvxUA1jkztRdSxYMoXUxHaWtDZO/TlcI6rFuobi32CYrIc6rHpVctA0ntGif1WuZKxhxCCB/97nUnGsGjoSLVKA1+wKdKENsZnxoUbDG15/Nm8+H3J2BR2RDjglmgUEceNtd+HQYz+Bn/3sV3j1iafQG4phek8vFnzyaKy4ZQUeeOB+3H//PXj0wT9AC/nQ0hpEIkmqoB97hodlvqqeIYVicJF+6rTT8P3vfR+f/sxnpDgvV4oA3RFdt0s2udWqI25thuizgshmCph/8BL85bln8IXPfx6bN6xHPMr8kDTqfM/tXfAhgd27s+KAyqFqZ08fzr3wInHOe/bZpzE2Oiw65Ho1A6tcwPwFXajXy4IABSM6YikL07qBc885AdNae/DWyzvw4N0voG7rwsoR21nNJ4NOLj+ievy9mFMQWRYmDl3n1ICYNPVyxZJMDbpqkg5NDSefAdZoinXDNaVMbcgAknBBF9WoNmuIROOwTBvJWAp+fwMVcwrhiNLS0AwpoIWh6U1kc2xylENcKBwWaiNrZWW1S81YHRqHuo4jgwf+KcXuZPZwr0ulEsjlMqK1tFhL5eg02ob2lnax/G82qbeqQQ8E0ZrqwHsjB3+8+ZgeeAiFUhWnnnEe+uctwurXX4ftI4+ngqZWkmAXwmKOYcEwZqG//wzMm3ueNCEl0yfFcUCfQtM3hu0frEJ267PIpLMYHtyDKgtUp4mONhYunJoUxEmBBXO9rsLYlL2ri3bI5EhtwsoASSVbesNANh9eErAI4uhDzcGMA7TEdSQSKcXrlMAkJg8rapOyOlScehFyujiT4n5GhOc3sncEuawKuOHmxL8TFyvhzCnOqXLo8CaT6vcCmbmhLN7BIw2I6/HOz0K4TNAPzupFb6KaKtK5Zs5OwgipIB9Tmg/aOzbg0IhJ8jR8iEfV9DoYFNmiFM3MeqDYXKar5ERzM2HzIRMXNWkP0K1AxFdcONQO0LnJkM5ZaT34OUlxI1+SjRSncVIeuZO3/cgHPzq1GwYdVZg5UWugWXUki4LnkJRKLgUpaOioUSDI5o8okMvJFhmPO12RNFqP+uFpB7xaXia2LrbPhk/43MrzXfQPbqhVg7knbBDYaAgqwomc0rmQokdNhRThNBngtFFE5OT5NoWSV7QUXUMuoxuAuO9NMbnWHT5z+TCpmTxh3kuhgLlNihzWbqHPa6moEoqax75aOUyp6+1NM8XikjbI3EQoPq8xRZqfMyBFV7FYRVzEgjYyxaqIC7k5MP9AN/zSSPJzk3vsk8mDJmhJlUGHriOcXw5CNkvKbpFVZIiuV/4yZsxqw2GHLcTqVa8JtYwTkWgSaGmLIV8sI5HslKyZatlBLJpAjXxwu4KAvwHHz+AkDYmkhrmL4oilTGzfnsae4RC2btaxfDmdjN5CIbsJqaSDzi7gsGVJnHTqQmzeNIinnxiXsM2e3i4YsQqCgTx6poeQLVQR0CJoiR4DMxfCrp2b4NMmMLM/gu6uFgmISu9u4KWVO9EeJj0NmNE7DfHUfGRLITz/6ptIl4twoiHUrSpawmHE9ADmz+5H17ROnHjqyXj5jdfxuSu+iOdefhVvfbAbWz98E1pzAqecNB1nnXEI3nnnBWwfoJ0mJ1tHYnRkCtOS7TBrGhx/HpMTH+K4o3qg18uYKOdgx5ahol+CRuBi1J0OWZukryp4nU0EJ4R0gnOIw6rdh/oz1/FN7p/8f/5XLUApCnwN2H73FP7/9R8f4Xh53F3FS/SKUeWD5x3qHuKhikw+j8Kfd6mMQrsihdClSXIjjgU11EsO2qN+3H/XI8hkB3HDP30b40Ublvi4s1GnVSo1Q00EIjFsHhjGQd1JvPSfd+O15/8Llcwu6IG66DRsuT58bYalmwhHkmKrTsQ6EmN+jgrwZI5G47/1RT/43vfwykur8d6ba9DIl9ATSiDBgDPTQtMIouLX0TlrDhYffiT+/OTTSOolaE1H1lS0vQezDj8al177fxBq78K2gWHUKjbWvbUWD975d0hGfCiZVfgjKZS1GDpnH4LLr/wajjryKGTG9uDXP/0RRje/Al3jvlyVzCARbUtqOSfyrkOknDWqYfTE/14TopoNhWqRAiSIBNeJnF+uU41bsHsDDTlX3LBYhdyrgkM5XBH5oFB4P3ol1uuCdqrzjgU7/5a/95oBz63KQzl4MEiegmuIolaIOt+8pGPlnigrU36moDFE9HluNOpoa2uTPZG/JFuA5B9pdtSZ6ekzOBDhwI73Mx4MIaGHUcsW0B1vgV1kcJnPdVkKpxtE0AAAIABJREFUihlBvmLC4p5nW8KLZyAgzwyzQiF9ADxjmE/BdS3UUdvGSaecjKG9wzjp5JNwz8N/gJGgHsIUnRIn9rTfF4CooSFEpEZ+Fu8FP0cK+Vxa7HgvufQyPPn0CxidyOPYE07FsiM+gSUnXQwr2CZ6pYpLyeYjzWad15l3kWdJxNX/1UkFovaRhaWjIWADhbE0JoYGsO2DdfBlxnHCCccglAqipacFiGiIt3egXOO1jUA34lLbNMsOGvlJzIwHcNMPv4W9A++hZmVkeCiIBV/YBiyiPgxpZEAtH16ecWii5quhSXpCyC/CeqGtiV7UReJkMEKUlEGRbED8yGfzmD6tE0WziHA0JLUJC2AiV9Qq0CWJ/+U0nuyaRglojffi2JPOxuev+T/QW9sxuHsPbvzBP+PYhUvw/b//Di66/FIMDAwgGougWMyiZOaw8KC5OPucU/D+hnew6YP1MAt52LSSlbNaoff8ikbjSMSTyGaz4l6Wy6cxlWYIrKpTWJ/xe1lXTuvsxU9/8m+49uvfQBU27nvkfvzjd76LXHoSWpP1qCnRBwLoNWJoa+vH4M69Ek548GGH4/4HH8Hrb76JG2/6FSpmAZaZhZ+0p9YEDl+6BNt3DCAWT8lkd2BwLYKRqtRX37vhG7j/3/+CbRvTcFgQ0RiAFv4O3VeV05XG4FE2qkL+4LqgAYMKombTSKoZB8oyLGxQd0y3K+aEUIqgBqqqwVTPvcoNov2+etZtUqka1Nw1xPGzbpsIaBX4eGZLMDLdTiXsTu0J7rCc95H24NSICGXKrwmyyqDHRCKKYslER3uLfM5cLue6lwLTujqlkSrXWCt14V//eQUmx7O49bafA9oIKrVx+PmsBtoxUvvUx5uPaY37xAGAENGZ55yJF15+FuG4hvbuIGrOFBIp5ijUEQkH0fAlMTphIBw7HMuO+AKmzzgOW7duw2HLZqJQ2opXVz+AQGYDxkYmMD6aQaVUR10GNH7YFlN0yQkNCD+/ymRzcc5QKIZy3Kgprp7rsqRcNfafvt4Gy82blCMuIn7Va02k4roEqpHGRds1Hqx096Clrty4/T4kB+yxdPEIIhaLwzRN8YzmhkktBb9koxdva1UIcJOmloNf4vQh6h6vGVH/RoKVdGWRxmkRfx4Fb/x34sDgHhAsUlvbdHT1JtD0lUTQmMlqkq/gWKS4ALRtTsZ1ibVv0rKN3GU6MLEA5Wdj4S0WstS3uOFHLIHooqD5EfQZEjQoNnTVhoikEwwKojiLqdvMxyAvUYJoDjyk9k/h9tGuBCJsSCMQ1gwYDb/odBhOR9aWnK2ccDWbUszrIYXwEHLkTaRQVDUfasonPutCY1PaFt4vQZOkh1AHLR8Evj4lWTyIvYOaQV4VmgqQisQii01kkI4QTYEd+SUUK/5sKXIUIiLICu0cKbp0GmKSUGcmiifopC4nyNdWqcGcWvMas5GIxXSxmeOD6FoD7UO5PJ63Qj7UZ+LEwqNkcD2IhbJ4JCvUjN/Ko5PoR5CIGItOqy6J5ql4VK7V1JQphgThRFRcxtKlHPwxbmi2OIqgysRaQ1J/CW2L0QIvs+hb6ADHqSspCcqdK2D4EUtqmN7fgvMvOB23334/ghxS6zH4QyYOPnQh9u5JY2hwCsEAhdsRxOMJfLjlQ0zv7ZApmBHthBExkGq3cMaFiwBjCnv3NPDEo8Oomgtx64r/hI0itr73JP7yxF1wGlPIZkdw3d9+EoFgFrfdsgXlAjC6FzjsqA7UzBz0oI3+uXT3AFqih+LRP76FT516PPRQGoHQCBItFaSSLVgw7WTc/qNH0dpsx9TwXnzpS2dhzbtboSf78fwb6zBZKaFt1ixMjI5iVncXpvbskeT4U045GRdecglu+fd/x2nnnosZ8xbhzQ2TGNj5Mny+rTjs0AiCehaje3bKIbflw51YftIRMBlmqjMlvAddnQswObIdEWMI0fBeTJWAWvRs1BOfRiNyApxKl+uuR5sHlaXB5oMTOvgIDyqHOx4A7BClcHCbDjYgrPYFA+HwhfS+wEete/fNPPZvh//r7zxkV9Wmouhwn7UDGg+XmsVnUSVmq+RS2lWr2YzryMbCtO7IlJn90FcuvwL/+M/XY87ifpi2D6OTeRnQtCZiiAapq6PxRAAPPPwoLjzhKDx+9y3YuHY1EkGm7ebQ4DRbD2Iym0MiERP7Wsem2xtzBOjyxubeJ9aofBv06k/GEvj6Ndfgscf+hN3bd8AoN9CXmIZgIIre2Quwdc8Y/u77/4z+eYuxYeNmxGIN/Md990LTDPT09aNv4UJBRfRoGJvefx9fuOhi/OiG72LNmocQ0tXEV6iYvggsfxyReCsuPP98fLBuLbZtfA9BjbkZdUlG5t5DujBRG06NlVGHcnPyBhKeXk3dIKWX8NLGue8Ld1rco/aH98l9ck0vlO5CoQSCYB/QHPC1+G+9pHPVgPC1FXqlmg8i3Oq+UlzOM4LFuSc+Veg/9yd1uHo/XyzW5XX3N1He+/cQEe6lihXdhFkto62N4ZpNFApFQT081I2FkcdWEJE6h02BAObO7EdcD2FkYBfaglGxag9BU6GUZRN6JIKmEcBkIYdqw0GZ75t7XJDcVcVIIPWFwxixM2dImjhe+rH4oIMwOTGOQj6PutEQAwqeKNQaEcKWBsjmeuPZo5iO03vaEI0EMXfeHKkB3l23AbFkO045/TxM65uLTxx/CppaEI+t2YTpS45EmPQzXmeeC2zsHEuymkiBqrPQqqkzox6w0dSbcHidG0qhQDfuwngG+ckxWDs2YXhgE4xwE0VzEoGwD9Nnz0X/vEOQ7JgFR0sg2dqJnXv34rC5vYjZJr5w7oloC9dQt7LSDGtELqo26pUaLKZ51pvIjaclvDdC+lswgGKzCifmRzNqwGJRUeVnd90/5XdsWrgvMUVehVNSvH7eGafjlddekUKUieak8lIwzXqJ1CHeaFJxGKkQDaTg2CHo8S7MXvYJfO7r16FvVj/uW/E77HjnPaz4+c9x+ecvkuvLvIhsLo2CmcPFn/00/v4738J/Pf4I/vLkSmza8B7C1BGKRTVdoHjmk+YTkMFyJpPGQQctxsDANqGMe2Gq3nMmFPc6kUAKy6s0acXZnz4DmzduRimXQ5y0MbuEeo2DtCCcehihYDtG9+ZQr/sRjMTw+z/cKzq15194HnWrgtHhQXS2xBEPB9HROQ1Du0dwy62/w29v+TWGRzdhZGIQiYTKvEiP1qHVkwj4OPBjRkYIJYYj1mxZMxx88iwWVz6uQJuRESr3jeu6XGYjo5BMUsqYscHxLQ2gpM6TkEtqONTgQtUb7AmZdaPD1iM47vhTML9/Pp5Z+WcUsuOoWWkEI9ScBlAqW+jpnQm9SWaNhfHJCalxKWZnI8LhpnKvVLR4sklYC4tBKICZM6fDsmvYOzKOSDSM+fMXYGDHLtR9UbSkZuJ7N/wCBy9ehqu/dgXGptahag9JZEQo0IXB/P+Q89FZv1+mGBTy9M3oRKkyhURLAKk2encURJgUZb1aCaJpNGFSG6F3olztxTnnfgfpKVUU5osjSI9vhD//NsZGJ5CeLCCXLsNHMZTw8AIwJN2biY4V+AxVxHPBqM1O0bBUk3BAx+FO9tTkR/05BXPsvkmJURkaDsK6X0RWAlOzkHZ5p8zFkA1VHjjXatI7yQUNUUczi3VClbIAXAq2crPin6uwuQMD8KRI9pQ6nsOHS/lRDZYhCar8yucLqrFyb6znXtI3I4FEinSpknAYR8YAM08DZjpJAdEAJDgmxmCjWhkVi6JiDVZYQ5kIByn8EvBEfq3SH6jFqPzfDV8QpaIJu6ZoWKGQXziqhPRUZ81OWRWnf918qCn9AZoPNmPcbIkIsLmgYJ8uVw45swpJaLKp4CEiQmaVcSGFkNd0yXVWPvh8iGoNFnYUM6mDUFKCxepYHSbCtpOgEIZ+MexS0c7ozEFHKzaznkwjwqAhOlSUSblzkzsJONvM9vBBlywWNX+2gwFJiy9UbZcqowRhPFDpZEE9DO2VKXDzOJXkmrKRzTIR1UVsBBYWfr97mLlgDT8zG2yGJvGEU1aYdbEElgaWdDHPbZPvlU1IkxaUfoR9OoKOhlKuAJsWypx2kNLWlkSxUUHZbyNfayBMZM3mM8oil3kbDAYjxYz6EE7FiPwEEIrQCrgkNElOJ6MpWjAGMHdBHwZ27hKL6oCfXuwhLF12CLZsHMbwrjT8CIvbRu/0bqEPTaUzIqzNVlrxm1tXIFfeivVbVyKSsvDsM5tx9LK/wQnHXoVEqgMfbFuNXWufxfjIW/D7c9i+7UMcfFgUZ396Hp56cj1ee5G+8jrOOf8MbN3wAfRQHj4jjd6+JJLRmWhaHcimc9g98i7mHQx0TSeka6C2dzrW/tc4/ONhoDiJ2bNbMFG0MTBZQdEfRbZeR/esmThy6WFY/ewzsEsFyQNqaWvFpVdeiQ07d2E0X0DnjDk47rjLseyodjzz3I14f8Oj8DlpVApN0UR1dIYxs79TGrVoKoCy2Ykl889GRzKOgW0PIhBcA9OehQI+i2j/5Rgx6YLVQp9p+aXuiTtDlkKeVDXVfAi/Txa2SyV1J6fyjOxrJ1QT8PGvjw46/l99yIHUH/m5skd5xfD+NG3v4JIGRJp+otFsn0hntIVO1ZmKY8/OAbzx8qv4z4ceRnt3ArZmIZsvSYPKg5NT5O7ubixauBihUBSvvPY6apkRtOqkF5qomVMSBNs0wrj7j/+J8UwB115L338NjZqLmAivuYS+6b0477wLcMdtd0guAaF77k8r7liBd996B3fdfCeMRgjfvuEHOPKk0zFVdVBjQnlTF+qTRYEpzTw0H3KTE3jssT/i7XdWoz0RgJUdQYfehDUxirSfB7slxhx1ak8CIdTI0A8EpQBrjYWh1cuo+UoIhQ2hdXS2T8P772+QhokFtXdecW8gNdNzsvI0H8oNkblRof2ZHO6NU9+jqEseQiH0VltRMzy94YHmG0KzYKHB1HrPwt1bOB611UUv+HPpYEfEl2eA8LzddGQRbIvzlrLg5D/x7HWlWXL3S7UHK32HoPnimKOJlavlcLKo9jQ6M1bKZRm4caFxn5Zl5+pVKJylVePcGbNw8iePw4t/fhq1bBEtwQiizOfK58SpMtaSFO/PKbMIH63zaRkaZEK7AbNsSvo8Xy+SSqDSsFHitFYGgZwYNWQY1Z5qxWQpjUjKpbCaJpKppCr+mHOQL4gmMBmL46ILz0JvzzTcdvsdCIZiyJH+6gTwyRNOQ5pZSwhixqz5OObs89E2Y7bkWBFw9zfqiAUc+J2qJG7bdLHUdNQrftDJtEJNQoB6PKIKdP8BDAmahbh/RkMlofLlxkaxe9tWZMfHkU/n4NOCgnZXHQ3Hn/wpDDNbIzuBLWtWoZ4dQr00ino9B1/Thp+Tb7sh6LkvGkFMDyM3Mom6WUUqnkCZm1kyiEoYyGuWGDMELZcazqJXEBAfmGZNTSjvkbjV1WzMnTkdU1NTitoTUJRu0YS6eVOiu3UcyaMwmlHEE71wQu046uwLcN5XrkKkJYpmvoxf3PBdNLKTSO/ZInR4ntGFUh6Ory7r8bIvXIo582bhtjtulWR2ltvqzGWOBwe/PD91VZO5WipmbBE58Z4ZD+0Tl7dyRQwFhCoebqC9t0VMMXz8OXAQYUNat1At0za5BQF/EqN7i3AcRkY0ceyJyzE4PCh1EWMZ9g4Nws+8Ork2Bv71F7/E9JkzcP8f78PLbzwDv1FBoTglSd6VogbdxwDbAmJRvwRc5ktFEZeT/semgwNxPhPcL8gGIsKjYjQ1ceLyNF1E84h8cErl1JUbjuhJ/Rw0KIaLcq9Sz5rUzsEkfnvT7/Cp5aciPzaB1196FqtWrcTb772GZoCNcADRRIvUG5OT4wgzq0yndXcV1Rot1pWJjjBZRI+r6P/hCGtHA6EI07VVIns8nsSyZUdg9erXUPfToKALDzzwMHYOjOKu3/8R699fg3xpQChkRqAVu6aO/Tjy0V6/X+DjaFRHS2tEnHISSbohaYglDWia4pX5qlFUkEUjDFSE29yJkHEo2lKHYHrfIsyfNw/PP/MQJratRHoqK7kXTWoT+F9XYMw0WOGTuRuGEt4ppxClvVAQpkxxRBTucpY1wkBqWkTol6IWNZF2Pc5p/yoiGDX9VkW4cr3ga4tz1r7CXwXo7Zv+kJ4SUEJrimNEByKp2MpekJuV+l5FEzvwSzZpt2TYJ4p3J4kysSecRau3ckWcrBSVi8SGpnST07qTCDN42ldBza5hbByi+/DVHESYXu3iueQXk8ahh3wwwkEUdVuElsITFlE9NSlK0yCbMCHmgIFGjS5KtFBU75vcP7GkVZpt6ZwlmdYVd3nN3T5bQzetVq6d2CQCYebB8MdxMyVc29AlVVQcUTi9DOgokF/qPhDULgbI72XTwgJehIiO8CHNuulO9lyESyx1lVe7CLkF8Vfe4Q71Kq40Q1yKqWcQgY7w86TJoQBKHFDECaYhFrS6K/zm5+f6I4RfBIN2mNlMBN6vgq2EksVpoXIDor6mY1pcmQkwPYroieZHNpuT++itB3I7JSPHUNIPYQoK8qEaO88xhiC4ICEy6FB6JF4TEYYJtUzdyzh0hKpNWCWlCeHP4703kgYQ01FAVcSGPtphW951UrQ70gk4Ta+a1I84EvDG+y02lGIbQz1CDT0z4pi/aAbefvcDea8M5Eq2hrFjxyRIpzV8dI9rgQMbmqGhWK0g1dGHStWHQ4+9HN/89vdQsSdw7d9ejLovh3/+wa1oTR6GusXDexg33noNUuYkwvogpnU3MEKryFgQS4+Ooru3E889vQNbN0RxzllX4pVVLyKb345IooRoDJjV347ClB9z5izAzuE3MWN+DTPmAfVSAM/dX0dwPIzaLh+SoCDPgR0ACr4Icr4gLMMvdJg/3HknVvzmVxja8SFyeZOmNDD9wGeuvBItM2fi6OWn4qafP4wrvnwK/nDfP6JS2YZSviaoHh3SeC+54IMhoG9WG3pnLMOSxWcgGfdh19AfEG9bj2rlcHT03Yg9pU/ADAWFT90UVz0F/zN6QGjx3CsPkAa5PYcgoVxrDEllCF1T6JJug9BQlDxvWOJNs5VprvqSJ1oQYrcAdvn6/1NDIhSeA3QI6p8q2oUX0iboIDggooC1ikSwgez4LmxY+zK2bXoH6fEh1CpFWGXaVrLYshEOGmp/aXA9k6IaRiZTwOmfOh1bP/wQpeIU/E0LPruMUKCJYsVGutTEUcvPwLe+/QO8tOplZCYncPDimbj/D3diYnIcwaAfs/6bKnf7bXdg9epXcNNNv5VU3hrNNVDBihUrkB7N4qEH/wtVLYwf3HQzpupNVP260BP4PLEkJm01Slc6B4gFgcz4TvzxrhsxuWM9mundSKGOiUAClbKJgFNBPEiXNgqGwqjaTTTrDIFriqPfoqMOEgvYN9e8iXzOlKYgIGJiJRYVtFGYvR9vDinsVQMH6jtotctiY/+Xl6ukULGPDnv207j2U7nUIMNzn9q/GvajHuo84N94TlZVq6bMB1y7d6UvUda1HNLxZ3Kf45CN1LIDhenKbVCh6sJQEOccvwokDvgkiE7ccRxHUCF+STbSAbRZNajjWdFEezylROJVG7V8CS2hKAzJ82KOS1W0azabGzIt/AGYliXDMU6PmW9EulmqJYXuGdOxecc2sSsVBMQV7wY1ZV1qkW8eZm5ZQzW9fA7rdbSmWsQuuVIyxXZ9yeJ5QrlasOAgvPnWu5jKlDBjziIkO/owe8Gh6OydhViqDaOZUQwMDUkgHp/n4tQYDMdEYWpMXNA0PQTbp2NPthUnnn4O+hf2o9K0xCqTzTmpUTqptk0LQX8duXZOxGsI2kH0xDvg5AEzk0MmO4mJzCiSHTEk2xOYZkzHXb/5DUa2vo96YS9qlTH4NNrDVuHU+GzZYCh4mALwOhCscyhoiejXpHtdKoSsr4qi34ZNy1SLdKCgNKGmWYZpctLO3K+EcmOj1pW1C8106LTEZm+faQGp18w8UUG74rlg+REzWjF/0THINcPoXHIYjrvgQrR0deKQWXGsvOcJ/Nddt8HO7ZKhJw9u5moYIV00f9xL2jpaJS2+ViuhLWmIxqCvdzref3+jxAOwdmITwvqOiIhdV1EFHh1e7r2mCXWKdSxLgPb2dl5wsVKmdX04EERLMo5CPiOoAlH2BfMPx7nnfg4rfn0PhnaOQWOIqWPhqE8cgfHxEYwMD0GjW1bTJ2fxd//h+2idNg33P3i/pH5v2PIuuqe3YXRsrww9fE0DtsUGpCbuegwGpJ5iZHRCPS8cZHNIrFShMvhjrcX7wWEJPyfrFlL/OAiyaXBBrY3D4Qv3BgZpN8QZNRxSBj+TE1PieqUstltw4rEnY+mCQ/Dasy9gbGgHpnVGcMrpx+HlN1/Fa2u3QI8GhAHB4S+RFf6eTphmpYlYNCRaEL477luJeAvMckEMZoIhDofLSKTi0pCSIqZYSzosRLH06E5c+vlz8O4727Fo3pn4y+NrsPrVP+MTnzwMkUgUK19I/A+Cc/s+pFJxhIMaFi2cjS2bNyBfUDSjtnY1xWBxXiPfPxbEVLGAGoIIRnpRNuO46svfwMy+GWhrjeHhB+7EW6sekik/oTIlCqdnMy8qA1NYXNLa1fMtV4uGX4p7un+E41n88UDn5kgIq8yDwh8QbjAbARby4lzlayDAMBd2yB6FxquwXehOWRpyMqXgYPWl4K597hy0x3XoDFGXpkIFQqlQJbH7+6vmQ4TdrhjbO068hkpez22u+OB4CI8biLuv+SA8ZztEPhrYvZscaIhjAu35piUTSMWiKJklpPN5+Bk2E/Ajp9XQMFTIExtHXk82HrIHE5XwG3L9advGDls+s4/UIZUGL6JpCQFUqND/1nwITclFRXhw0TwgQFSJm11TR8wfRr1so5gvi9sWf7GoLjC8j9eN8D80QR04udJZpDkOCmbZnYK6DYbbDBFZEt2KW6zJHSJdqs7wQIW6iD2Bm+fBlRP0BxRflZMAuvK49sCcDnJ6yNeX4tv9HMKD1f2o8l4LI9CvUBsVnKJoTmE+yAzeU7Q5Im3i+iLOzkrPo7z2ie7QA9sn1D2hEwoqR/iaaIQSZarJs7KolCgZtyCVJSL0GyBihCS4qVUPIGLTgjcgeh2rTAMFug8Aejwobi7UZJHexjVFIafb0cjFZAHZrDdQK1sos4Fh40KeKFRGAuFqMtN++OOr8fTzT4rwN50piVtUpUTjhgRQ4/oBgnE/SvUKWntmIFs28InjzoMTno2jjj0TnV1t2LTlDfTNjGJG3xyUCz60paKo1Udwy+1fhzM6BDg7EY2VUKs0JFBw1tw4qrUsLCuClvgxaE0sw8MP3o9sbg96esM448ylmErvQrWkYWD7MAplB5dfNQ+JjlEMf+DgxYcriBfC8E/oCFolxKN+5C0Nabrs6Tr8SQNOxcHxxxyF/p4ObN30Hur1CjZuH0IlAEz+t1ncD2/6V5QcYMO7u5AvDGLX0Nvw+YqIxaT+EUMF8lztehnTuuLom21gNBvG9P7TMHfeAgzveQrdvTvg2Eeivfd67DXnIecjWhaR5ti2LDfDhSgKD2kKA9UzJto2WlMHg+KbzoFDxapIvgEliSxQ+RUMGOKE5qEXnjDYK1C9EFEFZLiC9b9qLv66Cdm/t7rNi7sHKn93lRRNckghncfiuUlsWbced978Y0T9JmJBG1ZpEnWL1BqmjBPZ8aFRKUGHA7NsI9neh1170jj9rAtwyOIlGN8zjEcffwi6Ttokgz8Bs+ZDruKHkejBl77yDe4MuODMs9A/O4In/vIXfPvv/xY9PZ2o2zWcfPIpuOG738fkZB7X/+0NAvXT/CQSNnDvPQ/AaQZx+x8fwpwjjsKMxUtQIapKama1iYZZQlQPwqnWhWJD2k69WUU2sweV3ChWPnAPdm/ZJEJ3PxstvQ5zaq+kFperNTGjIKrhJ83VV0e8px27dpD+F5GGg1NiIckpYYx7nKgMKiIEPDO4J7GgF0SgovYEFks0NjE4AHLv1z6a1L5ASaXTUKiz0h56tC0vI2Sf3kyJMTx8QZmruCGggr4SMSCVTawTXZaAywBwV4HsjYKmuCiI0lIqOpm7vOS/niGJxy8XcSqHKK6mhI0bUQ9+Hu6NbEi8nylGMY2mBFJWS6aI/UkZ8nOjJ4254UiYXbwtITRSWt8WSVdhhSiOk0pkq8T7DaH0zp43Fx98+KEStrNY1il0D8Cq1lQIKylxuo5ypSxNEgdLRx6xDBecdy52Dw5i/pzZWPfue3h/03pMpafwpz89hl/+203iHvnFL39V3KtW3Hk3fHoIq199HWZ+XOWZBJi/FUbE8CHss9HTxrTvCoLxFljQ0X/EZ3Hi2eciXSrAiEcl7JJnF+lEYT+NG0wEfCWs3fo6tm3dhVOXn4eZXYtQyjOzLCD/LthiQIs2sGdsEEtCc7Br/fv4/W9+gai/ikppDMXqlGhVHA5x6fYIP2JNXcw4GqxdHAbVWXB0IJAKo6w7KPPQNgJCyeIgl02FO7dDqiUuBaegW8I5biDoC6C9vUNsaTmR55c0pzXaM3MwQ81MTXKVLjr/cvz6lhVY8slP47TLrsCpl52Pl9e8jVOPWoY3n3oS/3HLjSjnhjBzxnRkcpMYGR2W+8imgxlzylCatWAdPd0JoYl/87pv4t5778OmTQMwdDbLfmluWaiz+VD6SsXO4DnIQr2rqxP5QkbW0ty5c8TsZsv2rTD8EXzz2uvx2iuvYO3at8S2NhJLwK+nMDZWRL2owSrYmMpNor2rBUUzjRSDeUdHEPYHENfDsEoVHHfcclQdG9t2bkWlbqIRcNA2rRVTmbRcbxlON3jSMjyTTqLMZzOQJyVRXLpq6Onrk98PD+8WFIjDbYnXtog+Ec2gs1xSarRiIS/IR0CLSoasJJz8AAAgAElEQVQL9xWiEGwGYkxRJ3W8WJHsNkMPCSo5LdWJymQRKS2EUIPoaQUnn7Ec2/fswvOvb0QoGZCBIutx1qJ8D7z+dIJjNl2pSHZNHMlEG7ImPwODlotwGiZmzeqCP+Agl0vLhtDb0yvvi7Sr5ad3oKXTweyZy9AeOwW3/uYZbN+xDpn8MC753MW4/b7q/6D5CDyMcqmCthYdM/q6RHRFyzM6GlDA6g+EpFixQ1E0fBFUa4RAWzBz1kJceOGFOPyQ+bh9xS+xbct7MHMTCPtq4hktzYSIhrhomVzOlE3upNxYXXWWFHz7j0nVYSsoWjZdaDAMlS5L3YSaNrs0KvfwFLqA8GIJYbnNh8JPZNpBMbaCk93s0wNCoNTOrVwVONlhmcjvY8FHGozi2anTxVvoHznU3Z/lCTvVJq282D2rQTWpUqgJO3+XYSYv3dUdQDwZlGRzFt0TY4BtAiRrdYSDaA3TssyPfDGPjFmX6XfDCCDTsNDQFYrCiam4dCnqLzSKwTVdtA8MmhNOJ+32RLfA3Ap1aAj0J7oLTQrYAznAnjOKQHru9ZZGgLkn5BzXgUQgLPQgq1AWjQq9wdl8EJLLmdTOuOnXfAXC9cGQCKMrdVumWfSQpjuRGzHgOvG4DZHr+KMOPwrnA2jUCDND+IqkpPGqxgkbSd6LEtnXfTXX41sFIykUQulNvPvPoqnUqAvHW2kPPeoSX40CSR5k1DnRWlAtTrU1qqk0Qwf5kHs5DBRfM3me19KjIHh0Bk4AvfW9L3yM9YoCZ6Q46evtw9CuQQS5dkkbsBsIsSjizun4UClbYh8otSsbIwZOBgMSPFT3q8/ORo/+4WKQwPVM5LABVMwqmDFFH+6AFpLJPIMqGbAXTgRQsmyk2pKY3j8P6XQae4bG4HfCIljj96S6o9LsjBUcXPOtX+Lgw8+GFmnB40+8hAsvOEm0PkawgMEdm7Bh7Trs2rYZpcJ2+LSd8FsF+EGEUtHgeCASwuVnp6tWoQAcc9S50AI1fLBpM44+Yin27NmIefOSWPfeJmSm6ihXgSWHx3DOZw7GwNsZvPTYVmiZMEIlPyKOhabdQK2ZQNHRUEQFNaOMgNGORsXEP15/HVY9+RgOP3gh3t+4HrvGx1HS/Jh3+BEYmpzE+ZdeJBPP3958IyrVPOIJokcmQiHqDhzE4xoWLZqFOnZgcCKEQ4++GsedeDE2bnoVU5Ovwyy1wBc6CstO/hzKWhhWgfaGNuJhB0G9jHxmNyqltEDaDCSNRZPw+UMIxdpl3VWqdXFda/jY/NLVhxQ+lRkhblhiz60m3Psn4ooupZDJj/PyXTjTw0U+slX9b72J4vKrYYTGA0sHqvk8nnvsPnzw9gtoDduwS+PQwcAquq6URWTOkytQM2E0aHQAFGwdJ555Eb7+zW/jqT//GW+/uhpbt65DUCdKZ8HH7CR/GJVGGNff8CNEY+0Y3DGIVU8/jaVHHoprrrsaL69ehV/f9EuZTLM4Om75yfj773wfuaKFjR98iP+4ZwX2Du3A0sOOwA/+5WfYMTqOZ9e8jlLDQf/s2di0bj2Gtu8QQ4B5/XNw5JHHYcFBy2D5Q1izfh1mzOtHe1tCmqbM3j1oVMrIjezE3Tf/HFolDYNOXaTYivbGga9hw9ewYElonUr9DemkwNZkas4sIdlXXPTJc4aSZ34fxW0/AuFp1sRhym0C1FBMTXGlyHazjpSI1uXuuZbvfL7VPvNXX0Q0Xa2GWhtqfwmFgwhLpgXPHa+Z2Z/dpAS9rmLtAFHRXyP8sveTnskwQ0mhVgMVDrlYkCaSiX2htN55wTNRgmarlljiV80yEokETAl9VLkDdCTjz6G+h+5ulEMJW8FFhvne6GpIxILhqkxOdvwOYqkY+qfPxK7tO2XPNLihMDk9xKFoVPZDJxBEOJFEJp+VQq67twvtbS3YuZ0oZ05+RcNh5Ktl0YXE6RJU4XVSrIHrrv8Wbv7dbdKIEvXy1arCxqjUWNcw5E5DwtDQ1pLAzNlzYMTacMTxpyA5/wSUfUEVxilp2xpiIaCSMxE3TBjNcbzzxpOwxrejPdWOT512Eda9P4RyLYyDlx2Pgb3jGMnl0NrdKXbDoawJX7GAGa0xVKb2YuWj92F49zbUq0TsHDkvHJOtt4bMFMNlq+js6IQeDCJdzKFQMxFqjaIZ0lComKjWFDLGa6KLloYXndJVUrNd0xpO+xuEf1m3+JDP0bmI56JYvMma0Q3lInnQwkORm6zipFM/A39LHy75+jXIBSB6oNzQDjxy6wqMb9+CXGYchxyyGC++9KzQUCMRHW3tKUEhikW6IwGWXUVHVwjRSAwjI1Nob2/F2FhGznEOU0kdVk6ojhqiurEMCiFsYPkJx2J4eCdKZl5Q5VyxiGi0BT/58a/w4eYB3HzzzaJ94Po4eOnh+ODDYcyfvxTZ4TyKo1kUq1l87bqvYMVtN6JWLcDfrCMViqItmkIpk0elWkPvjOkYmxrB/EPm4rIrvoB/+tGPULFqytmUmjnWWhzsOo6iIJIkwnwjqyaIzvLlJyKXz2HHjp2C9HJPoeU42SUcTBCtJLrI/YehfkR4iKgQaaDJQCRGXZWy+edhyhwUBk3z4YmluE4bMCoamrkyZne0IxrzYSwzgormwGQt7jcQiwWlJmcTJ9EZQslnLUWULopAIIYCoxQibQiGNZTMCVQqk+jpjsOv8ZmtoTWVQChoYHIqjZaOGTj/0rmwMY5UfB5+8r2nUS12IRApib70yCM/gVvutj7efLTgPumgZvS14KILz8Hql1aJ81MDhoTXkLNQqDTRbJ2P1rb5WLJ4OY5YthyzZ0/Hrp1v46UXHsB7bzwPp8Ikc/YWnLKoJDhO/FmAqUXNR5wbqqLIiEsD/8QV6inthvKk3OfiIe5QBtra2qWw2rlzp1BnJC7e1QMoGJhFJoU4TI50Gw9xliE6ooTPIuITx4CPul2xQ/E4r3QcIEWrWqpI8yGoiiAeXsPz0U1fvdJ+a0UpEqCcGjzqkkJ2FB2DN5xaFbnZYaBjGkOQAvBptgjOJ0chtnykC7QENATZwPFfk1/LqRqnDUyobNal8BQCF6+ZGqoLjOdn6mrNEbF/s6HG7BSqR6KcuCoeFyE9xeMlVYs2iB8VIHrNh9fseQdhU/cJ0qBVHcRYgJhVNEoUvgGRsMs/pJhJclMkXWrfVJB6EHEv4d9LeB4QiO+7gPsOa0Fj1EdyBYY+BBGCY9ni7a4TAq0TvgYSsbigGzwAQ9EQqg0mEVMXopoENnoUPHGSIqncbIhofeeqNMSFi9NoGS2qAENZH3IcAXQRJQVHLO+YdK5T/2MpoMFrktmGiEOEa697gJDXc+HYN8l0l49rbCSH8tFHHo01r74utCt6ftMhjlQxrkURHzeYW9IUKpVdbUpxSI4xxXSgVZ6vKbQx8dBwYVzeZYN8UE4hCw4c4UnSEjuIulOFEQIK1ZrQkZYcthi9M+bgpVUvoZQvIxFuhU2v8VgdsU4dVd2H7gVH4vs/eRC7xyIwIk0M7dqLdWu34oovnovX1zyClY/eDp3cZ3o6mZPQ/RnUmyb8vggaRDmRlWc05O9COlOGP1iHEaX7mh+VRg2xUBIxow3xiIaunibWvLZDLJILhSb1kTjn0wuwZ/04pnZWkEQKWqkKrVqEgTiq1TjyVQdlXx5OpIyKPg12sYQrLjgHhT07cORB87Bn106MZ3MYGBlDXQ9icHICoblBLF5yFGxbx9Zt22A3C2gGCoglhJqOnh4DZ515NuqVKfiSh2DCmoWDlp0rEzOrNIJS3sH2oQra+w+CE0jAXzEE8ahbw9ixbTVGdr8Lx56EJRatnNiFhbbmMzrRO30W2jr7EE10IhTtlAeBoa4ViwFUFNBSA7Vfo7GvqBXk1qPm7E+99pp09yH6SMr2/h3r45Qgz5VJDdCVYJbPXszvYGjTW1jz9J9gTuxE3ZyC4XPEX5/7eTOeRL5soidhoFaYQiCYQNYO4pa7H8FUoYb4f0+G/+3HP8D40EZE9Rrq1aLszz4jBMsXQlt3P66+5hsY3rkTT/zpETT1CKbPnI1bbr4JDz/4AO64/VboRhCaHsEZZ12Ay774VdSbGipTg5KQTD0QiWlTxZIkq5PyFvJriHKGWKuhRmcqMqj0JGbMOQRXfesf8PBTT+Pyr31FUGSaEIQ4TKg3EA/YGNywBr/+8Q0oZUbd0FCl49I4HWzaMnzjWaBE8DQp0VEjGir27PsHD959UA2josRJUJhrmcsCQpmmePpDT9voOfbsT7P3qLLe93paEg+F8KYa8n0sely0xHsPSndmCDXDQ2nZhHiqeDVs239+KQqLOpvlvbu0vANDEw8UzXPTY8gkBzEMNcwzs0t0KkqrR8SFa4XuVrFwRNYt8wb452QxkHrNd8ABn+yTLGwldZkTWTejpuGILW/DsjC7rw+lfFEMNxJtCSSCEezctBWJUAxd7dOkISzVLMTaWiX5O9zZjVBLK9559x189W+uws5dA1j33lpkpsbRsC30dXdj0/vr4Y/HYbJ4JBXNaSARjck9LpYKmNbTJftqrpCH4aNTFp0Fg9KcktJKUR5dt5qBIL5w1XU45OjlaLb3Y6pkSZMSDIdFmM6SKOwz0ZEo4Y3V92Ni5D202hNYMHcuBkemsHlgDNVmAoMjVUzlSIXpxiWXXo2dO0fwyot/RIQDI7OAYw9ZBLswifzUCMxMGlqZySMBBCkWjwYxPjWJfNEU7SXtiit2Dcn2FMLxEDKFDCp2FYznY83E89EvBw3RHGUwQaMLDktYq7RFpolWlbSaibGMBPAxHZ56TKVfVPbxRPVak71wSIQ1UvjFXfei56DZqNoVbHl9NX79DzfAZ5bh8/PsoTlNSSbpc+fMwNTUGBpODWaprBoJrSFnEgdAkUgMZokOoEQM1aCOwY5ED5Toms8K90m+D64buodybbFuI4rMzxGEWWzinLM/g6eeelGsvFva27B7dC98wRAOOfxYfPVvrkcjU8e/fvv7mMjsRsmaRLLFQJ3v0yygr6MTreEk0qOT0HwG0pk0aqijb8409C+YhzffXguNtsMyVbaFBcG1RMZJPB5zGTo68oJiaLjwwk9j69at2Lhhk1wj1sisUZQdtnr+1bBAOVQx505rcpCqDIPo+kjqBwcAwWBEghLtmvB0gGgFLZEYfIU6CkPjaDN0dHbG4aeNfiqGwXRaUP+wnwipSmDms0ZKFwdPPl8UzUYYmi8iDUj34iPwmUsuwKOP3ot3176A1hYfDL2K7o4EFszrx9tvvSEGT7FUD6bPp4V/B/LpKP78n8OwKjEEYuOYNa8LuwayGClc8PHmozPwMDLZCq64/DR8+UuX4MUXV2Lbjo145ZVBBAJBmKYPWrAVf//Lp9Hetgj5jIOQEcL691bh2advR2ZiAxrlHEL0JLKbsBpTrr2tCjrwxOPczMXelXx6wrB8OkhfIS+R1BA2FdLp7U/pJRwltCvXA50Lz5seKVEbbwgTzoXwIFax/HN3Ti2OAJzGK2jORT+YlE6oRATuLN5d6pa4W1G87cAsVsQ7zxO5SzHuicoP6D+85kNm5q44mzdT6EqcYtPukI4mtFN1J0ESiGOoxiOeMCTfgw8+NTJTI3SSokbMgM5shxrREqClMwwtFkG6UkbBtmCRDygHDnmGqugl8iHaijrkgeU5w4mQhO816kim6MdPWodKvBSoUqYZ3uLbL+hXKbYKsVCNm7J0I7+eFB6fVUdbOAatYsNXrgmUS04rN9pohJNcl/4kDlzScsrhwszdGotlML2bSU9K4+F2cG4z6iYze80HNES1CBweEBJM2JSQQ6aDyxSYbbJuIJqIIWtmUbNJY1NMJDHlEMRGiSQVTakORzS/fliknAkbhhxmQrt8pwr9ENcWFvrRoEwcOCGieIruHjLdYAMn1sZK8yH6Ddb/bjaCcvVSlBYeqLQz3teyqF5HqAIHL16Cd99+D4loBDatPDnJ8gTz0oAE4GuQTmKjXrakaac/OPlngTBRhIBkMtCHXbQkvCLu9JOvEUUY9SKdZBoScFmtllG160i0GRhP13DKmceiYjWw/r33JDMlFk6gbpWhR2pIdUeQd2wcd/pn0TP3FJxw6hWYnBpCV+c03Hf3wzjlpE/gphuvQYxW25WsZJUYnBwy2MhnolqJQfcl0NTG4BDdq8Wh+1vg+EpoGhlpQINxCN3LQBjJaBTJZFVygAy/DrOkfNJpD6zXNcSbUbQbMdQzGWgVC8FGEo7dAtOqw2xMwgpYmNDiCOsGOkIBXHHe2egMBfDMY4/KAKNQtVCybQylxzHZqkLAvnDp1zA4tAf+oIV33n8aS5bGMXdBD3K5Ak4/9WLYxR50zTsar27cg217snjjnXVIRVNIxGbgnAuvRtEOi5U09Vmkfm7euApvvfEQ2luL8GMCyXhQXOIKuaxMkxytDfUG11sMgUAS8CfR1XcQDjvqNARj01Gs6vDRhY58cVfH4fHzPyoiVw4lHuKmZi6eU+D/lBHy/2g+VMWKZsBAleYOmo2U7iBSKyBar+C155/CkysfR0//dPTO6ocdDuGY447BYbO68L1vXI2JTBElXwyfu/pvUffHsPyYY5AfG8EPrv8iYgG6y5hiNUxXOcsXQFMPCRp50vLjseHdt6HpKdTqGpYefih+9ct/wx/u/w/c+fu7RQBM3czRRx0jgva3X30KSTrWWHWhx4m7nZu1EPH7oXOPsGvYYwFGqhPFcgPJjpk4/byLsXVoWB4cUkYMrYFDFy/A2nVb/i9j3x0nV1nu/z1zzsyZPjuzfTe7m95DCBBIpCNBEKUpVakqoFfwIoJcvSrYEJF6FbmKV6pKqNJ7L6GmkrrZtO1tejszZ87P7/OeSfB6//itnwgJ2dmZc97zvs/zfBt2b/0EUeRx9heOxsr7/ogdu3fI++RzxCERvfJtSyEcPKOikSgymYzS2nGg4Tr0iWuYG5gqAWlSQOsy7SQth+4yCiVxh29uA1I/TvbZ5rrnn2vAwb1aRka065QEY6UZEapKHa2Q/Ax1z+XMkjNIFYdi7StGHmqqqoZhRPir7muqP5fmxX1v4sbnblZ7f4bb+MqfS0CajqAvJK/N98X3V2+yOEDiz+XrUs9RzubcDKkqGptpSe1IejTRWu4BHPWQekiEXsTs3DMrlgifmePhqVaxeN48cbFrntqOXYN7EIQXUVKNyg7i0QQCkRjGCgVEOtpx6LHH4q3Vq2HrOlpam/HzX1yLCy88D2tWf4B8JolQwBRHdQ6ackSDSRHnOuJQzyrCo9UwZUoHDj5kqVBqAqEAPvigFxXbhI+i9HQGfp9XkDFeM18wgklqKUIJHHD0Cpxxzvkw/SFBeqkhi3CA5WTx2N9uwjuv3YP5c2JoCmWQKY6i4FiINrchXwpg9YcpjI/GcN2192D/Jcvx5NMf48Xn/xu1zDg8mRSQmUBEpztYFQ2k9BTL8OYshHQfxoPAeCaNUtVGMpuVM8FDwbJeQ7wxJi5yzE7J00THqxoQ1mJMQKd+QbQFXPdOFdFwFKXJojBYGuItWHrQcrzy8msqwFeoPKyhNMm7oZYhHGyE5qEhig+WP4zrf3ureAD/6PJvws+sEVvHDTfdiWuu+S527dyMpqYITj/9ZNx7z90I+DnpZ6NKdgyQaDGFqlSUPBcvxsezSi/qNWWIQ3oT15uikvMZow6ENEYmsJcRjviEMtvYGMPERB6aHYbfjCGfr2L+okUoVsvIlctY8fmTccRRJyIR70ZlrICrv/lvWPfJ+whEgXxhFDOmtyM1PoJpHR1Cgd26YTuaGpslhyNfycIX9kEPBJCnxEAGJax7imKtzoa8XFIaZVLcgqEwitRSETOwqpgyZQqGhoalVuBgtC6oV1R95bLKPZ/IBJ2tSN/iINGhYyafab8XqUwJs2bPhmlGUS4DmXQBhdoAIqaJaY1TMLhxBzIjSakVIgkN8c4WpKsVVAwvon5lFa4E6x6kM3lUbe6NUXj0MPZfsgznX3QpWucfLJTG5Pge/OJnV2L3rg9heFKYGEvhG1/7It57513s2T2OUhk46/wjsOwzS7H2oyHc9fuXpb6yjUE0xH2YHDMwUj7jX5uPRudJBMP07I3g5C8djGzlTWjBIXir7Vj7toFNa2l5V8P+x96Mi792MT7+YA1ef+kJDO76COVML4rZEfhqXnhrYaErZIwxRXdyEQguCqdWFgcVg9aTSr4Nq5JQPHtBQ8id53Zfdad+Cg6WYCzX/qtOw5KGhXQFoSW4tq0OBcyOZHZwpxYb1zqn1qVCyaTnU4K+vZuqewiwweE3czpFt0fZFekYJdQrtblzAdSVnnLOC+KgbNPYVMim71pWqgmV0gSQu89mhiJTIkBNbUBjqwKIJHyw5sXkmINSsopY0BTYN5NVcLCELjFoyUcrOK9MJ8q6ytDge/Q6Bvg/0nRENF+xJO2VRbUEhhHdYBEd9KvEU6F0shGrynsT73g2YO61lGPNbdDU36sHZwEViscNDV5NF/vboOaFj41VwYJRJgSsQtijjaRgqYAsuigwoZtNU4mwn4TjeWDxbkuFX096JmKhUCGKMUSczwRbWrWVa6gWCggwPI+BW6zOlXOvPIxyHZnXoeJchFLFXw4nuRqdOoiAuRRA0nVoJ8rv8ejIl3nfmITshn1pbD74QjoqNaJSVdnQIlFuitzgSrJREg0RZxDbEiqRoKDkwgunSiFdyjjB1dzsLRaUzojIhmpulVCVkxub740fTdGgpegQREW0SbQnpvOF8tkP1XT4iCrQVtlvoEJPeU8NZR7gXo+bdu/Ab3vhh18QoVSqoPQt7F0oDpX3p5KW6Z5SKZfkegaCPuEfl2nr4mGYlBcL9jsIx594Ej7+ZBfGJnM4/LDP4LWXn0FT0MFA72p4PSVUnQqKNQ0VOiBlx+CDD6FYABV9FNmcRyh5gTD59LQXboKmpyXvpsZkbW8YLS2t6Nu5VSB2PhN83ogccDKXihqY0dqMBdEEsht2INdbQDXNixeCN2iiYE2iaNcwyB6MYlXHQchn4qyTTsbzjz+CkJ+2xDUYUR15VNFf5YSnIAF6HY2NmD19BmoYQvccCz1zI+LPXtM6sfyz1+LXP70Fml3BRRecgZtuuQHRxByM5Wbha9+5CROWBvhLMLADmj0Tju2DpudQqmxCamIjxnYOITe+B+mJjfCbGZlksaG0ChWxsOVnhRGDEV+Ew079AUYqbYJIxjRlfsFnWVxIajykhPkutDq1FZFGp/RydaT1n3isdaTNVafvExK7IPNeapBrBwtTMlz4nLJZTGhAu+7DY3++DyMTk/jGz7+LPdwD9BqqQzvQWM7iT7/8sdAcknYNCw87Bs2dM/GVk8/Gk/c9jEfuvxFez6RCB+hzL8g0K3oDNocBtCX3+UHGuU6tnWbgq5dejmNOPhvPvfwO7v3Tn1FLjqA6uA1thoVSjCnTPEeIWlSg0YFHnKIoHeAgi803+/IICpqOjObBd3/0E7Q3tyPVtwe3/eJn8FJ4qxVgmzVEWGmUSvBZJRjlAloiAaQzKeSqFRQ0D8o0m9BoA2ujKiJqXexF6YIoei7XiIQFhrL5VGgCn1OV51EV5x1xInSRCckv4S3fKzx3jUNcTaKiwHEL0VDksyx7naI51eUdRDtFH8empFoRKqp8Xx1Rca3JJUNLBntEf8mT54BEceXrg7V92R9KZ8JPYIvNsnIpJLrDzVXlfbhhSBxM8T2KQQsFs8wxUg0Sv41FDakkfE8+6jFoKSrBhzWEwyEpuDLUbwYCqLHxITW6khLbYxbtRBKSKeYxeOFjIVYtY9aMHowND6C5uxt9uwYQsg30xNqRHc3DG4ijZfYCXH3LbegrW/B3JoSq9OErz+LML5+KV158CrfffD1q5DQ7FVQrHPKQoluBVYrB9EUkFA0aLZUzMIOGmMWcc+4FSKYK8Ido0zwbHj2GdavXY2RgRMwJeA5IMe5jE2XLc1quhKDrARx9xFE4YcVxMJwqVr39HDasex2jI5sRDlWQoKbDHoQvMYlAWx6+iIbJQQPDmzsxb9Z5cMKzcfTZZ2JXfhAv/fpvyOzeA5RSsAtjKOaHYeoWGkwdCWpqxybRGIhgS3YSJYbtWRXkiiU4fNZ8HmgBDzx+HYlWTvz3oMxrzGKWdDdOQYlIWbwWKiuD6+ngpQcg278NE6ksHE7EvUFMZji0UlavPpl+KeMe0vJZr9DCWNdNQQdI/W5tnSJaUN7rttYunHj8qbj2J9+Tc6IpHsLMmdPxyaZNcDg8DunIWikZKsZ1D2KNjShrOgbGJ2C57Am6XUYDASTHxuT5I1tDhTmz/lK0K9K4AkGe81UsXDQfb731NqKhOIqZIpoTLdjvwP3xwdq1CEQb8eMf/AZTEgvwi/+4DQcsXYIPN7yDp556RLJAatUcmuIBWS/TutokF4MZdfTVqWgU4XM8QZMN4KJvfA3pfBorH31QqGBEzITqWFYNP59zDqGJCgqlipQ9scbPSk3IJ0molq5xUF2Dx72Dw3YZFPtsRCikL9Fa2YHH8EOLNKBqBvD1f7scX/vGJXjowUdxx0+/g6ihY97MeUiPJrF1/UZ0NLfwQRWqFIMcGaqZ8mRFu0MmhF2lmZODtik94tAWbU3gl7fcgEhTE/K1HhhODA/8zwN46ZlHoGsDKFvrUawUcdVVF+DZp99C79YxtDf04MorrhItXF9fL+7/y/8gmRoV5Ac1hT7trH7h/xCc156G3xfGgsVt+OKXp2Ki+BQCkSzsUgyGPRNvvLQZmzbnkbNnY1r3XGTTeaSTY0gldyEUZFZHRXIA2WpXLUN4jqqwVy4ZrNDZvQkJvcYkbVfzIVjfvgmd2hAVhKY2SQUl78u8dt2muCFyk9zLieaU0BaxMW1k1eavfKj5QpIdIdZJavPmJL8uSq5DyjyjlRsIIS9mg5Du4pPDQ7IoXAhaQtvcglmaGSABu8UAACAASURBVHn7KhODP49+32aAoruabPb8fDJFkgNETep1w0Frh4lwjBa3yqJVRxjU8FRzFhyrKu4uUlDLG1PfzhBz8v05Za/6aHNYkcUbMPyScFoqkMPH66tyPthYONRIk3rk1RAImO5rkuqmAhrVZNUjzUedPlZP7BXEhgUY36MkvXuQF04iJ7yqYTE1HVE6NeRKiPkCInybGJ6USXBDLIxUKicIBDtjT4DL34FNgZOhy3SRFCzFf2YRxokkJ15MjdXgcVhkqQC2aqYoIvMgYVVNR8ikqwRpO4q/yttbD3lSul4WZSxGyNdlSqfiQQvaxemWx5aGgRaOBVLUJBeG2g/1PiTJ3ENjAzYmNYTCBoLUWjBl3qAVXVFZAruJ50LnIz/W9ogrD9GLuuuVa74lP5/fI9kjLD4Mr2ws4rMtNC42eiwQlIkBURu+Rj37kMWCz1DuafxF2hvDuWilyWbBK/QTW4TLmo8UN9JFGPxGWa8pTb1lsTmlAYQmYUfksRNy5XWiyxAHBQxRa2lqlI1yaHhErPm8ZkgSfDnNoFiNFo6haAwLFy7AEcsOxB9vvx4BoyKwcJHPG9cC7X4rTJPPwAjnEAhMkQajWqMOhGb4zBHaIyYJgYCy+DvrnNNxz30Pca8HbW90JyBFOp+EQiyK733zYnhGR/Huo0+hMpCHnTWRzdqSbE8hUkUrAtEWDCYnURL6hiFris5xHS1xeP2AhRLy1TKyCEBDThK7TY20PgeNzRp65jlYcdJyJLN5vPfRVhz/1XPwxgtbsHPLMK679ge4/Y5fI1Wio9JCnP2N32CyHEWVU29H5fL4jQzSk6uQS/ehKdyFWT0rkMqlMZhci+tv+DfEfRpaWlvh1W041Qz8BjN4ymjqWIxox1E4+OhvIFUIKFGlIMO8X0RLieByfSpND/chrnve43og3D7a/j+jHHXKzqebj30A7j4LciJjds2DilGF7rWR8HiQ3b4Lv/7hj3HOuefikC+dgJ3VArxaEb+88lI4w7sQKaVlf7FDIcxe+hksXLIc09um4ZdX/yeOOWIR1q59E5MTY2JhnU1Pir0396e6xkxSgOlMFYzA8Zoo6QH86MY74Iu2o7evH3+7+25sfuc1dNIyVAgPNkw+d3ItgFKBXHw2yswUchAIhZGZzKF1xkx8+fwL8KWvnIaVf/k7ls2ejf/49qWoFMahmxVkyrQr9SHspbW1hbBmw++oYK+JTBYZimt10gLp4e+eZm4oFyf8dcSJKLoypFDOgeL6RNpPICi5UZzY1puTOtpO6+86PYn3gcLsOtpQNxHgHeT0WgZwrimFZGwI2qvCRDlw4frwuoO2erNR15NIcSaIvjqT//cvtSO6mh9pXBQSTet9melQj0TExXKb5LqJC/8rcwAo9iHF01S0EX52dd4ohEXOdG565TLCoSAK+YwkIxdKRUQTcdEG8tlxdANeTxkdbTG0tXfhozXroVNYzKkwGx3HRshvoIFZMokG9A8OI8T9KFtBY6SJhwumzF2Eb//kOqCpBTtTSXQ2hPHi449gwdyZ+OXPf4z+ndsQi/jhp9EDn39a+RLBMalRTcOxdcTCzahVfCjkqzj+8ydi9tzZGJkcxMGfORBzFp8Iq2LC7zMx1D+E4cFhtHd2YcMnm+Azg6INWbvhEwz2bZFBhcNhUiWPcIh1zzhq9iBqtSF0TPEhHjeQCJegh3IINhuif9QrPfj4DWD9Wh3+lv3wqz/9EbtyKXRpDXjm4cewcfX7gJWBoRWRSw4gbtQwKxGHN5VBcWQMG3bvQawhgaGRURQsCxWhF1dAl9ZoSwMKNhsSoIiSIHi8r5zQ8yynhTG/aFVL/QWPo6aAhvMvuhhbenfh2edfFRvqQtGdxIu1Mc/dqqDoPO/oaOTV/YJUMj38yiu/j1/87HoZ7H32qOPwzhvvY8fOjbAqk4iEfaIXkIGg5AJVUHEKYkFsWDaa2tuwa3hUBlm0/uF5HglGkE+nhG4tA2h3mMy1Ji6OtSoSiSiKpawMeLq6OjEwPCK0/c6WbmTSJZihCJra25HK02rXAy9R8wkHc2dPwyHL5uO6a3+IgI+0SjalaZgGrfe96O5sx9SeHmzavgPD40mY/iCSqQwyuTxmzZ2DQrkoQwsOigrlgjT7Uie62zDXGWmGsSiDEtP45rcuwebNm/Hum6tUltinUEsOJ0T35Gq0uO8bUQZfV+AUqwj7IvAYIYxmCuiaMQet7d24+MJLsPq9j7HykVsxY/oUYUj4YGB09xByyQnMnTUdhUJS6GiRWAjDExUkMxk5r7PFLA49cglauyPIWAPYf9kMxJoNpAsZ2J4TccYp/4ZLzv828skJdHf6kJz8ANlcP6ZP78DWLYPwODF4OKTVfPAZAcQTcWzfvhXFUg4HH7wMH3+4EeNjBUyYX/k/aFfai4iFpuDs845ApvosEl0bpMDlAN9Ti6FWbsQLT/dh6wYTdsVEqaiE2WaQk8w0dCZcMuSOXVyN/HwmarvUGZcWU9/g9vJUWeRRn+OaANWZNxK4ouyP3RRwBUCoiY6izbDpqAvqZBLDBoMdpo9JmGT9Kici6RHYTIj7iJvi+k/Nx77Wo57yK0eMaEJM4dLRXYt+4LK3cxKv6cLnk73XDUiU37he6SwkGZzFoj2TzSiXErGkU40UERtqkBpbfAiECOsTRqenvInR4RJqBUv1aGzmROyhApRYUvLSBMOmQKaFmoUqGy7NC69GGgLTqDnNURQgNmJyQFGYXRdJ02d6ry2hoivV6U5e17VFyEgSTqVyOPbSPfj8axoK9IqX5oOWrkR0PPBYtlgnJoIRhHnQFkqYTGZd0rNaGwE/XbBsKfSJThDzrpGTyskn3aNE3FkDzapkc6GAnhMNokVll/7Az8F1UKPugfS4inAiWcjItdINZMWvXKEakmwuRlCGixjQ3UrNSOgCIhNSWjfWHCSzRWlG+H3UdhC9UlRqOhIV5c8DQU34pNx0Tf++w1zcr8TymJBqTTzTuRnXKVhqXFl3rHFtORUvUC0d16wqEKAOiIe4CoCUkB/XwlOtPepXqONQ68/gOiEVq+TIdQsHaJnJdG1H2VV6mCTNZ4W+5qphFwMBoasRebQlXJTXh5+BAkXypn2SCF+Re6tEbsoNzOsLCpoFowyba9ofRaZItKSIRNgDzUqJt3kml4JhmvCUaF0bFiGpZmZRLETh9YWge0vQPTa8HhOOPiLNWCQKLFrchabWZrz77jrs3F6FTdZRNQgrzxBRDQ1TZ+LUE1bgiXvuwlHzF2DHhxvhKfrEVEEcpIJelOwC2rqmom9kGP2pCTi0hCXFzB+AT2PwlrJ39JpesWXUkIdNK8+CJinvK45fhnfWvI65S4I496JL8Kf7H8CJl8zHs49sBsrNOHT5oVhyyFzc8oc7kehagSWHfhO2b66E7fkYYVTciS1r70Zq+FUYdgp2sQXR6AocuuKreGvdh1i95hX4c0Pi/e54ygj4iogGygh5K/B6QijbbTjjq9cAoRkYKQUEJWARxgOejYZYolL4yyVAyhWDocShTzDST4Ee/9p8qP2wHkTncmrUytwrbBe9GCeYIT5fRXTFAvj9z26Enc6irb0N53znmxiw84iHa7jz59/H8MY1MAuTctAYDXFo0ThmzF2E3Zv7oOVLuODCs7Fm7ft4/ZWX4GVhQcdDdmlCbVTPAJ/HxtbpGJ3Iorm1DemyjcapC3HRd34Ix4wjmy2hwqnj+BB2bd8Eq5yXvYIp9hwySYAXOeFmAG0dXejs6kZbawd8kQj0cFCGNJvXrUVHwIsbfvhdaJVJGDqnuBnRMxL5ihkezOhohZ1NyXPGgzlLa1zdQJGBcRIQqvKseLax+SAVglQqImz8pyr0ld6Pbjb8bHx+/MzXKZUFla7rLTiFED2dS+Xdi4LIS+yjZ4ryjDoM3nv3PimqZ03MO8Q+llxw15K8TtNTS0GhGzIe44CJTd4/icoVb1yhx2oypxwm1USZf7dK6q+my16k3perUaHujppIQajVvlI3QpBhltA5lGuXYqPz/20k4jGksyzSbHgDzFSpQePUHBr2XzQLU7ua8f4HH2FX/5A47hAxIkIRDYWge2qy7wejUXH6C3l9Eqin2Rp0bwDZSg15hhU2taClZyrm9EwVRNMq5fD2G68gm5mUgF2KePPFPArlkjR8Xj+HL0V4icZzv3P8sCwfrrzyRzj8yBWYPms27r7vHhx38pn4+9PPYXvvFhx4wBL0dPfAo5uINbSiatPi3yuZaLndA5g7rROvv/YCHn74XljWCPwBZlLswaL9mjB1RghVexKo7IY3oCFdtFEshbG7V8eWtUSB5sHXNA8/veN3GCpV4Pd4YRfpXphDKZtENjWEqN/BkfvNxqrHHsLqZ57CtlXviVNiY6JZ9t6JdAb5ioXJYhZ61Cf++JlyXkxqKOOVUMSKyolg41s3x1G7giMJ3TRNbkg04vgTTsaDD/8dmSyDXhMqF6zCPZxmJzSOsWSSL5arpSoikTimT5uFww8/CrfcfLtQin5x3fW4+Ve3Yc/gVtT0AiINARlyCSrA9aJVpeg3dQfFXAVtU1qwsW9UYpMY0kgjjnAojGwqjZA/gFKxKMg8BzHKTIfDDAehEOmclqtpZb1hobltCjQwBK8bx3/hVLR2dOHOP9yFE088Bd2ts7H+461Y+/5b2LH5I5RKGUyMDyISZt5QBp2dzbJu2Iwxs401l256hRFAZ6h0riBnKPcwOrBNppIIh4Ou9b8KUhZUqVZDOBSSIQWvL/OCMtmcG4Cs8sckN8VtqD5NrxULbKMqZg0hXxi5dAmaEYKlmdA8AaErB+GHVqwhF9yFw48+GFs2bIRfM5CbSCKfSaG7ow2Z9IQMUstWCemUDn84gpJdxGeOPhg//dV/4L/vvkGytlo7PAiGSxgZ68doZjkWzfkcnn7kDVSyROonAWcnHIygRgZIiaYDfug+6os5cPCLLmdkeAQdne1YetAyPPbo8xgdzmHSf+6/Nh/zGj9CR+tsHHPcLLy86lc49iSfSuTlJM8bQKWQwLZ1Gt58ZgKTE0X4fDE4mhe5UgGOrviC5JsLuMCgtHqyqTK9VeIzLnBxXVJBgpwUG37XbkidRTLGoeCWxaV4isuGSHqO2uAUjUnZIEntJsWUcr+SUEEfEAkrZyyKkJVGQxXRdfeOuuOLYiHs48yKFaDbeCjuLnmy5P4VUCN/R+3JbvyhqibVxF7hIjJBIT+GHbjwEVWaqyRR0l6RB48I4IFYTEdTSxC6wW6Nn8eL8ZGiuPvQzclvsI6mdayyIWDRziKDzRWbDxbbJepkpGinFqAqQT9sNPhjWB/6/D5Y9NR2p2o8eAh7C0eaU+e9SnlVfFDsLAw49cncM9I9vKS3UoJ9ouoUYCvBuut4QgSESEhNE+tEXslAIIpsOi2Wh7Zlwc9vclxKmHt9WNBmHNcznlxmzUHY6xNPbdoF6uxOqhS0WShQaGV4EA4G5VrznGfgDYvmQonhiyVBh4pUhsr7Uge2Qg3499UEj+9fEBJTNR8e04+qR8dkLr/XTUo1AGrjYChmuUw/dnqecwNilggpBnQYYwNNNzZu07rYS/OXNMfulVSTyPrvFPr2abM1dUCrv0zjLgb5sLkhlKiQP6Wj4SMliIm7TusBYCxIdKIsOUscyIiGs7jWTC9somNM97VtmcqpEElDbLOFYypvy6XvSEYLoXMbiVgU5XweAeGZ0jLQluR0IkMmqVr09td8mLX/MnzhzPPxzPPPAZWkWCkO7/kEqGVhOxYCPoZABqAbUZTsHHStTZy2GChoGFVUSzraO3X09FjYb0k3hseGUCx7kJoM4503+lHKkaPnR7Wowal4cfjxJ+OkE1bgneefxOpXXoI9OolQ1YRfYzq5XwJGi1ZRONqVgA8TqCBJigVtuvl5S2WhYXmJNlH0Sj91k6ikDd0JIhJshq1n8cWzDsZ9Dz+OSy+7CG99uAqHnF5Fg3kgXnhqHUKhBlz1n9/FrX+8C2P5qTjy899HtjIFVQnlex3vv/kQKpmPEPOPCV20UmpDMj0fBx/1DUxfdBgMvYJmZxTDyQK2coo2tEOaj/7eD5CfGIKhh8VJ8LATLgQ6lqFYtlG0OJ0lYkTLcyIebMzpgEJEpCaOWWrYo/I+6s9w/Wne90+1T+0VFMsCUB3wXlctQaECkutCR5Tta9Ziw9vv4IgDDkBf3zacdtFXMFzOIKBl8Pifb8Xat16GXkghEDKR5oTcFwA3Yo3Ul5qNNNeNocu6ZFghExxlViByP13OAx7kJ5x+EaqaH0/8/TGZJo/8wyL8R7/5b1TNBByDgmmC5hYaAzo021IWri4dlLanDDTlL87rxTWG14TFuaFheGgAlXwSs1sb8IPLLkA1swemnodjZ1GqGWKgQZ1IUKuhORSUfYj7LU0xyizAHQ3Fmi00RrGxdYttOWcEfVWDKHGaY9aUBMyaYvlKqgWfGdIn6pkdUvCTxlQ/QziAkUm0sln+p7OOzyUHW6TFSkCrcmOU98BkbzeIlZ9cdvJPWZrVqVXuli6aCoaM1r/2OjTWJ2tu3yN7pzQ1tO/0CfWJGheeNZLV4aJuLPpr1v8OrlT6QPfodu16VdbW4Yd/Blu3bcHQyACC4RBStJQNhRBpSODEk07Cjt5NKGQnsHXbVkGrKdBtiCdkEEO0IRgMyMSetz0SbYDFfBGPByMjw6i4CLduBlFlUnSZpgcRBGn0wKGd34uhoX7JgSrR5UfClVjUEkWOoCEexpx5rajVJsVmPZ208PHqPkSjU9AzbQEa4k0ysBqdGEY6MyYUlmnTuzF77gJxbZs5+wDAEwG0IGbHYlj12su45+4/wDAqMANldExh0OtOTJ8ZlkwjwyghHCoj1gAUCxHU7G6888YIkpMJWNoUHLziyzjn29/EnnQVFQ9RITWQ49CB7JGQXkHvu69gYu172Pzis8DICGrZkiBURP5suqP5/RjLJ1HSbRQ9FRhhEzWvhqyVcw2AOKhU+WncR+q6H9H+2DX4yWDRvLjhxlvx6GNPIRCIYEffLkxOjCKbYgMP5IsZ+MIG4vGEPHMD/cNIJJql+ejvH0KpwGfAxo+u+TGu/f61KCMDSy/gnAvOxMqVDwq7gaGLYRrsBEgFq4h5Srghhv7RNGw6nWmGCLolRNe2pXBnmCX3AIrfyUKQ3IsAB5xVWbuiGSK7w3HQ0NiCKT2LcMSRp+GwI48XROSjDzfge1deic8ecxw+f8LJuP0X16E4vge927egViuJ5S/pwD09nRjopyWuV5ofm6RPx0IuX0I43IBsToXzseLwmX75+XywFbuBQ0/bzcNQw0hlgqNqQ3leXVcdPqvcKyyLTqlqD1dJ46p21nw6gsGI0HWDEa4RE8F4G2695U68/vxbmNM+E31rNuOjoWdFH7x0yRI8/8RT2LbxE5TytBiQ2FvRrVKn4/XyOfGgY/o0fPH0L4lRz+Dodiw9aDr83jxefn4lIiEDTsNi+Dw9OPX4r8NnR/Cn/74Nfb2vwbb3oGbnEAkzJ6mCvJ1HcxMbvA54tACGKc736Ghv68KO7UNYt2Yn8g0X/GvzcfHJPvFs3rH7XWzY+hHOu7gZ4Sg3KQdWwUT/jhpefS6FwgRLHXaWhnDEGCjHwJkag8iIYhC0oMaB2QrkzbubmBRYUufQRpKWeHSGN1BgFShNh3QjMs1yhMdblSkHFzcnudxY6jxVVXiqLlGlZnMztuXvcPLIaQk3VVKeJIPBDeVSOQ+uIM911fqnBsSFyMRpQzzPWXRy4ViqWnW/pI6sQ2lcPAIt1+PtDZnGixODix6weOMxwwainnicaKTFHFnOLDAZAljF4EAOlTJpRcpCVmkF6gJp1fz4/Loc8iKs4vX16CgXLOTSAky6AggWsQYCIT8KIoxWELg0fw6VI7RvU8iAOiHUB2PzIeF8cjs4WSO9ipaypAQpHqg8/Cxwyd4y+HoujM+Nnz9H4HHebJJz1GEa8vslRTZPtxBdE/4uJ+vky+bzZeSEeifEZUT8XrTGEyhMcGJsiV7AqHnE833IRX4iMbpH1KTZYENFa8VytSL2mESlynlLGlDOoSrMgrFoB8lJD5sPW+hfPOLLXl0QtZpwvbzIFItiK80vw88im8gX16MKTlFaHV5LIiBsOBh2qYJ6ROOheZHNZFEiH5PIkxu7XqdBqMJAuVXsRTNU+SGHKXuzUDgg+hC7pgKUVCGimo86Mqg4hWpzpdaDfyHEQEDNgGkx0Vldz9EkowgBX0RHlSGD9Hdn7SdcLnXTWRSRo076Fw8hMts9FLbTBjmfh0O9Tr4k2S4icjNp0ReCN9yOybIXHfMPwPevvxkTmSS2bnoHZ5y8HFvWv4StG9/Cjh2fwBeaRDrph2b3AJqJpUuPhe0ZxFPP/xcOOGA+Hrp/FQ77zCIctCxNBQbSBT6fzejf2Yr33xpHPkO6iS3BZIR1K1oAh35mGZpjAWT692D1Sy+D21STJwRvjfoZH4rlCorlAvI+DamAB3tKRRSIGOkazJpHpkHVoiVFSZxZG0ZRIR8WBw5B1Iwcjj55AWYs6sHH67eiZ/Zs9BwyjpE9OkYGKqIraJ7SicauxdjW34SuOV+EJ9wtk81t716K7X3voqNNl+lZNER3nhYcd9x3EG+ah/7RFLZs/AhBawAtXQeiZ9ZhMLxRCeF78qE74a+NoH/3JwgGvEjZDTjijGsRa+zERLoKw2xEwVL5PLKWWHzWOFFjY6kOqr1QWr3a3Ldtqe9x0eM6G0BlFv1z8yFGzY5H6Ht+vxfXXH45br7uOjx8791oiPpx+fe/jb7hftxw7b8jO7ARXrsIn2PBHwoiU7aQKpQRjkZRyacRNIjKqKk0Dz+vVLTcB3U4RL2MAGoeRXu88rpb0D19Du696/f4cNU7qBl+nPW1yzH3oCNQ8fjAjE82LCafh2rZHSqp/YfIHZ9FLu0yw7ZM1aDxuWJ2yztvrsHsqW04cG4bvnXulzG+ay281QmZHtMyuEQtGQsGq4wGv0/MAVjgkPJWYGHmaChQf2FRj6UGTmLtLT4VHqFYKUMSpd2iDiASiUqTUMgX1ABJ0Hc3k0DcbRQywoZR6JQ+nzQoMnd2qajy/HOvdv04ePqK7sstqjj5NSQ1WYNFVfP/8VWnPvFnhcNhcfqqfwY1kKJ7H7OI3PUhdsvSecieMHv2bEma7u3dDotZQ9RaEv3hFMfmoFDp2tTASrEGeFbIz6CltuzRIYxNpnDTTTfiRz/5ITxe1TRF4jHE4glcf8ONmEylsXP7Vjzx2Ers3r1LdI38bGxAaEXOPUpmcWIh7sfMGXPRu2M7mlsbMTIxIk5bQlehrW2AA0juWUrXwAl9cnIMYdHzJOEL+CVQlmJ3fyiMeHQGzr/gHLRP8eCXv7oMXV0taG7qRlfXAmzdNoQdu4axq38XmpraVAPVuxYjI71oag7LIKZYdjClay6WLjtWUrJnJWbimcefxrp1q8XhjTz7WNyDgw6ejQ0b34HHW8LSgxYglXsJuXQZmYkYitl29PXWMJ71Y8rcpbjq5zdi08AYAk3NqHD/ok6TZy8p1wwTrljoNG1sefEp3HblZfjmqSfj9aeeQM2qikg81hAXPU2uWkLWKcKXCKHglJEu5eCYLhvEo0lDPZkqIxZjepY7JxP9H1tdnnF+3PZfd2Ljxl5861uX4a9/+SueefLv+PC9dyXU2bKLcHycyscQb0igb/tOcfMkCtLU2CqmHZyJZCdziOpBlLUstEgNwXhQWAjFfySgBxwPWgJBtEZoCV1AjmhKpYYiB4W0oPUQrY5g955BKVmi1BGw9pMhABkh1AnxDPVI+GEsFlXB0jTTMTS0dnSKmcc5518Fv9mMp594Dnf/8Y+YGBvC/EXz8d933YXzTj0Jezauk/M3myOtSsfiJYtgBnxYt26tqgdEV5ZBNsfkcdYBEUxMUCekdGuC8ukeyZVRttQUjfPMpVZPGUCIS57l6jg4vJT8Gnf/lqaFIn5SONUcSdXAuhg8UU/R3j0NWcvBGV+7FBf82xUYnyyiwR/A0w+8gP6NO7F9+EWEIw4aImE8+uCDiEfDUk+WmUPj96NYYqPmR83IorV7KoxgAl2zFuLEU76M/RcvRjzkxU+uvhy7N6+BVUii0qLjmCPPxglHXYBaIYjf3fYbTEx8jGJxGzSkEQkGUeD+2VTFvDmLMNCfhlYLwjQj2LFjJxpijdi4YTtyGRuZ6Hn/2nzccMV0PPXcn3DkMQfirj89iiUHGfjcF2dI9sfmdVmsfi+J8RHFP6XItlCw4dUNKZbpRhUJcVNLScfGyXPNE4Ftl6ATSqO1K/UPDLb0ajAo7NJ8sJwg9NBMtLe2Yveu3ciOjYig2q4WoHsY4FSS9GLHtmC6WgyBtoVC5JUNsw71ilCHhbBGu1dTcWk/hZTwEOD3KVGmrdLaZaNUzZI6ND4V1CXTJm7yTGolb9MNevpUIbhvn1cBjGKtxqmYcF5Vuiw7cZFC8fdMtqxR8QA0NtOaMCz8+4nxLAo5URfK+yFnXNUXbsw9N3smeVPPwuLUIH2WAX1uQSocIm4aqpClPjgQ0WGYukCE/JIcFNeZiQF/bIT4MChur+qugwYtJF2Eg0iR6AGUTqR+mMiBIlaMkMNDjJNFRKnesyS0uO+HBQwPTT8LPCaP+yiws8Uy0U/4n5QGq4Ikz7AqEDQ1tCbiqOTy8DD5WdTjtNPVhRrVpxUFJhfDKArKFRtBGjJSioWGYDsIOl6E/D5JJuavSqEoDRN/RlMTHScsjKUsFKGjwsaQRTmdNmo1FMp8T0pjw2ImYJpCB6vTCdh8sRdho8BJWSgYEK4sNRTkkQlVSqBT1bDwYBcGGWl7pB5w/dO8yiE9i42nWkW8ntw4CR1TzE/oXve6Tmx0TNPpmGGpNGURjqjvo4syC4SgoyNk6whWNUS9fuQzWaRzfA6VIxZRIyPsk8mny4uWGwAAIABJREFUWGGKfbXi3ItoVjinNmokt1dIPyqJVWqEQtlKSXJk2LwFIwEZUmRrCYxXgrjwu/+B/Y8+DoOT/bj3z9ejs7mERHgSIf8kAn4L4eYiwv4DkAgdhfbW+UhnSrjpdxeiY/oEOtub8ewjg4gFG3HhpXTFGMXQGFAuxdEcvQCHLD4fV/z7FSgV++FxkmKzXLAd7H/ggWhpbERXUzNef+hR+EfTCCRLCFR0OBUPPN4AbI+DnAkMooRc2Iecx0aNQXMs3plbRJMGTUfAw8M1L0UL1yptCxceMBXLPzcNvrgm06X/uuMRTFsYQEtzD3bv7sf0WXNQqPgxY96pKNaWonv+Ecg6NuLhEay9+0LYoQHkjEmMZjS0d6zA4YdcioZgI958/R5MTLwFnzGIEKeP5Wkwo4fjqGMuwovPvYavnrUCH7x1DzZtegbhWAmpYhC1wGfRPmUuOqcdhHyF08wILFsdaPL0OUokqsy4932p4vWf3a7qIkaFcuxzxfoUT0utRduRPAVOHz9Y9R52btuMa75zEf529/1oawph1XuvYsfubfDZSdRyIwgw9bacF7eXSk1HJl9EPMEshzGEAxDHPbvmZs/wzKgC6YKDqfMOwP6HrkC2amL2wgPQNmuxzObipoY9W9Zjw/r1kkLvizbDklGCyt2oa+tEtK5KXnU96NK+F4Gg/kZTOo0a8O4b72DpkgWIR2p48fF78difb0VjyIFhZVHzKTcahwYSnEg6NqJBv0wIiKgQYcxkckhR18hJplBn1TSKlI9AMIjW1lYMDw+7NrOqOZRzQ5BGHYFACAVqG6o8hxSiqtOAxP2q29cKQk8qnWh41DkieT2OI5N/Nh+kt7B4sVjgq8padB8qLvWfv8SMRQZ1agBGNJ0NEBPJSSHhz2XhoMSudY6ComgJ5VU0JQ5Mv4nm5maccuIXMbSnH5+sWYfU+ATKeaZoh4UdQCMEUkqo58nl84iwkLRoSe6BNxASByZmZTh6DfMWLsD8/Rbh1Tdex8joBA47/Ch87nMn4OG//RXr130s7ovih+hUEQwH4TO574SE4mQGwjj+2NNQyNbw0OMPw2N6UPNwqFREYyKOWCgiZwcNWDiQSqYmhTbDAQqF5gXy2FkDeHW0trcjTeqL6WDu/C6UrVGMjOxEajyPqhXGsuXH4oyzz8S7H72Cvv61GNqm4dyzL8KTT/0FW7a+h5ZWP/xBD8INDfDQdlAPYmw8h9E9VRx7zBcwbdosoQDPnjUfhyxfjgf+cj8Gh/tx/AkrkEpP4IP1tyE5Ogmf3Qmn3I7tO4pYvuJkHHnSacgzT4TidTof1UirJb1FzQrZZ4YZ8vePs+cHF5yNr59wLNa9/Dxyw9ulKUxPpgXplzPRS9MEG76GIDLVAizNhsUwZtJOy0WU6H4klHWvmnS59vgGzWtsBjuH0NrWhVNOOwOXX34Flh+yHOUSyW1VjA0NiHOiHmATTscr6i0sFAtcB0FhABARYdGcnkghqJmomRUUUEQoTjTDK3txNVNCg66juzkBTXewZ3xUmaLoPtEZEvWYSGUkyJQPeWd3uzKbsRluykbBwfGfPxqbt6yX5oMB0aYZlnTupkQEhx52GBYcdCwmcmGsX70Df7v7L0LjtK08umZ0omlKG9545lmYrCklN6uI7mmd+NkvrsPKhx7E888/L5bJPDunTm3BiV84Dk8+8Qy29u5WhgwSnUCWCzPmFDoq25XriEMrae4Vgm6y/qqyjlBSANHxMavF3VvqhhEcaMycOVOa6t7eXpiOV/Q0eiiCxp7puOC7V2PBYUfBR+pUHoh6gJX/8zReefhm1EoTkuJuaDVUifKJmQBrCr8Mqppb2jDnwJmINLVi91AK1/3yZrS2t6GYL2JyaDt+fd2V8JQm0NZoonFhAtN6lsOvzcCmtQNYt/p91Jyd0LTdqFbGZBDBqIZQPICq5cO2zSmYvhAO2P8Q5PN59A8MYsf2PTjwgGV4ecvcf20+rr+iDY8/czuO/exReH/VJ1j98S5ccMk0DA3uwer3qkiOqSF5jmoljV0cRX48AL2wK344FR8S8UZZlIbpRUYoUxYMpwDY9LjXBG7iJjKZKiIca8LMOUtx8XduxrRp07Ft81Y88vBDeOet1zExMQTbIheXI+q8orjkGBjDaTRtaSnOLEmhVkeYxUbXdfAh50+4rULFUs3Ap4MJ64dwPfFavYYSxtcF10qorqZM/HfbUggIqS/kJyrYXH2fcgtSPGoeGnwgFDdfhbxxU+bCo4TacshFdNDcQvQHGB0po0idlzikUk9gCDrA96waJVXM1wXJnKiT30hbNbFzZacs1CJFGZPPyzKYyATTz1lYu/xdpeFQNrNiqUl6mGSSqIM76g/J+5cUXqmKld7ANPn5FNwvhQs/o7ihKHtEFeKoMkN4/gk3WbJeVDUg90KuiYagzyfoCOFc3jA2JiPZtNgFU9DV1dGGVW99iDkzujAxMi7XPegLCvIxFoSIu4pkjHEZcsBPoSftDQ06sjiIM+iKdhQ2yxUHjWEvwn4vivmCwI2JphY0Nbdi87bd2Lk7JwFOxLGJIPCzUO9QKCgSOpvsSIRe1256qsWMA6Xl4Jc/wM2Ga9BR3G8Wt15lFyie2W7mhwAVrrSGhyp9yMWZx21kuG7YeDA1mop6vh7vIqd0bMwzmSzGRicUzURMFsTCSw4KucRsXBwP/P+wMgzUKKxmgi0FoirZnjSFiXIFWbGN3oeg8KyRRsgVtPPMYaItU9VJT/PpPkQ5NnZspLJJeE1SpFpF7DuQA8qBBC77z+vQOXcB/njv76BjALrdh/bmAibHt6GxSc5iBHTVfJSKARx59DH43EmfxRXfb8PE6AjeeZGNgA/f/PcE4B/GeBbIZhuxcMZPMX3Kyfiv236DjRtfQCxawvjwEDy6hYUHHQJbD+KKy6/GKw8+jq0vvAarbwB+IrE2G27+slAJGSjFfBi2cygbNTcjBjBsDR6BvAh4BZDPpxCLAD3dU9HY2IJkcQ+aplUwdf4UDIym8fAjO2Q9Nzb60dHVBI9PRzg+FWboMBx+9DUo6mFEOrgtbsP7v7sYnrgHO9J5NHQvxelf+R7Gxiax7uP7sXPz/QgZo2iMKj3WZG4assX9EI0dhK6OWUiPb4HmbETBWgt4h+HREkiNLUAoPg3xjgPRPesIFGsJFKucsJEqwoZWCdEFeftfzcf/birqTUf9cFN/fd8eWv920j7pOMPG9Jc//wVuuvE6VAo5dLeF8cZLT+CuO34Nk25R2TEkon5ZGzmrhEAohmIJaEw0YaB/JxJxL9KTw2jgFNJW+xNDa20tiFzVi2t+dis65x6CLCIi3rcML4rFCiKeqgjyiT6UKTblehaqIfcQGxU2+URO3ABZPl/UwFSrZeiSBMyfVJPmQyMK4uh4+9XXsWLFUQiGNVSKI7jxuqswsOkjePJp1Aw29zS5KAviZ0pIJx20PIL6slAgVYkxOWz05aq5+gkWCCICdR2keM4UJeWYBYYK5ePElM0HsxBUhoYSYXOgJbTfuuDbDZIkolK3NZfcq5ojgz4+x4JGEH01DORlEEP3MGURzpyTf20+FDOgrsmQnAShgJWk4ZJmkyJxEWuq7xZHLjFHoRuH+8vDwjKI4445Bl2t7di1tRdvvvKK0JGr1BjKxkLaDrOQvIL+cABDd0WeSdy/Pf4AClYRvqAfTW2tyBZKmEim0djUBsfhINMWA5FYmM9kEtDKCAZ9aOtoE4e0QKgB02cuwGdXnIBDDj4Od/3hAXzw8QcYGBlAMpOUPI4777wTT/z9SfT19qGlsQWr165BLptCwKRxhYVsagTZ1LgM8khvjcQi2Lx5Ewx/DqecfijMAOlIWWSTVaz5cBzbt1FDGUaiuQmJ5hCyo37JWQoGWQ8Mw3HSKFeSMiyKNyUwc9Y8cQ7cuH0Q/mAcl1xyOUx/AqZJeg4XRABdPdMQDEUwMZnEysevRW5iBFdfdg3+/vCLWHH8WUCsE8MlGxXSC5QZIRrsvAj76SJpGn65n0P9e3DTdT9GM29RchyBUgERXwHFTBb5yQysPLOiWHN5kSymJWAw0d4kWtG0Y8Hjo5apCosNPalXdPigmYLrkKni0Ax0dHbjy2ecg+deeAUzZszGvffeK89hLBZErUodk4VstupmYdFtkw23ovQyHJfuhdlsXkxkgv4QCpUkPEEbjW1xWWejQyk0Mocmn8fUjiYkUxMocM37/PCZIRStKvyBEHb3D8rggud+e3szvLoXY8OjaGlrQCo9jsVLpuL8C84WXdpV3/sP+IwIDv3MkVh+yCHIFUp49s21eOHNzagUdLQG49AyzPoB0qUM8loVs7q7Mdi7DdlcSswzMvkMQmEOPVg/kpUQkQFgc0sMhx2+DM8/9xLSKWYeOZL9s1daIO6gSh9WN3uQc9vVcgiCwlqD2iLuOxwwUG/JmAnZS8jg8QmSRIF7MpnE9r4+ObdqVQf+SANsXxCxnuno3v8gnHfpZeju6UE5C+gWcPUZK5Af7YfPq2F0jFl9ZPJ4ZTDU0NiBUtWDB/76CBLdM3DX3X/D8sMOlQFuotGH4eE1WPX2/XCsTZjSZmG/BVMwmDLw5ONr8NGqUehOE+bPnwMzMIHJ1CcImAwabIBXC8DwxPDBe5tFu0xnq+NWHI/lyw/GFd/9IVpbQ/j1Db/BWVe+96/Nx60/aMMdf/gVWlvjWLLocDz41yew/yF+LFrcjHVr96B/F0SMmSvT3owaD1V30ymsZjejrWUhvEZcBKlDowPomNWEXds3wIssQj5SHMgBrYgQt1jh5L8DHd1zkC2z4AWm9szAooVLEIs2SJz85k3rsW3bJ9i9eztG9myHWSsJ9MtNk8Ua/71QzEuhJn2C27CLKJjTKg95gJ/qLr31wD+lpeCXOJW4mhChhQmc7nJmiXy4lCqhTFVsORg5eeAxqGgwqhgXpxbJG6EVY0UKcOFlunoDP/l7NWafEDbySGp0NMZJgY58tiZR9hxhq4j7MrxuIU9oVV7DXcQ8UKkfIW2H/ta8bjLyUg5z7mdyw4KInvjJ/efDU08QV1bARD3YtfABkOZGsiY0xIIRVMq0DlTiKBEwSu9FV5Y6B7EmhzMnaRT8SYviJnWzwRImFw9UoWG5mhUPXR6UA0rAVBPJaCAkwkHqQGy6XDAIKcYE6IA4YDREY/j746sQj6kARMNnIlmzBCavkHJVUQgPH/hQ0EAhV0UiRicVisY587JF3Br2AdGAhlkzp8t92rK9D11Tp6FaNfHmK5vgoUOSCp+X60Ar2mKenv7qHrL5MMOcVHIj5bVRaIUSjqohkd8PRGMReS7YjLCJYLgRpz0yAHGbRAHiXBhVhOz8wW73zGvHgpSTPqHGMTyxIYTmlmacevIpuP/+BzAxNqGS6gVZU+uTU0k2TQJwUGsFD/yOgWquBNPR0Z5oEY/9HcNDSBWVSxnpR9z0edbw2rHAoiiW1ossFpQrDznfDC6qyP0tVqvwBj1oam9EzeOgGmxGqG0azIZWnHfppXj8ib8iNbYeqPShs62KUDgPM2gjEG5CY2wZFs77PDZu2ozhkSRWPvpbnPDFbhTSWaxblUK1bGDq9ApOPL0Jg6lx5EudiPkvxmcP+3c8tPJePPrIb+H35WGCwrphtM6ci8G8jtt//xcMbenH8Ier8dbKR7B93Qa0tXdK3gfySfjiAWR9FeSNCtKlFPxE/yo1QTyIIEn4aZWTOQPTezplkLJn9zDy1XH4Eg7m7NcC3Z9AKmnivdc2IhptRLwxAl/Ii2lz9sOiJaeja/op4kKyJ5VCY2IMb9z3PYxnbUxfcBwOOeJM5OkNv+N5rN9wK2rFDfDbVQSNEEqWHz0zjsdxx38XD618E6d98SQ88tebYfp6UdO2I9pUQXoyB8OagbLThIFUFAcfeT4iLUuQLQdRFWEfkbW61uP/v/nY13Ds03l8umj1VB3ETBMPr3xEGt1zzvkSgv4aNq1/G7+76cdo0AvQykkwYSNNtxQWk93dWHboMdjZN4TTTv4yHrj3T9i5Yy0si8nEisJByFLsk70RePwJBJqm4bY/r8Qnu4g+RJAss1H2QK+UYVQtpZlg6ju/R7ZOth0VVDWTEamqUBbeknJQJLWylEuiJRHDxNgwtm5YjQ0frkZ3axcK6QJmzp2DPWO7ceZZJ8GoZnHNt76O5M4+eLziv+e6GargLV5NBsfpHNBUFX23KhOVfYU8iwUWFEJnlZBcDdlsTp6bekMhQy1HoRUUnPOLAls+/7RvV7lTagKqaEpibuv2heoZl59Jm17uOS49WVLOiWaQC05NoUD3ewV76vvd/UaC24T+rETgZA2ovBCFrKjm1Q31lXOU5yD3BGoyTXn+mXFBm1HqpS766rlY/e572L5xM8rSUHFARRc2pXNk4xFPxNygOiJAZZjhIAINUQyODMMIBrD8iCOQLZSxa/cwiaEo5Kgv5eCNiHhJ2A8OmJdQQTgWxux583Hal8/B0uVHwwxE0bt9DNlMFT3TpuLlV1+UBPO5Cxage9p0+KgHKJOv75EJPGHvWNCHbZ98jEdX3oPejWvgqZXQ0ZrA7t07YFUYdFjGWV89BkNj72Dh/gnUKhp29Xqw7qMCxkaDsCpBKSQj0TZcdOHXcMdvf4PmRBC57DAsGu4YFIznRYsZbWiALxrFsZ/7PPoHRnHl1f+JkbEMPvhoAxYfcAgMM4jBkVHs2r0bg0O78JUvHw+fncUff/dbnPnVS6An5iCrxZDjwIrgmFNAOL8VuzZtRMQXxKzps2QvveYHP8T0rh7UckVc973vY+n8+bjs4jNhknFQtjG6ox/EyngIZYoZlDmQoRVwwMBIpYKG5ii8oQAylkI/uI6E+k6knbT1Yhktze349mXfwcqHH8fmbX3I5AoyqadoP5UaRTQSRCaZQqWoNFZCMxJKMF3PlBtpQ0NcBmiCgFRoATyBI446CN1TO/HYY48jGo5jYmwSbc0J5HKTsmwj8UYZ2jB4r7OzC3v29AtqzgeioyMOj+FB/64JJOJBhCNeFEppTJ8ZRyjik/oxHI5D10KIRVsk22M4WUTfWBH+phnYb86B6PtgHeJELHIZjGWTOOW8r6CcS+Lh+/6MYMiHZHJU7HpDIRWKyIG3hBj7A0g0xSWzh3SpsVEG51In6Tb+4rjFgbcyO+JQks/qvhBSRV1WQ17XQMQgu0TVrDx7xa20zohwz2rWA2Sg0M3U7w1CMwLQI3FUghFMX7AY5114CRbOW4znnngWj//2BqRG+lFzLDQ2x5DMZeANhCUkvLVzFg445Cj8549/gMI/GDj/9buVuPTiM6Spvf++32F0eBV0fQumTy9C9/RB0wqIROcAtalYvzqD5KRXxPXp7A7oRkZcwGKhhJjKsMx99aX3oWtRVCwDc2bPwbbtGyT9/ITPHyrXZeUb/wfy8dJfjsD1N/xcXJo+e/RxuPWW20VU860rFiFX2oHkeAFjAwEkJwxMZtJItHmhm2FMpn0Yn4zje1fdAcM7BW+8tUb41vvtPw0vP/cItmx4G9XCoIhR6UzCdG2ZTHJk61FBWhRbFwuAVdYlBXTarAXYb9F+mDdvjvhn923dgMn+Lfhk43ppKLjJZjM5eS3hpopg250g0fHGRzGwCt4SCoxLueJqUAI7Nd0RgaZs0u7GW284lCWMy2HlevdIx0nKDafrgm6LLa2irpB+RHF7XXNBPUNrcxNymQxymbxA/1xMtoeFNgtdC+GYQhQqJS8yKWXr66VPOCcSLg17L5VJrOgUdU0GUTIMU+Jyhbe7omQlgRHdDQ8Mv0u94pC3Ln9Wha14XCnNh9tDsakJ+QibqUZAimPWCzzvuPCZTcgf7HrxS/PiIh98LRG5M/uDU0OpBwgTeyXlnAdjgVoRN7uC2hDyBH2cyhgeeE3+NxUYlCtUMHtOlzQKO3fuRiZLP3E374IidNpK8p6yWKd9Lg8+wyvptts294rVbNHQ4TccmFpFKBSRIDBjepckvebKFnb1JzF71ly8++IWQeMoViG/mGuJUxsKKK2CykbxBzzwx1TKOJtPOkZxiiAGAtQUEeUxqDOiCQD1HA4i0QAcpyK2emwoORXxEu6sVF0qhkLR6ps074EkHrvTQll+LKQqQFdXs2xs+VxePMPFj78e/S73WzmWEaLmGvFqBrw1DXbWgpYDWoImtFIVkyWFiJkMWOMBL9adCnmi60kulxO7xVhLFDlygiks1X0ynaxy/ZASFtShB71Cc5gshPHDn9+OBUsOxv/c+wC+dtE52LT2Jbz96l9RzPdh7oJ2jKeH0Nk1H1UrLnqPTHFQNqaFC2diaGg9dm7fgQ/e7EXFyjAkGBdeNgPD+e0ooxEzu6/GlJbP43UWFmNb8NarL8DvNGJBdwGIt2KolsA3r7oBsPyIFIvoX/0x+vt6ceE3vo4HH3sMu959BR9/8hG8CT/GCuPweG34uMbomU5KCbMbRCdWQyLhRaVYQDFbhWnEoHkrWHBwh9hSprIabrzhz/jupd/B6FBJ6CFvv/8mUoUs5i4+Ej+67j70DiShhYH2HgN9m5+H39+Alsb9kMsExZ3k3fcfwMbeu4HaJBKhbrQ3LsT0aQvRMWUpNK0VWzf2or3Ri/devweF7Idoaa8ikmDo4gRaInFs3VWCE1qM4WwbjjjhEmTKUZSqNCXgIe9SRt1ivF63fsrQaG9fobY1tf/VBeb/e1LO39O1zilauPFXN+Caq69GWEJQU/jDHb/EQO/7CFXGEfWUkJnMIBhNIEcHO48XbVNm4RfX3YSP3/sI7775ClateoHtiYg0qZ3SqF2o0QmK7nI++KIdOOz4M3DMF7+CkuOHzYk8aToMOPSayJdrKGteQfe4uXKY4KN9AlOmuRe4Ayfa4TGB3MtC1dTw6gvP4LmnHkchuRtaqYye1qk4+QtfwrOvvIZNe/rQOb0Ti+fPwAmfWYa7b7kF23s/FI0Vx5ukjtAJifschx6m1yMUUaIOpPCw+GHRUKf8qkRwdZbwS5ywaCfkBv3xj/ncR8IxoSTxBeqWt9z76jRgeQ03G0QF7Krplbwu9XZlC+ViRTmcuTowFrosbvjfBQH55/5T6Uk+7XbFPdOldvB9qzBevj81pd2nj6Rgn3SyRkGEL/zG1/DeB6uEZ//Gyy/DKVlIBIKYMaUbyfFJTJ8xA6+//qpCPnxEVgw0xGNIpSZlmFEs5uGPBjF7vwXo3bFDaETBWByBcAytbT1IxNthW8qinHkmWzauw+TkEIAC2tsTsj/PmrsAuwfHEI534JTTzhJhtxmIobExIde6taNFZJnpIsXZOrJEqEm707yo5C2ZcBt2Hv9zx2/w5otPIGzWYJcymNrVht7eLfjGxd/CeHIbcqV1iCbSaG+dgq0by3jzlQGUi40IhBOw7DxsbwwnnfIlzJ89C7+95SZx0bIrTOamZS2PCToblVGsWmjr7ERLeweu+N5V+PvTz2JkYgKnf+UcTOnpRjKbwY6dOzBj2rHIjfVisPd1bPnkbTS2TcPiw85FoGV/ZMocupFBkERh51P45P23EdZ9sn+98+572LC1V0LmIsE4ov4YzjvjHGxe8y6Mio39Z8zDPb/7I+JGEM0NDRgZHYRDOpFWRbpcRD6gwYwEJQuJv7cNpQERMwHeH5+JYjaHY448Rs6Al197E+GGRni8PhHq1/i80CifWi/DRCXL85EaYU10lcLF8Kjkcb8/KP+tqbVVCmF/wMHtt16PH/7gaoyPpRixgwOXLsHgSD/ypZTSENcMRCMxxGNxjI9OYGJ8Us7jhoQfbW3NyOTS6GyfgnVrNmJKdxzVWhKHHrEEc+ZMxZNPPQnTG4ahR5FJlZFomYmykcDhJ5+JQz93GmLeAN5/+g0s+EfQ2rVXXY05ixfh5HO/iq+cdRKqmRGXDp9FNEZzhoywA5qaEqKVon4rGGFYozIQsspVmD6/iN8ly05ooW4zT0aCaSpNFZs7l35N5EP2D2GT6K52ldeKhkWkpTIc2pZnR+oM7psAStSLwoOg7oenasAXjCJTceCLxEU3RxpnLpVHFGVozNTzAmOpEcxfvAjb94zgpNPPxWc/fwaeeeFdHPO5k7B4Wbto4Q5atD9qOQs3X/8TfP2C4zE48Aa8/l3wh4bRt/N9pCYr2LAuDdM7D0cccRaOWfEFFMsTuP23v0ZTvAWHHXwcdvcN45M1j2Lt6k1ALQS/L4p8PoeJ1IDogw9YOg3p9CTe3nrqvyIfT9y9H+78/d3CcW1MNGD1R2uwfdsIvv7tNiQ6R5FoCmN4j46Q3ow3396KmfMbEWlsQWPbXPx15Ue45vv34cGH3seHH/fi36/4Lhoaguhqi+H3t/8cj/z1Tui1DJgIz+EPHyiiD7x5dGViXU3qkVPzw6kFxQeuXLGlaCOE29ocQ8AoYXh4SAl53MaARXTdHrA+6eEWLhZ/7sRIISC8mRX5cxYdEtImgmsFmXDKL9RZcaqqa7B5uKnpNidwbDhKRUugYQlbIv7BgDhSYZhVkWNCuZo2sQgnXWZyfFwmVZyg0b6PzVquVERNs5FoVIhC1dJRKXPCrCzr3DwolQ9Bq1hOzYUvSLYvJ4cKCSfUKXobofNQn6LeOyE2meLrnB5QVAdx4amzefdyioXKpQrWuiOKTJ14bWSCpT4Oz1s2IKEQD2Y1bWSwF1lTIjgX22KiKerv8/1yosdClm+FLjb04i6xaRNdgympxOQgplNM1wSmtEcxNJwRp6dQxINMvoapMxOYO3cennvhbUmI9ZseGGW6mRlSMNbzKfj6FMrzNSmMppCxHGRSbUVoV9TPNCf8MjXp6mlCS2cH3nlvncpTSXpETMaLyMknCw9OFzkBp4i/nBd/BObryWcTlgInlvSzp8sN35ggaKoB4ZSKKAjF6HKpSAHx6uJtb5oBFVxZVtS9LNeLm2Beb3RVAJm6L9SdxuJ+uU788+XLliMYCOFiSDVEAAAgAElEQVTNN95Qwtb6ZISOWK4rj+1uXjzAw9yM2ICkKgjUqDWqobZX06QoZVxkfC0WyMFQCKbXRMqexESefOEADCMEjW5XpoOa14atOxIIx1BGR+8E9AR+ecPNeOCBB/Hh/2PrPcClKM/28Xtnd2dn+55e6L0XwQKKLVawYC/RRE3UWGI0RmNLovhprJ9GY4pRJGpE0ViDDRMVVGyASO/t9La9zu7M/HM/7x7z/a/84OICwbNnd2be932e525ffApXeQAeJBCNWOgd6ESo1g3HFUIwVIdsoR8lK41YuAbNjSMQ8FN1byHel0Y2vweltIP5Z0+FXl9Cf9aD8875I1a82ybd9OmnHI/1X62Dkw/Cb67CH59/BUefez3Gzj4NlUoI/gqTuG18/eWnmHHwbMltGWKVsH3Hejz6h/tRcVKomAlo5DsXcip1WqfmzIFJK2BPSbixjLx3KrSxZuR6Tp6VTNaFWTOPRk/bXuzePoDvHXM6pkyfgnse/pVcj4aWQ3Dz7Q9if1c7vt29BhktjZlTpmLGhLkIuluh8TWdAkz3PvhDAVQqUZgFmiLS3lLDRx+tx8vLnkcmtQc/+sGxCHjbsX3b+2hp4hQ4DjO3D+29wJRDzsXOzgCaRx2PURNPQM6USL6q6yldr6qbz+D0u4rKfselqYqBVYaSmpKLK5JoiBSCOzguD3k1vP3qckRCQRx3/LHI5lPwB2zc/ssrgXwHIlYfQjbTyj1iL+z4DaSZ/g0Dp558Fpa//iZgFeDRSwhHFRrA9ekWtSadaDww/DHkKl74a4bA8kQxZfZcHOhoRz5fgGGEMXb8DBxy1Hxo0QjEm4l7IWfkkkukdFRCC+FHscvwuUrwu0089uAi7PzmK8SiYdjFuOxBTXVDcfNNd+APTz2Nb3ds5EoGygU01sTwxt9exPwTDoHXQwqqLdx3NzMgJLFboSmkbfq8bhQl7EtNMtXxogklgg0EzxaubTpDuaCsnWUYQKcecYzyqeaD9rTVvA0JNhHaGwsPFmtEpkm5YgNDehZtsz2Sisx9my5GPtJoq9QtTmOJfPD1FEz//9f4/L+aD74f4ZxX3aj4eUjhEtMChgXSoZFueF4DKbqN/eZOXHP9ddi4eTNef+01PLt4MZxiEfWhIHo7OnHBeedi3rzD8Ysbb5Y9kA5Buo/uhR60tg6FzfRvFHDkCUfjkzXroHmiyJZEyoc/PPkk6huHwLJ1BAOk4AClfB733rUIkaAP3W170LZvG7y6je9f/H18+sUa7OsYQFdvGudf9GPo/iA+eP89lIsFQVmOOu4EXHrVtchYLiR59tAF0nSBUo8Az0M38PrzT+G9N16Ay0xh5LA6NDdE0d3djrq6Fpxz3il49Y0/I5HZg6kTZ2L5G1/CYQiy44PmY3K5iT19wK133IuDps3AbTf9Aum+Phl00dWEtD+Tz4xhwMdpuFVGOp/EBT88V4aOPf1xXHTJeSiUE3jtzWUIBWtwxRVPItm9C28sfQABjaYbOtw1B2HMzNPROHy6FPtuVw7l9jex7pMVyCcSQndjgZ4uVZCjF07Zi7pII/LxPEIeB2eeuAD9uw5g61froXOA5tMl4T2VTco6SuZSaC8V4I/54A4HkCzmxDadjTPPbgb6xsIR5DIZMeJgLQbqLnQDLrcHpQrNUGyx1iZduJgrI+KrlbqKQmmuAzYcJkP4SCHSlVYiGA4jkU5KWK/upWZYBXGec94Fggb98ck/IhQLoGiWMG7sZIwaPhr/ePlNOevItCGjgPqa+qYo4CqjrrYRa9fsxLDhQcCVww8vORfHHHsUtm3bhSeffA533H4vnnnmBfSmbVx50yIMmTQDofpGpLoLGB7046pzL8HWr7/CgoWn4r1PPkYu1Y1KfgDDhw0VEXuhkILP55KBHamc8YGEoDuzD52LIcNGYsX7HyCZ5FmpDCA4QJRcgGpAs9BBORyQ2sGU/TYSCSMaiyGZTAgaRKRIkiIkFJsB2UGhY+VyJpqaaoWyLmwVq4IcGz421BajDejeFkaxQuq1T5A+NkEWHTndDrIFDoYCGDZmBH58zdX47cOP4813P0a+7MMXa7bg8y/X445FF+LA7t3ob4+jOdyEj955H3fefhUq5STWffsuHnnsdjQ2+8T5KpvWsW9vGc3N01Aqu1E0c2gdQhTwasw+aB7WfrEBDz90CXZs2yEDPDZ/e/buBL2lxozz4KDZU3CgbSdWrP1/JJy/9twoLH3579i0eR8igVYMqR+Bjz9YgaEjgPN+1Aw72A1PELDSGlJ9dVi3pg+Tp45GU2sNujrz6G9rxprV/XC7wvIA6UNiCAe86GzbiXSiE/lMv9gksl5TAW6qkCO/kJsOKUQOXTPAUD8FYUsjILwjwstEMJR2Q8SxatQrX/NdtLXLES6ixNBLcagOA9ouKpcrJTKXECWO0HkAy3dg8alsyAZTMuV3TrlsBwEjIOF26WS+SqMmr5+iAB6iTMAswiY9RShSVbRb6DVuZZFWhdKJ4lAXwPdP1xhpwMyydM/MTeHZwQMHbtVAiHOYJJGr1yKiQK90iukq1J8oWQYch/xKkiAqcNylqh0v7WAD4tZl+SrgT0ExqgiFiJ/dFMnTrlJN7WiBKkhIVcvi4op3gGyuJJM//v+8fl53Tt0/akh4L2Tq9h+kiGczmW0uBjSWKtDk/dL9yw2P7oHXr6NYKaJglYVrmOwhfzQGx0XH9zxahkUxbeZY5HJ5fPThVpWKiyAq5YJCq6raHnmvTM71eCWMjZ9PwlqrzxefM4pdQyEPwgEu6gLq6mKIRENY8/UeFLNBUeqT7sTf6UTFz0EhJpGJ/v6CykiR4SM/Oz80GznqdqoBgOL2EpRn1Nbycl3CETYbpKYpxyqv7kZtbRTJVFIQBaJE/Gx8v3TM4O/CAydiwUyTso1yiQJTIBYjz5TW1jpiNTH09TEwiTQKSzzDS9mMPBcuQ5MwJlOURXRCAeooTovb8JkGiqUsIrVB+PxeZPJpscfm7k8Uic0eBwJ07sgZGZgsIqxaaE49XFoZlqsHmjcvQnuvOwy7FIOjE720UC5W0FjTINQueqJbdh7QClJwgKYRnpg88zSBqHCqTdciQWEcuHQLHj/h/iIYXUjGYrRhDEZMOAonnvYTfPXNPhx+xMnQXHQFcolVZtuOR/HJqrUYM24+Zh/2faQKbjHB4JQnnY1LDRYOxuCraKgPAX9+eBG2r30bMV8aFbMXFVcJRiyCnG0jR1GiyelHEZadhksj51w5o/FesCijyJ4FXsUJ4+CDZ2P0sFmYOmUmHnr0dkTri/h2XQ7R8ETMPWIu5p44Ad/0r8ahMxeivyuAjgMmpk6fg1h9DUxXEWmKfKO1tNvH1+++iw/e/wcGknF8/8prMGTyDBi1UWTTW/D5u/dBS32KIbEMfN4K2jpSmDB5Dr7ZmEAwdgiOO/EmmPZEpEo+5MpAgPsyL57Gybw6oOhSA8ennBNkL6Mzk5pEarRG5/2XoQVzKpR7IM9JPptmJoffLroLd99/N1w6bWbLMDwaCvFe/OXRu2EO7EAxsQ8evwfZIs0LPDB8IeGXHzx7NtavXwPLycNilFkpAz8dragLoBW5OBaR6qjLk0o6QFEGpRpCdhYGM0bQgN5MEIfNPw/HXfB9lNgo0g2OqAwNQHQHJRku6NBMGwF3BVqxG0/97i507FgLr5mFu2zBtMLyfPzw6htx4ikLccsNVyPbtglhdwFWuYCC5WDWvOOgFfqxe+sGpJP9YtJB41zHa6AkQ6kyagIUxRbAA1AZS6iGjTa6Cs1VdDL+vZg5aAGVtWOzgeEz78DwGSLC5k7m5cSNnyWoOPW8B1lB8rkH5MVhjEnRVlnZlbMYY1M2iNjLmVJNMR9shNiIUAMpobFVqu4gvXiwCZGv+T9hgjL8k+JIOXAJ+kp9Iykhti1FJ61VR4wcj1/9+m688fqbePPNN2GXS2IGQ24qc2Bkv9eCsKwCorUOwmEdkyfMRPuBLIqFBKbPasSUw2ciNvQgjBpyEt55dwM+Wv0hfnTtpZgyawaKNrM+2PszFM2BXtLw5guvw+rP4vxTjsWiX12Ljo5NqG+sgUuPIJ628IPLr8OCU0/H/XfdgQPbN6KQSUgejq+mEc3jZ2LcIUdj+uHHIlDPAFIg4gFqPcDbS5fhy4/fxQ8uPB2rV69ABVmUrTx627rg9/mxu22/aNp4vgqF1eNRlqmGD0Y0jN29Xjz8+FPYv3c3nlv8J7jyAwi7aaedRqZYgm1EkLO8CNNh0WvDHWAwczvGT5mOIU3TcMml8/Hl18uQiO+B2xyCk8+7Cq8ufQl6KY9zFpyMD1euxEDFi7pxh6Bp/OHY1+1g/KSDMVbbhhcXP4FV/3xPXPSCEQPZUhHZTAmTR09CticNK1Vi94YWfxgxxwvDcYuVcUF3YeiEMdi+bRsivgDMQh5JbwFaJIi820ZWbPdVZgsHV4PDmUw+C4+bKAQdKg2US6QV6zLokBNIEArWKkovqUiCym4+n6dbHBF/Hbl/08LYYJOh4JhlGEED3gCF5DZGjByB6dOn49Vlf5dBwbDW4UKxIvZo5i1YRQ0BXxClUk6Gk9FGN0wtifFTW3DtT3+O88/5JcaN8+PU+SfgtFPOxLq1O/D006+iZAbw0qvL8c3GDVi7fSPmn7MQTQ3D4HH5kUnkcfevf4PPPnofQa8JVyWBcEA5pn7vuJMwedJ0PPzwQ+LkFQpS/1hAhQ6KGX6meoydNAb72nejq7MLPrJsZJ+oUiQH3T8VuKxc6zgm4lnioxaKDBcPcnk+d9WBuJv7BhPnQ/B4AnBsNx5/7An8/onH8flnH8MIMYiR5jk+qQ9ZO9ChzGf4FZvBZ0gNp2x9HVRKBbh9Ohwa/URiYqxz7gU/xI0/vxHppInGGh333/sneMw+BAyPCNp37NiO8ePHYdz4Ufhm/df4Zv2XMMt5abz0ckrMgaxyBT7GIPg8klre0Nwkroa634e+gTj6BiwM9LUhoIeRTuTR0dmOKTOBQ+aMwxdf7cQxx03CQ08d9t/Ix4cvzsMnX3yGpS++gnSqjIWEZ958DQPpHH7+q7GoGLsQaRakDdn+Wny4Ii5FU2NTCMOHTcbqj3vgcbUgmcygo+cAnGCdFE91UQMDvXQEoPhJcQDF3bEKObGiYVFDfYMUvRzZV/nskp4hAzlO9lRWAqftyr3DUsGBg7lH1dmdl0EfgzM85mIQWq6mRypbSfVUKL79YAC6CtJTh3R1IsjvWQ2Zo8UZhXWZZF7Ri6s6Cbq7cBLAzZiYoNJG8GBQtKPqeEwKS3L6GezCz8oCNRr1y9/REYWLupi3lXCcRa5OxWc11EGQCYW0CFddEmV5wZQ7Dz+b7ZBmRhFmGba7DK8fqKkzpDjkOL6s0TdbuUQQVhVli8UpvV8aCrNYlIkFaT/KIpaHkHLUocC6SFBn8FoxYTyg3J5YVIsVcNXXWu6TyvmThqGlYQjOPP1M/OGxJ1AsOAj4PIjURGSKQQjYYjoV05MHlKdcb28aBx08HF6D0yNL7OD27+tBMkEdhgPdqw7JQdEmJ4uif6hSyOQQ5EBdPGG0Kk2JSat10oRysyA0PnzEMPT2JLF/r2qiFF2qauPpo2YjKBsALeN42TgIl1hYaV7Jy+ZUU+ll2Om4HH9VgE8WpbLiDYaI2vEZIzJB4aUudpy5HItyj1ARGAYp31+abE6eyJulvlvRv9g8xaJ023EJF5QoIKdppEkVJS2YdsIWcukiPAED6VIZ3hAFkXkEXXS+AmpcQRT78/D6dLQMa0U2r/I3TKeMcCyCQrmEZCYrOQYulxd5bwYVdluyDokKUfzmEqSmlhqKTEEVRBUfPG6/uGAFmFJLdM1mfgcwc9YUrN/4NQqlHNIpR56zCoWmzKcQxw4WKlXraU8FNhsC3YeK44c3NAwF1CFbqcG4KXNx5NEnYdiI0bLBsylo2/QYtm/Zi4mTF2DitAVIl7wwST+iFle4+rwfbHIpni/DsHpwYMtHeOqx21EXpAWzhlQ2gWSmBEpDQkYt+gfi8AeAESNa0dNJeF+HWVRTZFp01nM6murCjKmz4dEC6OntQSLVhqOOn4JUIorVK+NIZfKINpZwzIlzUdM0A3OPvRi+mla89t7nEsA1b94hqI8FEO/OopDJ4Td33IyFp5woB/SCM87FQK6MgmUjFiqgf9dyfP7uY2ip4WQsB8vxYSBOYdZQxLMGwg1j0TR6OmbMPh3ZAukA1RwZF5uPataDPK8sLNl8EOVV6C73TjYeDl0E6YQEA/29STTU1KBcLKK50cDflryCAB2FTj8ZJToOsSAtFVH7b+OPO2+6GnW+HAqJvcjn+lEs5JQhBukgHk6w/dIsc5JStksStsX9Ld4fl4OLAwizZAoNg+ubgYIlMclwIRaLIithkQ3wx8bigp/8AqHhI5GlA5XXC537F7faMBN5TUT43FGAa+XxP7dfg3jHFugWGxg66tG1JoTmUZNxx/88CF8whsV/egyfv/8akO+DR6tIFkTGtDFn0gTkkv0wzTy6e7skeKtCW13ShLmnoIRYUEfBxYkfdYsMFVQDCSU0VyiIoOis/W1d6EDMCtq7d5dQMWlPTf0BB2ESJihsWROGLyJrjc9/yczCstigqDORwYTBQEzcgzhhVWhLFZ+qahVVirhqOhxZgwqCVkhK1dHxu7NInXwsLpU9PQXiZAkM2tb/J2yQeT5MsmYTYgRCYgrT3d2D/r4+CYuVzAAGwjKwrJiDbQcxYcJoXHb5Odi6db04W5oFHyp2CmecOwc7OrYh1joRk8YuxNYtKRxy+KGwPDbaeuLo7rMwYcoIZIrU9RRE3+n8+zy8+6ZbsO2b1QgZJURiHhQrJkzbD6+/EWdfciXmL1yIf/x9Kd57bSnSvQckiZoOTm4jAMcIItbYgklz5uOEU85HKZtDfTSKjWvX4NVlS3H++Wdg8tSxWL9pLVau+hADW79Frq8bRassqGgmlUY0GIGfrAeXhrxZRiAaRlfKj8f++Fex0P3kw/eQ6NqN3n2bMX3yWPTGB5C1NCQKFia2jkZvTxscTxzeQAqFQgWtjdNwx2+uxdfr3sT6b1dj+oRT0TJsBD75+DOMGj4GR8z7Hv71+Vp0Zco46sSFCIeb0RBrxbov1sDJrMFH77+K/bs3w3ZySBVseEPVUGcTmHfQkfjkvU8wKtIAd6aEBj0o2g8qXxK01yWvlWu/bCEaDsEKu5BxTCQqRTikKheVOB0cjtJkkpN8jzIe4XPIASkdnbjOyQ6gVlPpZMXvEjbHXlIAs94i24SDYlV70faX9ZawN7iWSf31M1TSQqFUEJpWQDfE4j0SiqKtrUvYBvU1zcinSyhkqT9w4A/RUclBhnbXXuCMM47A35Z8huHD3DjqyLno641j44Y98Ljr4bhiOPiwI7F5+3Z09HXCdCo49piTcNstd2HZC6/gheeeh5lPwdCKqBQHMH3qaBzo6EB981D098XVQFaGhxzmmKKDcbv8sCs+mEy+datMn0Q8AbPE4ZqydFZGRNWilDQQoVOr/Zl1CmmlbD6kdmGoMtepS9lD0+a+UtYQDNbgwgu/j7eXv4Wdu7ZJLWFZZLqokEKuXw706HanLMZ1YZRwvWeJMovzp4NQXR3i+QKGj5uIy39yLU48YT4GeuN4+s+LserDVTC8GdgW95akaFa5b/d1d8i1DwS8YjVcLOYQ9PF9O0Id19yMAtARDscQDoXEbINfx48YjeiwGDwJLw7s3w63z8Hl18yCG0PwzDP/wPHzD8ZTr0z97+bj86VnYcuODXjk8YfQ1Z3CFT++DuvWbsembZ/i0KNrMef4IIqu7fDpQLwziI9W5NDbRUEuQ/3qkU0G0NmRkMmq7vdgIEERTg61MT+schZmKQ2DidCiD1BxzoSUK2YRpSJFfVWBHC3yKDBUXiZVESAdlhQSohgCtnD01dRdaRIGYXilN1AOU+TbDW6ygzQsNdpXVqcKWVGWlFxAVVijqiNRB7W4EGgeoWcUMoqnL0iETmia9DCG3pgK9RbhNlNd6WZCSot6CKUpkcBAxRPkXzMFWoSHNqfcFZQKKtSJC9b2WLDdigMsvG4w/ZMuRIystiSjgJ+TRTELLcv2oOIw1ZphahX4wkCswY9svqB0EbRbI0TPiYXmEZcVcgrpFsEJLycVpBQx7IjfT03TWPByw1GTeUF1qgJr7lEsmgMB5WzCCYjcExEbKss9FhlRfxjvLn8X773zHm695S6MGN6EMN2oLFOsES0X7SQraK4fgVWr1ggqdtwJM7Bt17fiaCWJxYKQ8fpTIKwaKBFy0Y6WvtlV/UttbQBen4ZUKotsWlkUk+7GgEPClnyW6OXPxooLracniWQC8PkhDj2kwYXCimbGRtcq+9Dfx4mH0n7I5lBFPljg8ftKeykNiHK6cLESkoBJul8pNyzynwl50+udlEEe+LQ25qLNUQwpOgxlFUrXDPmIVW0M0aNQkPoENoKcuhDBKMhUifULG8CIoaOpoQ7b93SB9XLFoYjchwBtnRN5DIuG4TYrqGtshe32YNvO7aipiyCVTSMUCwsdiyJA5hjwuSxTc0gXJWmw1PqwLCIAQWQyGYGCc4UEzIofgUBUuM62xfBBE5qb9pUaTj3jNNnIu/t60XVgAD6Phnw2IbohammYam5XyDf3ykbKognuCA6bdxLOvvAqRJsnYWdHDiUXp+KkbpFexCmUG13rnhHnpCHDD4Wjt6JMcRudjmw6eig7V94TxoVEadSV74Be6cSdN1+C1qgFV5n5MUlpZBIJE3QWnjV7utiNjh45Fv/64DPJEGDTSV6z4yqhuTWMZKkPVtGF63/+Ezy9+M9yf2fOGQ6vdxjOP+P3uGvRI2jrWA1/voLZ3zsb0dGHYPZJ5yLj8SBTrmDt6k8xurEVc6eNx+9/twQTDpqEIw49CB+8+w5OPvFUmBWvUPx8mo2I1o6+PavQ2/4ZopEMCmYR23f0oqvHhh6pR1emC3qDB0ZwKk484XZk800o86CvDk/UHqeoVFKsVk05JHOJmJO7SqEDUU8PDDfTky1EfEA5H8eDDz6KBx7+LfqzZZS5dzgqndpLy/N/C2OHRCvYvO4jPPfkQ/B7KjI5o900UWBO41LprDjVsOAgfUk0DpLfZCmUznbkawy/gbr6ehTLJjy6jrwnjN6UjeNPOAsLTv8htHCjZADx/gr9tFRCEC4k7YpkM1jZPBoDAfztL49izafL4bFTqBRTUigQMmYi/Euv/wPb93Zh6kGHYsXbb+GJBxehxiBCbmIgwcIwhIjtwejhw9E/0C97tC9goLO7U5KSwYZaq6ChLoa25IA0SUQGpPkQb1+1dkXyIRuChsb6kTj77LNw9DHzcP0N1wqtx2cwEZnOQMpql2fClGlTEfBHsXXzDowbNw6bNq2D41CwbgkS3trSjMsvvxaL7r63OnxQgzUJHq3Cv5LTIbbyNmzZg9UASA3W/uN0NTh0+78p5jwTJN9HECkKhKs2xvI/s0DShXHA9ekhKuNUhNvOVeZxPGhqaELH/r1yP3VvLSq2iSHDo5hzxGwJMNuzuwctQ0OYNacFry1/BTv3pmGbw5DP+TF+6ljUNNWivmkEWlsPwkkLzoDtqiBgFNEQ1bHsuaV4cckz6O1gMVmCW3dghGIoIwK4Y7jlvv/FiEkTUUz346W//gHdezbChxxQyQBWHkGiVR4NHQM1yJXrMXnKNNzwi5uR/beZxq/vvAuzDp6NOUfMQUNjPQbiA/jzndeg2L9fNZc8Y4X44IXHQ8GxA6/hRzASQXufjaeWvCjn1heffozlf38WuYH9mD1zolgCr928Hb+883/w9uvv4NNVH2DMmDBsuwM9Hf3IxA387OdX4KPVb4iIfsSQ4+D3FpFMF9DQOgEto2dAiw1F/dBRwrbY8tVXmDtxAvZvXI//ffwGaEijqcEPeLJoGlGLYeNH4UB7H1b96ysMiY1Ax/ZOjPa2osRhQiAiDbijubA/3gPL8KBomjh41izJe+jL9SPnshA389CCBsR+3yxLjSFGOMW8Eu5nTfj9AWRSWWGZGLofyTitVHlteP7TwIBUXFPOSNHkcq8gQsLMLSIGBSahK7og4wjcuoYKc9y8GvIMMg0GlbskM5pyqkny+HVEw7Vo29Mu+RbUXtQ3BqH5Chg6KoIFC49FU/1oXHf1w5gyuRljxw7Hzh170NYWRyQ8FIa/Ec88vxT3P/gg2tv3o7e7E5blxc+u+yUe/92fhHFCU5pUohNhv4MhLTF09PVixNgJ2LJ5O6LhGIrFpDQfuoc1Gpszvzho8d6b5YKcyxxqMv6BtHqpf8QhVS1AYQcwa6ya+yb8GtZtRBN8PtFqcs15SKsRKqVP0E4mhCvXK6IbpIDSxlqFfQ/Wz6zrZs06CN+s36CygajVcXM4YkLLmlJDMxw1WFMDXziKC79/MeL9Cbz39nuoFMvQWWe6U4LOcn+m5pMaE7I1LJt8foYm8pctz5BuxDCQLiNUMxQ+fz0OmTUHM6ZOw9Zvv0FfVztiYR2d7V8ilUwjn81J6PPMw4Dzf3gYug804oVnP4cedGFr5yn/3Xys+us56Ojajd//6WHs3teGU0+/GP/8cBfau3ow87AYjjjegB7ZDA/SyKdqsPrjBPpoVCEDQtJ36ABgieUdeW1mjhaEBfi8pMXwBuRFHCvaAA6EiRjIIemgkFdTfMlLE6coutEoS0HRI5BuVB1vs3ERsTSLThVvIc2A1PlEJKqmA7QRJe1I0mirwS9iOcifgza50nxUaVfVrAuZ3otAWxVe1EEQLSjlizALamNnce31+WUqlC8SMagW5yIGZ/OhBO2DLyKQnDQgauJFbYdPV6nekmpZKqvXFqqWjoqXFB51EEh6NUXEEmxhwzErcJXV30v2CacbNh9yislMwHAQrHNR34uy6FnUVF1N5ujaZaNi8qGnIxXFYfSUV1P/WCK/9aoAACAASURBVC0pasxOUXkjxQLFc1WBO+tDXnPx3lYXJ+B3IehnkaGmH3IgstBxK2FjbSiM/1l0N4YNHY5f3fFrEU0zdT1fyIqo2azQZYTTswASiTQy6TKaWsJwuU24fZZsZFyIZsmDeH+2SieoupHJnSDXmhoMZRtcVx/AyJGjkRhwYdOmjeLiRIcINhz02OdzxQkOHSwG4iX5bBz0NDYDY8fTri+JdEpRp5NxhvIoF63BxpgbKK10yWsWndCg+FN4/Zoc1NLsCgpGFxw2aAZqa2tgOWX09fYLH5roHZs2uqPw2nOywWeEFp1EiL5Dx8KKIsiCSLih1SKSSetTp45HPp9DMdcnjfGRxx6OvmQOGzbuQCpRkKR5reRgSMyPoQ21KLt09CQy6OrpR0NTFKWKSvgtVXnjfLL5mTQtpCZk7qIYI6hM5QCsCukHHhSLWXh9DHGLKMqGi5zgFDRPBd5/B9KRg3rKwnOxfWcbFp59Af7y2KOwzTQMH5POk2K3jIoXtklvc7rEqcLJtIPwGPXQwy245KrbMGziHKRNrzRUEp3GvrvswNv7Gdr2H8CcI09BV9wE9CgcaogkXIzFtNpHOKvg+vNpWUSNPP765L1Yv/o91Og2/C4Tbh4I5TL89WGMHDUchXwBmzZugV2hoN8N3eNCqRyH1+eAobIa8ypywGVXLEA8eQBfr9mECdObkM7rOHP+X1G26vC7R65BZccBlINNOOPym9A0fS6scANMogKOC2tXfo7GQAx1NTVoHTsEnQf2wS4VMWLoaLEt7+ocwJaN6xDv3ow5s4ejtTaLplgnovVE2XS88soqdPSlYAWyMANdqDijMG/u7Yg1fA8ZJ1DF+QdVx2qgopA6NZnXeMBxxbktlGktzYXs6DBcLuikLJbzeO7pxzF+8nTM/d58JIsZ+MjTTpFaFoLG5GTkEbD78Oj9tyJgdkMr9mMfP4fG6xSUJtarB5FMFkRYzhDRcMgQXi2fU4/mhe7xIZPLK/vUcFgoBLUNdRg++3gcs+A8hIJ1cLnDSNMx2xsQ3jC76qCrAr1cREVX6EmdEcArzzyF1R+8Do+dgF1mU+nIxN7tCch6POuCi/DBx59jwWnn4Jijj8HvH7oX24nKZQdkH+Dk1W/5MXL4aMyddxRyhSJaW5vx+Wcfyb3QaSAR9KFULqIvG1fOctI8qHUpjQSRg6qVJpHkSGgIfvSjS/H04icl+6pQzCDMa2PR/U6hvGyUA6GIrIFzzjwPxxxzDC655AJ4vCXRt9XXN4i7ntcTxIG2HlXY0OmvKg6nOw7RUMkJIPpRHcQoB0Ol5VJadWXrKzby1WaE35v/yBDeQdoW9ZWCiEi2FJsr7nNEz/OSGRWO6YgnesQYhrUJZ0JnnnYW/F4v1n/9FXp6aARgYyDVjVi9F4fOmYeNG3dj/NRW6MFeCQ3cvcOC7mmCbtTA7TcRrQ/DRSSxi7bi9RgzrhVHzTsY3W0HsPbLL9HVtk/QoFDID03X4fZF4fa34LZfPYCk44W/vl70gr2de9G9fxP2bfsKdq4bKPahmOxEsr8b6b4WpNO1SBVKCNQ34me33IZvtmzDp6u/RDqTw2233oIhza2477bzMaJJx7ffbkQ+X0YiU0C4thEVW4NpuSTdvLamHpmcht8sug/1TY1Ys2Y17l90K6JGGX5vGRMmjsOkmbNw8hln4aGHf4czTz8R0XAO/3x3MVJ9KYweMg8lq4Qvvl2FVLGMS3/wIPbt/QqpTBEXXXY99vUV0ZWxMWTUGASZ3VTKYsULz2L76lVIFHbD5UrjsMPGQ/NloIVMdGcGMHr8NLz8wjsIIAor4aAuFZCU84jPD6dMFJFhYz60xXsxcdoUnL5wIV5Y+gKyhYwgH6auCe2qVDYlzJWDCNEQEklTfAs58/MZZj25EAnHkEqmpD4TbZIEfHKIR8YAtZDKAptfyT8z/4XIBifzylSBmTFE8E1xrGItxZrJrjCjizRplVmUL5ZQX9+EXJpIcRZGUEeslmHCKcw7ZhoOnTMdn65ch89X0plpKIpmGr29SXG3GoibWLDgHFx6+RW48+67kKDDGkX0wRq0tw2gXGYoaAC9PV24+abr8PknK7B9+wZoulca3DMWno3169Zj48a1SCY7RZ9C0wnNIa1J1Xc83yWDx82zgtTVkgwU5TNWhwOOzyN5U9LUy2BIJsnVa+CTmkWZx5DSxGEih+5elE0ivYrOxWJE4wBAmjVdhpdcx+FwFCOGj8C3GzZI4+jl+qXW2a0h15GQPVZ0jbBhhEJSLaXiSUSCYWHQGEyLd2eFLi623kRTzKJYUJMq6vaoWo5DNtPRkS1pOOakc3H73Y+iWDHEMrmSL+DFZ56Eq5DGxecvxDXXnIZ0MisxGF5/AUPHAqecW4cN6xys+lcGDY3jsGHPof/dfKx/+zLs3rUF//voPdi5rwMnnX4hVn6WweHzzsURR4/DkqVXo3X4PvjslGhC1n3ZidTAoFbDBZ+/FvkCedcVVGiZyHRs8t+DTGXMCrc/VyhIMJzXcIuQlVMxXsh8Xhkn0l3E4ei26hoo+rnqRMkQcXSVZy9ibwq66MDsSBMweNOrUhIJKRIP9go32MFAwaoNmtgiqspRmo+qulpZEqqmQRYVyy7DUM1HjvBgRVntMm+EyaGFAvJF3ng1NZZni7Qr2cDZDij4W3osWtiJIJiLkwcGX10dEHxdk7Ve1YaxwkwCdsMspKS1c4uLERO/6cTEsCHJma82H5ajocQCTjPhiwKhBh+yZVJgeM05beQC8clEnkWW6Aqq4mk+9Hwwyc2M1LilIVCHlFtskYmI0P6SOgTVVNGcTLm0+H1AJGTAIy4P7JIV5E/3Ly7K5roYFt25SISHf3nqaXz11dfCEeVBnitk5LBiYB0540I5KjuCSqSyA/AFHGSyjnz/Ia0NaGkegS8/X1M9TBlqxukD7eeIMHDyXZ0qeIE5c47Azp3b0dnRjyMOn46OjjZB5aJhjzxr/Dy0kSSTQTeAc88/FGMntGL58jdQE2tAZ3sWWzYUEPKHJHAwncmK9S5/hMIBBILkblJzQw0TA7tscSsjDUNMEKQJ5TOhUk3pkjaoBeJGzUevpiYoGzCbPRYSRMQ4FeXGQ8iUMDPF60oPopAeXl8e/sGQC/V1tUgkE7jg/GNhGDn8a+UXOPWM0xEOteKF597A3u3dCFLTY5XR2hhFx0AK+QoPCV1QO4Z5crpFNzJ61HOpEfXhZIpzbuU+VhWwspg31b0/84xzMHH8NDz/t+dg2UVULIZdZiVThiFbuZIHEybPxQUXXQMj2IA9Wz7FW68uhm31Q/fkYVfyklTqMBDw/zQfHrpjFOnuUI+Sqw43/uoRGLHh0MNRiAtnVfvkT+/H888twU9vvAX9GcLvfpTFQo4CbhdKuYqghGSOqcRbE4ZeRE0YePv1F7Ds2SVw8nnUh6Jo37cPsw4ejaUvPosrrvgRDhzYh2DAkLVZKHYjnk5g3ESgZYgfDHbu3u+Rg3/yNELUXjSPimDj9k6ccPRzaGiajaefugGt+SQ+X78D/SUdR51yEW695wFs3DEAtzsgKOW6r9aK9u3Yo45Ae9teMRTwegJ48slnsX3bPrQOGYLrf34lxo1vwfb1b2Hn14+jprFPQkWdchM6OosoubMwmtIwrWbk0gfhB1f8EfszqpFQ9ED+IA2HtAEWyDLCkJ8UfVluW2hFREs1W9GZ2KiGNRN33nY9Ft3/AHJuHXrIj3iugHCU004LUQqJzQxSHRvw58fvRrTSBXNgr9D2aptjSOUyiNU2IJMrY9asIzDQl8V551yERx+6B/l0Ek3NTKkmbS2FXMkSzUT9mDFYsHAhTj7tFKS8DUiXudupBpCoFxtPHoClnIXGoIZ4+26UKxnMmjYFby59CW8tfQ4hLY9KoQe2lZUDXShZ0Sb4g7oUdkawFj39abz0MvUKRVz2gwvg81RglVIyGMslHdQ2DMWDj/4BI0aPQ1dHG2qCGn508bmAU0JtXQw9/f1we+lgJ/J30ZmxeJdwSqEwEcVl3pCOIw9fINPOTZvXo7+/C6EwcxkUtC+aDN4NN4cPFfiNCIr5MkYwY6BrL9xuNj/18ro0IeEe5vEG5DziOcGvDwaDoiFJZ9IyoCHaTgSEXGzuP+KQUw0wU+iMKngGmw8WiTwv2bwMovRsYJjoLja8dPOi4x8DXvUySnZaGvBsDmhqdKGhdgg2rWvH9446SrSO7ft2Y8b0o/Dxqg+RNeOiZSGMN2fucTj/4lOwZOlvkU0mMXfWqfj4481oHTYCuw58i3Q+AcfxI5f2IegPY8LkVpQLRTTEmmTPNs0Cevv7MWHydLmHJoI4/6JrcMhhh2Ldjn40DKtHJmvKsEpzMjBz3Wjb9Q2SnTvgd7Lobd+L7IEwdm1Ow+UPIG6WhTr32B+fxIcfr8S333yLlvoGzJ4xE68suwfTp7Tg9VdeR9AfRaS+GamyA0cPwNF8eOzR32P/7gN4ddmbGD9xMrr6B7BxywbURrwopdphFeOC/N7/yCPwBsN4csliXHP1D+CqtOHzlS+iZ283Tjz2crzzwT/RmerGzrZ+PP/8Rvzjg2U49LA5qKttwdPPLMXco49H05AhCBs+pNrbcPfPb0TYsTG03oPamAsH2tbjsHnjsGX/WoyeNg5eIwodUaz9ZBN2rN2DpkJIMp5sqVVUoep43SjAwjkXXYCiXcHsww7FY488gk17d8IV9cPSNRgBv/D6NYrGiVT4iNSZCPqJeNNpkRbUQH1dg6Izu3g2F4U+SbCDAzqu04aGmKwB0TTajgwcWRsFqI0Vl02Kqn0yxBt0lZO8GSLvctaRUmzjhl/chokTJuHqq64W62tGARgEfXRTjB+I/BcyaihNim2sLiBND/NGItFmdHUlZGLf1NxAG1V4HA3xZB4BDjY0FVh5zz13Y8qU8Tj26DmIhIlwsdD34fTTzkJ/Tz/+vuxvQvWyrRwMohVu1lAcllmw6HTJ7DLqAdnkVVnygwwYYQzwTPRxXeoK4efggnkqZa475aonuWumonAblDZyTxaGhaJNkqqv0eXP5xXDGO4dtNsllTyZSCFfqAjjg6icaSlzH3eRURCOGEsEwiFkGEnh2BJtQHSrNhJFhUY2Os0glOsdvw/jKyoWqaEVuZfiJCoup0EcfMQJuPuhPyFTMeANxrBvbwf62nZjyRMPodZnI9PfgQNtu4Wm5dP9GDI8Ai3QjZPOA9o7gBVvc1hxHR57MvPfzcd7Lx+NkC+IX91xGzZu243jF16A1jEXYMy4hfB4TLz//r346sv/RcRlCo2CGojUgKLBsGgvldmADMVvf7sYjz3yZ2xb/5bcJPEmr6IdnGBJLAV1DFUu3GAQoLKNHSzAab2rrMnEnaNSFp0BxcN06fF4Qogn8vD7o7AtF0p06bAs1NaGUC4NSNFP61gp+JSQRLp5LhgJw6tu0HwABnmx3018RPStbjx1C7S1kzAyPu22LQ4OvKmsxGXez+aBCMMg7P4dlYsHTTVHo9qYKIqXQhAMn5pkS2AcbdQoFxC/dHK36OGuKAo6BeHMyDAdakZlKs+0cAmdgg2f12D0llj7ZStF1LTqcIcAU4TCtG3TYBXZSFEQTG2HA7rLqrwIRXfjgmeStz/CRo73VE3ySMciOjC4oARKtAknchpiwutyEDQ0BA3yOenWVZGxMxsBNmERvwc33ngjzj73fLy/4p+44ec3yQM9b95s7Ni5TQrqcrkoxTlJnPkcm1EgUhMAPFyglhx4fISi4ShmTD0I67/ZjEymiEw6r0RaPq80fxTaKuqTQsFID5wwYQQmTBiLbdu2iDYh3hdHIkHHGPWZHbAAKKChGTj62NkiRt+4cRtWf9JBMxxYpiGNGjdZPnu8VpzatLTWIZsfkMLOtuklT9qc0i0RoSDyV2BhXzalkGUjwmZNUDX1OMkPNiJsMNiAKbEY073LYrhAG2avlyhINUm5GqjJJk1pW1xShEyaEsS8o0cgX8xh+bubsWD+UcilDDz71AqZfgV0r0Ch7qCGnGkrmNzworGpHgPJPmk2JUmWSFZQNXON9RH0dufR1DACRTMBf6iC0047UdCPrz7fh1I2gs0bNwssa9MgnCid5oVbr8GwkbNwxNHnYPS4I7BnbxxnzJ+A++65Dps2fgyPOwmPVoTGQqqk8lKEUkZwms9B2Q1Lq4GJeoyefAyuveleJPNeVDQ+D1xvgN8sSortqAljka9YCEXrJO/FRT9pUlpsQsoOwq4M9u7bgp17NqG9c5dQ4ngAHn3EsRgzfCIqBeDqy6+GnWzDiSceiS+/+hiGQbpFCraTRE1DBcNGAQcd0izFjWOOQ6IrgE+++Ajzjq2DV69FT/oA8k4MB09/AuMmnYx33r8fB754GbFII7Zv7UTbgSzGjT8cP7n212gdPRUJOp4YPrz+8jIcOWECDnR3YfSkSeiJZ7B5216MmzQDLUOHiw9/rpxDxNuJT16+CnWte5BNtaOcqcH2zTk0tYyCFk4iXw6ibE7EtMMvR8OU4yTs1SpTA8CDowy3l81tQbi6RHR8Hr/sKQyjc5gPwsViueG1gJgBvPrCG5g0fhjGz5yKjKBHLpQl06dqn10oI+opYmD/Wjz9h3tQhwEY5QS8fgOpUg5ZWhmKeErHicefhobaVnz9xVrs3PwN6msiGDV6Ei68+AoULR1X/uyXmHbYEbj+tjvATE+OLpKWodKMSaHj/kpit1s5v5GZ1xQBXvvbEmxd8wGmjR+JLz5eBU+5BAMFmIVeuMjflkTsmAS8ZbI5MTdwuQOowMD3TliIX956By695CL0dOyEme2G31NCxYmg7ArhyBMX4sprf46vPvsE3Xs3Y8VbL8HtrsBtGEjRcSrVBSZq1NTUSOHPbAueE6rAokZLcd0vu+SneP755yXrh4c490oB/CxTNHbcW7mu/cGw0Ks4ABJRs5ec+RI8bgetLa3IZkvo7OiTgogNBQudwWHWoKGKGLNwcFApC+X5P2G6PO9c34WcDTYeAiLyTOEatDgUUS5Hg1oQRetiA6P0bJpegsdQNixjxgVV05VzYGgxmHkNPo8bvd1tyOc5dS3D5TOFM861feFFP0Z7107MOKQZZqEPhVQZF1zwU3T3J/DSa39DKks0ug7zDj0L8w6fh9ffWIzPVn4omQOkbaRzWcTTJURqhuHY48/CDy77Geoa6xBPAJ98vl74+d6AD5H6sHzPCtkVlRzMXBz5ZA+cchF713dh/84+tPf1ItLYiCGjRuLQOXPR3NiEbHwAhuZCsq8PL774IOI9uzHQ3ie0UJcRgh2Jojubx92/fQgHT5uNSq6Exx94CCtXfgJPMIybbr8VWzevw9rP3kch04N0qheRWASz5xyOZHEAv/jFldiycQX6u9Zh16bd+OmV/4s/Ll6C/X0dSJU8eOihD5ENMnjXjUJfN15a/BfMOXgm9na0YcZBh2Dfnk7s3LYfPfu7oLXtQcTgsKsLvmAe+7p3yDnPwV73/jgKAxUEKgH4M7bQpNgUcNDJhpVnS8EuI9bciNqhzehPJ5GMJ5B1ykjZJdg+cho16BqHNzlF7aGWQ6PGw5GBGAcntF6XkGXJ8yINmgvTQTatjITIQmhpbVbWsuUK0um0GCVILUV0g+idV4PfR42CGsIOZtxwEMFEdB6TDQ3D8O47n+CGG27E28v/IdP5mlhY7u/ECSPR1bkXpVIGTLUq5iyYtgl/WIObmRoehgKHUCgSbWFdmkfAZyDkj5AngclTD8Z1N9yMTLaIl5a9iM1bvsWOHZvhcnhueKDZHnz/wkvwzvL3kM+RCdFNToLkKbHmcgtlmJELyoVyENAgq0L0p8IQUQJZX8QvznlEI4q0IeZQkg6hVYYIa1KioXwRGfwxc8xhfaqajEEbbmq6SCFkppfUrGIUon7xZpE67TZ8koEmjpY2B3tk5eRFK8c6g1Q7OnYx+DoaDCmkxipWawlSNznQV1TxcJjJlqxz6Tzog8sOo6Z5JEyG6TYOx+iJU9HYUIPPP1qORMc2pLp2wOeykcrVoFDqh0czEAgEoYcGcOy5wMSZOt55w8Tolsvw2J+c/24+Xn1pEhoCw3HHL+/Erv37MHf+aRg+9ULUNy1A2PDjvbcewa4tS2Am+gEnAXqCUMPEWpUPHa3zCsUArr76PowYOg33LTob2UxGNmT+KHBqzy7V0KB5PcKFY5fG4l55pVcRD6FGafC4DXGUsisuBMIGSlZCnEHIFa+YDH+plaJP1w3MP3m+2Jn+84M3YOY71fSHvsp0v6qm/Sl7ST4TqksYpFUJxaQKm0sRLA0P3QWUcJwdIi0O/T6vHNwy6ZKpoaJ/qfvPsCgeLv83rKnq0V710FKid1V0SpCWQDRKBMpf+ZxCkUgXU25RimfNSQSbDiIePIBF0C2ibg+CulvsUekEk6+UkLNKqB8aEOpVWbNRdjxIp4sSAFQq8Fqq2oAbCMW/XDDcJIjKhEIh+EJsotiNk4plS6CeOoT4rgffqQsV6nUYcMapvQeIhZlyX1Z2s1xoFRten09sDClk+9EVV+LY447HDTfeiA0bt2DatPHo7emUyRaLA9bXg45ngg7pDoaNrEfr0AYkUwkcaOtGIg4cd8yh+PSTr5BJs7nwwbHkSojtHwVvUgjzEOcAmJOHCjBlShNmzZqBQj6HdV9/g/iAcm0iHYrCcrprkXPL+zhv3igUCxWs/KgNBp1/TAOayys0o2Q8LygHr8eUqWMwclQztm7bKNcqnc4hk7RlPfD7x2KkJHnkvXPjZZIuG3SZdHBTlyAipVnivSZ7iXoo8q/JkaWwjw0VHS5kgxMtkMq0UQ419OA3lCVfwcKU6cDpZ0wTn/SVHyXww++fiaf++AZSAw6i4QiyubRkJdCgjcuRk5IpUyeibBWxedseRGsg6EcwpGHMeBcaGkLY/G0KtTV1GDa8DtniftTVB9HdlUEp04DVH3ci4K2Xe8aiR+xbvWGksxquvf5uHHb4mXj1jc8wYtR0zD+uGcvfehadnZuRjO/Bvj1bMNDfh3AoKDbEpXIOjquMgNtEpexCoRyES29BqhDC9TffhxHjD0UyT2csXShy9CigOJzNtiXXkZNd0hKpAaRlbh4dB7bgs/cfw0D/XjjuArwGeesVaN6gCBHnz/8Bpk49Cs89swxfvvoGsuluhKIOvL4CNHdahHyNLcD800fCYwwI7H1gWx162y1MmtqI/e1b4PIa0Gs1pEtNOOGExYjUHwTN2INXn7kFvQc6ECRVLe3Gzk3dCIVG4qgTz8TUww9Fjr4+Zh7vPrkEHdkc7v/TUyhoPkF3mH9UKJmoeDXYhhsx/wDWvf0raN5v4Sr3INfnwrZvBjC0dTyMiCVIlmnWwYnOxGlX/haJfgdeLfJdRk/ZSsKjU9sVQKnohtulRKIOzT885BprKOeZqRFCoi+LRx5+GPfeexdKWgV5jegIdWQiLYaXe3elgpaIg0/e/StWrXgJxd69MJyyQrHJ0zYCkgmQSmaEKspm0ONyIxLQRW9l+GvhaCE8/qdn8bNf/hqtYyfi5jsXSQCm6djo7k/Lvk3+sN+vwxdogO6Pgh4NAU7gTBO/f/jXKPduRLa3HRYn846GZKIbXk8BkTAPTk5YuZ+40R9PiQuXVXFDN+pg6zV49qU38M36dbjv7lvgLvUi6MqgYPlg+Rvgqx+Fxc//HU/94Q/4+l9vwsx0SdDYkheX4fMNm3H/DZdh7MhhCHBK7DjYv38fcrmMJJiTDsVCjIFqY0dPw8qVK8XhjtRKul2JXpHFRoVFEdE1L0p0itIMaHQqtGyUzBw0l4Kkw9S0VFxIJLg+uF8FhNYy2Liw0CHSIvtD1UhdNzzV5kMh/IONCYtPFajLBke5cqkGQzUf6jVU6C4LR3E7ktyPCjyGLWLrWC1w0slHS9BpJl7E5vW7RL8VCvrQMrRW9lVHy2DS9CYUSY058kRks34MHdqCjt6N2Lr1AzQ3+tHT50K26MGQEaMRDA/FQdMXYNbkUxHyB/Hb+36ORP9WdHfuQDqfR54blqsWt93xCE5beDG+3dCGt99+Dys//RhTJs5EoWBh5749aB09AvPPOB0Tpk/DQCqNAJOoxVWS56wm9sn8hHQy47nAIFqi9WxydcdCwOfF8qV/xvpV/4KVKkKrsOnWUQz5MevYY3DNddcj3ZOSzIzrLr0IqVQGRZcHix54QMTIry9bgt6OnchnB6TB5EHo9ltY9vLT+OjDF5HJ7MLmb3fhdw//A4/96Un05+JI5Gxc85O/IBlxCfKY2bsFDVoB77+5FLbXg0/WbMKp512O084+E088/ib6Pl0JK9UNn5vocT/6EntQrGQkCDDgMhDTIqgkSrAzWXiZDyEWt7q4S9Gkhta8Ceo7YkH0ZbOCaBh1EeQ4QPORWlaSKR+NJfisUgwutChuuJIizKwzNq7UjFI/yo/JZrsEvxFEOmEKihsOh2XQm05TI6LOG3/AL88iJ/4SssxsL6H4/cctiLUgJ4c1tXUSPfDn3z+PC75/IXLpFHwBP2pqI8KiOfmE4/DqKy8KRYyICU11XJ4K9CBRUg58qadgxodXimhl4kDHyzr09acwYcpM3HL7b/Cbu+7Gt199AZdfh2MVEQj64Nd0lLNl3PSL2xAL1ePWW2+CLZbiRUGFSJV3k88u9A9F55e6VahWaoAgNEfWkNQKG7SDUcJ9ie1hbVvVxgo9UrTGrFfo1qmGvmw8OKDO56ghqU4pB4eVHJqyvnHRfMijEGIXJH+oTHf4YEDocrzoNIxgw8Oag+eszqbHZhaNW0xB6ATrmAUZlnL/Ig2cf2YN1dxSi3KlgIF4jwx3S1lHQp0djx+W2wcjHEKxkEJLnYFTjj8U3fu3SOP6zooBlOy46PN8HubzpDD9GAs/uKoVmcQIaLmzcPFPNv938/HSc8MQ3+fBkj8sw5adW3HaZWejedp8DBl+JgpxQ77aeQAAIABJREFUE3//6z1I9b4POFm4EIfXVYFjupFP0Q3HjSKK8AWZ18AGIYKWuoTYBzIZnIecgpqpVGYHx6kWiy8bbha6pAIoyxCBaymgJm+YyZQ2fRhZGUnmkhvuUB1i4VqkU1mMGTUGN1x/DVpbG/CbX9+GTeu/QMCj8jbYlbNYE0cmF5X6nHSrSlqFwQwGQ6luU23qyjKN7/M7XyzRoaikPS83ZuH0c0JKwfRgToYbFdFP0HpOfaUSbqugHUFeKCwX6pJbikdCaeINLYYILuH6y1SByeREWniYs7ulywLfHzfiQRaMTLQ0eDVbknPzpbIcEHpYQ+voZpScohzmmaKNvr4MHKIfpLNJcBZ1Iixi2bjxXqnGLxwKQDMUN5EdNyd40nioHum7PxOmt7mwyNW0TAQ8QENMh5sCcm4IFUiCfTDM4t6BEQigYJZx1bU/he438ORTT8IssungorZRKii3Kt4D3RMS7qKjlVEsJzF95hgpGjs6uwTarKsLY8/uJHS3G12dFupqYsgw9VSuN5tC9f557khkS9Whi3XBxPE16GhLyPXmf0+YMB47d+2S566hkf7lFrZuKaO+XllBQ0THXuGtKvpOBNu3HpDX5YKfMnUYevvaBH1g+GAx5yCTpEsNhWOQwoPIB2lunHZwYfN5VOxrFUYkkyDh46sGhJuA0K94z9lsyGeoQmnVr+Hr8LliscNCwu9XmSwzZnsxd94kfPSvDbj8R9dg2dIPsfbrPcpeGYSqVWNkkPLocdDUXIeGxig6e/aivimEppYYPB4beiAhGzaRnN27gMt+PA+792wWtx0OFd5/ewO620gFjErzp6Y0LFD9SKYdPLt0OeqbJ+K1t1ZKinxA74fuzaK9bTuGD63D1MmThPu/b/8+fPH1any76WvR99h5Dip88Oh1KFbC0AOtSOQ8uOu+x+EyYnD7vaAWURyevRARtm4wDk9MZWHnHRTT7Vj+5mLE+7bBq21DwFeEpmXgoYOOoaFErYmrEZo+EhdcfDNi0eFYdOWP0dW5HaGwjUyuC6PHNMHjraChyY9RoxmEZuKjj7Zi9xZg3KgGWFYeZ5x1Cl5+42VoUVo/HoOzzl0MxxgOPZSCr9iORx++D9l4P4rJPG646hY8t/hVJJN5FMwsvH4HuWQfamwf5p52Js688mdoT5vIV1wi5hQutQaYbgchfw49O9/Egd2fIeIx0bu3DY3hWqxftxrNQ4OI1Naguy8HOzoDx118D0q5EIJGE1g/cGJhWnH4DAdmSUMo0KCskn08GErI9B8AB57NtS2AHcDjTyxBXdNQHD//JBS4v7kdQT7sqjueq2Ih6rGRat+Axb+7BVZ+P+x8FuFABKatIZkzMWTEGNx40y/xxuuvYtVHHyDEEFWG5ZA4SpvakoNAoB53Lbofv7rrXhRtGzVN9Wjv7YLH74VPLBr7YbBhomYvMgQzD12Ak0+9UIrkkL+E3z1wG/q3fQrdrqCnN4t80cFBs2fCQRbd3bsBK6cQWV8APQNJsaxlcW/4qb2pxW8eeAJjJozHiuXLsGzxw0C2TRKz+4o63LWj8dTzr2PJk09i6xcr4K2k0NTagL+88CJuvfchfPnqX7DghGNEmL5nz260t7fJWmQRxqaJ64vF10B/RoY52SwDyshrVxqRMjOJiEJZjtjuipZIM+AGEVZScUnxKAoq7qb4Nm8hlcoLNSIYDHzXKKj0aDUoUyLxKjWTejJOYMnXJ823qnEkpZbBsTL44v4qE1fuVWoqLo0ImyJCwnCJ+JTHcZjBmcMaMZDoReuQBixYMF90UatXrgFrVb8eguUUMWJsPRoaWjBhcgM0Xx927NmAK6+4EYk+A5MmTsfDj96JQDCD/oE2hKJjYIRbMWTkePT0VXD1lYvglOrEuvePf74N8b61yGfaMGrsRLg8UdQ3TMell96Ol178J5a9+Ab27duBUFjD2f92UWyobcbiZ5eI1XZH/wCOnn8qfnjldai4I7A9BhilpEeAnFmUkGA/mz7J9lKMCMPQkM3mEAwZSO7aiDefeQaJvZ0oJXPw19fhkAXHI25XcNAhh2Dm2CnYt34zHrrjRnUffBE88cyzGBjoJX6O3z1wF3KpXkWPZJiju4LpM8aJw8/ajf9EXcMIXHbJb/H0c89jb+dO1DUOw5mn3YqcAdT6gW/+9QHGNgTQvmcT9nR3Il524+xLfgbTHRNUYev7/8Kn7/0DKKYwoiWK3q4dSKd6CJXDoCWy6cBXctDbdgAWrVvpUujVYWhutMbqJY+mrGvoKWaQsomIuuEEdARbamGShskYgEJBMrzE18apCD2XdQ/PJLHaNVkzuWT/Jh2dxawMc1mflL3KZtqtIZnMykCazyXrLwmzJJoi1A6SrJWLICfxPOfk3zU3Jk6Zhl179qJScmH2tMOx4oMVMqhjnTJs2FC884/leOHZ57DkL08jm0wJYyBTSqHsFBCMGai4HMpiUd/QLOYopWIKdXUhNDcNQzxekmFEwbRFwxMIhsTu1mLj4fdKPaKRvlJ244cXX4EvV6/DgX17kcn0wy2ic8VM8XrpUkrTCQ7LVI6JNOzVANdB9wlS/g2fB9lcRonwq9nU1FSI05WMdNgQ80xyi26DTZsMvavDcNWIkP7I4GdFCyKo4tNcMDy6hDtSukBtL6l14niZL8AsF2VAwnpDsoU4FIlGZH+SzBBbZZq56A5ZpbUoiaSFcCSIcMQQjTaRo3HjlMvd7t0dKHGLI1vD74VfprN5HDlnOkaPaMKunbvx1tudcPmK8FFuYdTJtR05PYdf3D4fr7y0Djs3NOLjDbP/u/l45dlh+Ntjq9CxPSupiKPmDsG8cy/FK6/twY0/uRXPPHIbuva+BdMbh+41QT2KpxJGMW2Iej/v6kGyKJpowK6Bx6LohbQlQvsqeltEemwU+VOhxfBw4+MvEUjwOSYVhqKkKFqGjMbJJ5+O4aOnwPbVSaz7mi/XYv2atTjskNk49ui5WLXyPXz99cfYvHktfK4KPEwblSlx1RXLYedJv3RuuspdSehO3KCrjbf6nZQiviN1UHASxQZDDg6+54pF5oc8HKpjdaT5kLmTPZg3MghZq7A4BaUrgZIgDA43JR7E/F48DFRDQS9lRfMirOeBkzPhFMqif6GonEnh5ZJy2pL3Jh00J/sVaVaIfPB6BmP0IvciV86DpLVs3kEuRw0Cg6+UsJ4fmu+LX8ssCjYjvF4MIrLcZVnsokFhsyNNAZutqhuZFPnKz1ZzKtBdFmoCLtRHDPh9mti/CrPZ7UUoGkM2n5T31dDciiuuvlo25cefeAyJ/4+t9wCTqyzfh++Zc87MnOm7s72kJ6SSBqETAqGD+FOaUkRA6YiKtICKKIhIFZCOIr33GkgChAQC6ZCQns32Mjt9zsw5M/N5P+8s+l3+4xUTNltOfd/nee4WH4RjF5BJKa2PmJ+J3sUULjR0TqnzqG/0Y+JeY7B5y2bZfE1/AeFQPbZu7kFPV7mqk9GlsVI2wSzqeYp+xdOoKDMAvn/sxgOmulcLjzhGBJ4rvliGJUs+FI4rBdykjX315Q7UxUyZlnISz4WCPvB+Xw2SwxYSw2lVZESBUMQtC7xFVxHbg0ySIUsFuU+0qqOlHuFvMS4QqJmxh6oBEeu9ClEDTkCYmKzcq0gHU3bU5J+qNGQ+yyMICIsZ8RVXlhpCp8ukLQQjwI/OHIdwJIC25ql45ukPsWXLoCzqnGJxElO0SN1QwYmxeoo9qQtyEK6hBsSBP6ACM5lOPDAwhFidgk/toguzZx6KLZv68dF7q+HYJopCi6ymIxH5q3hhBuqQK2poHTMF02cfiMUffYrhgZ1wiklEQn6BfpnC2tYyDgcfMh8LFh6KQjmDrr4d6N7Vid27u5FI2TA8MYydNAex5vGoax0rvGumIussjtQAV9AtmiZoFDiXgZVLPsbOzcvh1XqRTm6B4+pBTaQMvTQAvZKAh3ooXy0SmSAydgu+98MrMDBk4/XH/oThxB6Ewi6h0jQ3h3H0Ucfg0Yefx6RJtSjaGfT0FGF6DEmYphVkfX0dYq1BrN+1DocsvBaHH3sj4pYBt6cCb8aGGSpjzYblCAQ8GD9qPFyWhhf/8SRWLnkbpjuHV55/Gt98vQP/en8ZTr7sWvQX3DAIb9MvQo0qJFla8+RhehPYtn4TZo8bj93frMQBc5vxy1+chJZRHjQ012OQk/HoTExbeCVi4SnQKnWiC6InfjyxRxKBy7YXujssWgjDLGK491ssfv1Jqkgxd8ZcLDzyh1h041248rc3YzBbFJSJyK6sb1Vk2FMpw2On8cKjt2L3xnfh14aQTRHWr0HedmPC5Nm47oabsKezCw/8/R4M9O6AkxtAXY2JvoSDprbJuPD8ixHyR2Hnirh+0fXI5dLw0THP7xJbXtMXRYVW0rpyXMmXQ0haUbSPn4tf/PLXqK8zcM8di5DdtQFD3f2obZqA75/6Uxyy8Aj84U+LsOnrlTAqOWhOXtzeeuIUJbLoDAGuMApaHX56+SIsOOooPPfkg1j80kPwWF3QqTvUajGMGH57y99lc3/gz9dBK8Qxevwo3HLvA/jJ5b9Bu6sPG9Z8jrPPPgt/vuU2RKIUN5Rl0MV1hoUXBzkGi4IitYbkdVM/wULXK0isJDW5dOyz7z74essKJBM5mLTbLXOgQH43AwnFixzZNFFoDbqXQwOvOLKxwKN1tZQKVfE6mwwiqiz0vqNdVQXqIxTikQR2+W82Qg7pnZyEck1S34trDL9XTbQG4ye0o7ExIGYCG77Zjbn77CUOOmtXfy1sB59ugl2yXcmirt2HluZmFMudWHDURLiINmq1iPeGcMRh30NP7058u2W9uOONGjcPm3d2YyibxY/O+jmikTFwMVgYfXj8X9ch5BvE4QfNwbqvt2LL1iH87Od/xOL3tuC+e55ljp8gXLlcJ/afuy8uOPcCXH3db4SOwvXB8QQRbZmEsy+4Bi0TpmMwRQYg97sitLIbRsUQFoGkztPEw0+rZRuaV8P4OjceuvlO7F67CYGKhgUnHot9TzgSlqlhKDGMCQ2NePS2+/HV+y/LWp6wNTz18ht47oXnMX5UI4rpfnz84dtIDA8K3U9zHGRyw2geF8aoqXU48rhTMHb8Mfjo46V464OXcNVV1yHim4GS25FgwEfvvg12ehDHHXcEnnv7LRx/+tlomzRbLM1Jfa7zAFY8AXcug+0bVgtN8quVy1DOxJHr7gKGE0h19qBAtknQRM5h1kZOjCTqvUFYuTxyrhK0WAjd2SRyxQq0aACO6Ua4kZqoPpleSxCoiwYgttizM2+KVGsa2zBkmRbcFIfT7Yr1FJ99Ikmml7QoOt+lBbUU1zVB7ExxeRP6F7MX2FiT20KbWWmSS+Le2Da6CQcePF9S4DV4kOhNYOXnKwU94LNOR6yWplbMnTYbLz37AmLhWiRSw9BDbtjIwxuk8wx1jEXU1MSEEsmMGTaXtIJva5mK3Xu6JF+IZT9nxGqf6xbKFe2tlVOVD+kkKVic7lvQ9ZI44+luOtA5st/SQlsG2IIYqgZK6qsR1yOxNHdTOQlHTB1Ufce6V4p+YTBQv0XNqQZH4/6pPub10SBHuYSNGAWxNuW6UrSz4ixHtNfr1iXI0uKkSTcQqY8hTavcRELWEC8z6HxeoVdx0EDzJQl59nklX4S1bYUvcnVQrobxBATY7KkBKynh9Y1hePyGXAuH2lUO+1hTFAswPUTBCmhsqsPWrQNIpP3QfTmCW4gEqCtxUN+axYKFh+DD9zfDtlqwcvfs/20+Fs76ED2baXEUQt9wL8bPa8UZV1yBq655CD89/efYtWEFdm56Fxl9ALpWZJYNjJKJUj4gC5knlMZAqiwZDpzgVWxlK+gWe1cKCJV3AuEgVr9K6V8SWhFPmL/JQXa5DeQsLtZRcSf48RnnYO7+CzH0703o0UcekSLymit/JWLn+++9Dcs/IRrDLjcBrVKEXioK9EWkgxAoj40vg9/P5oOWs0rkri62KurUn8oiVVxhZHqkBDtEaNh8CHozQpUZyTVkN18VxVNsLFA13atsR03cJNFbTZN4HEIno7UhH0OhiAidUShdDDTjz+E104tulDIFlApl+L0MOmIwG51N1IiL00jCquRjEq1h6LpmaCiyuWKxzR6DVDhB4OiuVKUF8OFn185AKjk2TexbqaPhx22GDEowny2UqxHYntP8ERREBkcUTzllBDSgIWKgNuCDyRc/lxX+YZ6oCelTfg/MUACx+jrcevtfpRD+86234ovPVyp0oeSgYKlGTTV86sLSNdSpKFEZNR+0AG5rD6K2js2SiT27B/DNRiIfRJso6K5CNCNp4xxJu2xYlrKoi0ZpFZgTmhlRhX333Rc/+9n5uOzyyzE4ZKG5WUddfQ3m7jMHS5csxdAgm5yg2vhpB11iMrEX4VAMO3fuQp7Jbi6grsklL7johipepIYLSKfVz1R6BkVpGBGNKzqImlIqj/Qq6iFNh/pN+hWL6hEHCj4/ohMRiJcaF48gKgyPJKysVfyy+HnMIcQagZ/85ERs2dKBNV9tR39/AckMuf/KD15NbtQxRWtCsrBCy8MfBIJRUrn47Ncgm8sjnkwjGAYOPXQKdm2P49iFZ8GjtWDRNbeiUjbgWCkpFKnHYfyb2zBFe2FXNIRqGlBx+3D+zy6SyduDD9yLLF1/8hl4jCB83phsqISbSWkbN6kV3z/pdEzfex4MXy0GErakX2fsChw3k8hVerz8LHKLNRX+yWsUCuj48J1PkE304tILTkEu04Guzg2izejatR6pgS1orDUQkNBHLyZO3h8Lj/wxPvhwA9at/QZ7Nj0jTZFoc3Qbhxy6D1rb2vDUE68gz+wdsQQHgh4/clYapi8mMPohC+bi1Xffwv7zL8KPzr8LybJHqFMeyh68kkeHZG4IwaAHmaFhTG9twyO33ozlb7+GA+fOxpwD5mP8foegTwvAFY0hnmYuCWBWWNgpeqhVysBxF1Bj1KE0mMeomI0xLQmc85O5iNUVEauvlal9dzaEcQecjwnjj4Vj10KjPW6xD6+89DBmz5yJKdPnw0EUZZ1J94PY/NVi7NrwHvyuHIb7s+jq07Dg+Isw/aAjUQkQYeJGTCcyNVwR/5qiheaoF3fdchX6d36OTHw7HKuCSKQNs+bOw4UXX4ZITS2uu+5qbP56DazsENoaQxjo7UCwfhQOmn8cClkbq5avggEDyfgw0qlhjBvXinRuCB6fGxVJ53VLs1+h9aseQ6oYQrBmFH599dUYP64R9959I7IdG2FnigjUjMPVf7oHCaeEZ556GGuWv4dKpg9GOY+x40dj1Zqv4aPlOhtUbwxpTzOu/ON9mDp9Cm793ZWIb/8c5cQu2E4ZGVcUTngM7nr4OdG/xYwilrz1PHp6OvDLa6/HoptvBfo3Y8FB++LVV17Arl3bhFapNIRsOIgGEwFhnKtyvOOaTdqCCsZ1KXtz3YdUIo3JUycjk+8VLdnPz78Ir736BrZt3Srvv3DKSf0pVlBTW4e+gS5pOCwrL+uHmEbommpwdGW1WywWpCgeCTeUDAG61UiauhpqqCRmfkzlS3GizWwWdvOckHKSzL2BNFEiHYlkrwxmqlI+Efh6ORCR0Ney0OOsShFjpk5QbnOeAVx1/elY8vErMNwhdG7X0dY4FSf/8EQsWfYZjj7uTNTUjcPLb7yLWHMdsoUsEqkkSk4e2fy3KJQ2AcV+HH7wIXjz3Q8QDE3AD75/FU4/5Sok42VBLYJmCYlED84+7Qf46Vln4PEn/olkOoXuoV7s6e8HzBrErSB+df0DiNRNFR49dWAadUs0uqA+zA0UuD6bgMWmhTQRFNG1eRP0nINafwgfrfwU+x93BGrbGoSi7Epl8NDNtyG762sp7D0to/H40w/hqotvwhefLsEb772CxZ+8j5UrlsNO5JHq7YNlZ+F4Cph58Axc/pvfIZEJ44OlH6FYSuGYY46DlQ6jkh8UCuFbLz2P8aPbsPC4Y2AHwkCoBkNpFr8mPCxe7Rz0XA5fffQhtq5Zjb0mjMZFl16Ae269CYuffQpjfB54EklhQbj9HmQLeSk8awMheOwKhobiKBk6MigjXXGQJh4ZCUCPBgT5KJIuVimBnA8+O2ya+TzR+cvn9SOXsSSvo62lDf19A7J5cZpOXQeLZeZXMYiYTABayrO+4nNfUxuV7Ak+X76ACTepb6TB0d5dRNtqPW9qaRUHvGNPOAHPP/MC8mlLCnW7ROMVDZFQCB7Ng/RAErXBKHLJrDSNtuHAY7rF6dPNYljmpWyuCwiGDGk+OKDSSmGZurl1A8FwBPHhYUzaa4K8x/lMQmohDhHpJFkbaUQ+6yA5NCwU6gqNVQpWVcBvfKe55PmyEGDToAaKyv5fROEcOtplmIaGaIT1iHI5JQWKzTKbBjJCBO2knbOsD9S9eKQWpAZG6amVWYhIu5iNxp9VdKDTzp9sEY9HtFO+cAjDuQwqOo1XaGtcEjYLqds8pPETJ2Dn7g6JhnCTJutw+E6WEPNYOIwna4cW/pqsCzxe6j+5LvsjXvhNZt8kZUjMxqa+tg4m2UkpC52dvRgaKsEXjMHwDYnRVCwaRanowmD/MG750+1YdM3tqI0244v4jP9tPmaH30OuUEDPQBzpHNA+tgHXXncD7rrrHnnwxo4Zi90du+C46f9MERLTL13IZ4so227xIC6VCuJEICGr3LVY0DKYxqvSkCXFuRqOxJKFxRQn71yYeZFJreHizIWXibhen1/+raFtKsLtB+AnZ/0YE8a1Y+3qlXjlhSex7dv1yCQpcCECwBtD1XZOiXJkCqW6OboJcUGVrA2mckolXbUgrCZSqiJRFdziREDHD/J3qr9Gwp1YpKvCUSEI3+WLyMeVWIhNjNgwVl1NJLWc58tOQ3NJw1XJF0CDVZPFDQXanNiLw4kKONdYiIt7ChA0acHGxokFKIW3tHmsCFzH7pmMKv69WCqLm4VDNITTCxkRV+Ua352I+gvPgRa1TKpkSAxfCtrHsePmLyVq1kUMPnLuAoSwQaJOgZ0xgOZoRMKM8skkIpEQwtEoOro6keaUPeaHGfTJ921rb8Fll10OK2/j6qsXiR0bNwHSAVjk8LoWCkpMXdXzV11alOZEeJQ+l4iGVS4JKQxVz98qNYz3TEL6KrSdI3rDzZWDHPI0le2yZhSE30pniWImjFIlLYYBY8cZmLH3JASCAaz6YgN278jDL/YTGqKhoDyXphnEcDyF3bs75boTtm9paZAmV1wrymWBe0kvIeohbmzygLDZVpoZCZIUquGIkLzqZMX3gnoMg1C1snfmu+UPmCqyQaYlqumRKWYV7uV01We6YXhpxWfjlNOORN7K4N13ViDDYkGE7F4USllF3RWUiYtJCK2trdjdsVUcPcIRN4pOGrGmVniDbgzE9yASA6ZMCSEZL2JU8xyEfBPx8P2vwcrq0JyMKPCdktgeoERxMsXeXh9MfwSlIjmpAcycMhtbd2xAEYPIFvuUowjCcFUCKNHdjDaadA4zGOwWRUP7DMw66DhMmnMg/LEQUlwfSXUrSaAyIhTXFqgpovRXWepmrWGEo+T6c/rLICg3NAqRjQKsHFPlIWua2+OX3KH+jm/hdXK45+Yb4M4uRdAYj+Swg333n4T6UTms3bgcHJonkyzAaXJdRLgoskNJjeXELOQz0LWTNJJJmHbgj3HoSb+AqyaArBwU13Q+AxzVUmiYo+IPo0L1WPLy+7j/z3fg7NNOxs9/dQW2JeJI6V6kyh5UaI/I94p86nIebt1WVomVMKIcXBS6MWWsC8uXPYHHHvoLpk+fLJNry/DDP3oeps+9DIMpA3W1aaz97GEkO76EnTKx/9EXwdc2HQWS5XwVfPbeY0h1vgOX041M1sQX6724/s+fwglqyOh0u3PD7VRDxMS6mC99AX6vC7nUIHbv2MIIT7RHmzC6rhHbtq3H5k0r4KoksXTJmyp4Lp9DmVo5X0BEnxzkmF5uSF40NY1DJseQLODKa67Gex99gG+3b0E50SUiYUcPINoyEfWj98LE6TMxftJERKNBGTi9+cbL2LT8ORgOsLurhD8//AJyQRMbP/sAr/3tVoSycTiVPIITR2HH7hzMfAJ1niKK8KHDMxa3PPIqGqMB3H7NBSj1bkIxNQCjaSLSWgS142bggt9cjSTTmZl2n+zBpq+W4+QTj8FHH7yHZW+9i6t/eSFO/f7R4pzH8yIruKVtNPq7eiT00LFyyFHgm2MiMwcDfHXLslcwW4AIJBOfWaQYbh8mTZqESCSCr778smrVSUMQ5TjF/cjro6GIQtxZwNGBSKzqqxxyccYT/SBNSEwZSKTScXDrlMiF6ppNCggdxCRhvlwQGofH4xexe6FI3R8nQA5M05AcoDitAHVSxJJobwyiIdCKHV/3QC/raGrQcML35mLHrq+wdMUAcuAA0sT0uW2YMseDbHEbEolhuAtNmDfzMLS3NODDz1bi2z1DMrS0C0SMNbS0BNHa7oPhHQZcCUHrqIfkterq60U4PBVLFg+ip0s1Rz7TEkH0fnOPxtYNn8BVycKsaYSjebHXjBa0jQ2gWC5gR0ceJX0OfnDaTTACjcgVKe6nTbhynBwZ/Mi6WpU0uiu8N2QmaLKfMv+HfRkvYo27DD0Zx1+uvRZaVwdSAQ8O/dl5OP7Yk3H3uVcikxjCubdcDfekZmnVN7+8DGtWfYx4Mg5vOIyMU8I1v7sRRjCMgeEUdJ8Jn19p2KLlItZ/+iG+/uJTzJszC7PmHYykEUVWM2EElFA44i0Dgz149f57EchmkOzrgxMwcfFNN+K6RdeguHsH9vH7UDM8hC46XUkoM5EsG5lMGjbXXMMHzfAjky8I2pP0lBFtrMewlYG/NoysXYBF5A1AOpFAyOcXalWmlJNpPzeeVDKN+tp62QOzaQ5P+cypZ5UZM3RKC/gDUhvR2p4BdF9+AAAgAElEQVQFOWsIcYRyShIiWoYjiAw1TyMxCKFgSAruVDIp+RccBsSTWfl32tJzTTRp48tN17bhkSR2wgZulMSYhaJuF1xkBVAgX3YkwNIhtR0V+FwBuPIaTjn1NCz75FNEa2rEaKanpxNWISeUKro9MZyY94/vHwewzKvgkDUSDMP6t/GACgJ0w+8hO4YUbzUM5t9sGfxWGSkVUr9LoFu9lzR7oVyrJosNPmsyG45Q24plDoJ9arhbzUEpM2emWFQxD2xuSIvg80ikik5UpTLIZWEDwiECkRyrVJGGukJUwh0SlIUuoEE/B/qUIFB8T9ptCKFoI/oHkvC44tBk+MjBXEFqqlyGQ2nVVLFu042yhDt7/RrcBs9R6dc4ODe1COpCo7Bh1VaUHR2+mggcDCISLYkukxrYWv84nHHypbj9z/ci3h9Hb+MJ/9t87NewTCaenT29Qp0ygwGce/7P8fprb2Drlm3izx4JB+EPsiNmIUwXA5cIhjkRMUkzEfu0ghSApSKnKCV1EySjgNCR0hcoWpSieCjomIupJrxMwnsM2mMRTwpSbW0M0YYxGHQi2HfuHEydPAEvPPckvtm4GhoTjBmiSeNx2prywpBZyA5O0l2VFE9sBP0+eRFolUh+qzg3CPWqStURVINdIs+BDYoS+irHAeWeNRLsxAWM0+mRoryq15OvlSnXf+V8SDMj9qWKv8fFTZqNggMv3axKFbjpcV1NeBeKl/rR8tJx8+I5ClLhZdqqJom3RD74eTxMJQrVkKeuxO1GrszwtBLKpGxWNSVSAKtW6bsFl1NZNn/8OGlpkUgYnZ2dqsAVmzXqUxhCVd3sRho1sgIc+se45RyCuhcBYnSuinDxKRbUvTqMGq902AF/EOlMGrNnT8OFF5+Lu+66HevW7ZTnZMpe47BteyfSab4g/2mMRnolRYdTxyzvp9wLpZPhs8RCiQYBdNcSi0nxDi4J1Uo2fkFyFD1Jsiw4oSPPlEJ9i5/ARaeE/fefjIbGqCAZ27d1YKAvjYG+hFhAclNqaGhBJp0Xfuvmb7fKVJLfOxD0iNkBFz/ReOQtle7KBZcNSZVyqDY6Nh88EoW8cTIpQKCct4JkeX98PkMmGjK1IXWRC3V1kiQ2B3I9+POJzPA+0Rq2gEAIaGo2ccyxR+K+e19HOKSKEkLJFLcqql6Vi6v70NTUKMnX6cwQdFoeuRzsPXc22sY1INZQwedfvYNI2EA6WULIHA233YiP3luPTIpoHX3Z6e7ByodFOhdiFvjcVHm8QVx++SJkEjm8/sYzyFud0D1pWLm0SoQv+8ThjOdMjY9b88OthaGbDcjYBryhGGbvtx8OnL9AnIt8XnKfXchrtDcl7c8PruNsSgy9Ap8nj+6urdKs81AC4TqZ/GTSWcmMKCIEt8eN7j3d8JbjmD42iisvOg2VzBroTjMmjJuJQKgEt9mJL9eulvtsWX5ZsHXdgemyUDZMWCUfAsE6XHHxL/DIvX9HOl9ByWyGp34CFt16L5JsoEuEpmkfrfRPRG28vE8lwBrqwNI3XsWK9z7G9Hmzcdn1i9AxnEbJGxLqCF9PsdcmTcybwo7tnyLek8Lo2CjsM2VvZIcGMHvmePz6yrPROLqIhLUJJaMW46f9HO3jz4RVciESHsRrL1yGqGcHBjtzCDScgENOuBIF24sxjRqefvQyuHOr4XO5sXr1EAL1C3DBVQ9juExLTmbf0J6YIbHKYYkbsYcPKfngpGNwok6qZgXo2LIJf/3z7xAOlFDM9kjegddgGjBxXqjQK1mX6QpXgemtRUvLRNiOJlkK/3z6KeSJkrvLyGfpNFaByxtCxQjD0UwkLW7SzDLiu11EfHgA//rDWYi5XdjTW8Ht/3gVaVNH3/b1ePCGKzHKR0vNQfjGtghtZ1TQgDPUgUhjOxI1M/DHB/4F3Snill/9FN70HuTivbjkpgfRsNccDJc86M+WUFsXhGEXcNcfr8Vxh87D6d8/HksWv48P3n0fO7ZsQHJgF/weSkltsVWluUZf1x74qN1CGdmKgcMWLMBnny1XtIuqRkME3aRRulyiBfO4ObCj7k+ZrkhxU3WfksJLmbHD6w/I/slgRqGBisubKdNmUq2YnUTqqUejEJ42wz4Unaw4bdEZkGt5OBSWJGauTxJCXSEfXKEc4pgj0KiyDCZLgM5zbj2AcHQAJ39vIRa/sRKpvgyCAeCkk4OYt99UbNowgEce2wmXWYsJkyegpsmNXd2rEAiXYeUqiEXqMWv6HMycPhkbt+7C6x+skI97tKAUlolEH1yuAmbNGoPZc6fApt+83oFkdgdCgb3wxis7MNAbBRCWAilvdSDgL2HShMnYuG4PDK0ZqayGstuLYLiA9vYyRo024Q2Y6B5woVBpxU8u+xssV0xRe6ss0ZEIrv9uPkhOFWaD8MGJurmF7lbK59Ho8+CbT5bhtccfR6hcQBcKuO3F55AYzOLZa/+MRH8PDjv3ZMw97URkrTIa06xms/jgw/fRG4+jdexYzJy3HyqGFySucNGv5izDXyog1b0Trz/zBObsPQ3jJk2HO9YOV7gWmo+NWhEBo4SOb9ZgxRtvQkunoTsFaAENhxy/AI8+ch+86SRaWHh2DsDtCmJoUNGaGTZLs5G87aCxqQk2HSxtGlU4sKN+6AytpQ9cNIj+RBzJdAIumS6WEDYDKgCZAlRa+VsFCUP2GF5kUnl5NsVUgsgRg/IMJnMzy4Z7L+1aFW2b9QNrHg5jKTzn9F9CLatOXKw1+L1HBmocpsTqGiRfTobEUsTRuILoRUXWIb9mwMV/I63RpYbLdNEieiPuUgaL8YKEK5M6lss68P87D+p3v7sR0Zpa3P/3v0tGVnd3p5jecKqfTCUEGeGqRVcrUobydLpwymhtbkVyOCH3ghbXkqpWtoVSztqO7BiuT/xv2vvyv+XwpOogTVqlNLNuIWrJcEUeI4+dzQShN15LMjPoUlXIkbaoWBdSK4gut4yy0Lbp0UmuAWswajbYLLuQsx1hnBB1dTMDiLoPU5OMpRLd9mDAKrgQCDXgtNPPQ3fvMJYvexJ+P9cksnKKslcWCkQ1OXhiXUgNDxGssrAnfEEXDF9VRmCVUC5qqFg6evfk0dgQE6d30q6CYTHuRzZJC16XsKncJUPq2V2hE/+3+RiNF2QqmUxTIOtGvlDGQQcfiN07d6OzowteFniuMnw6xZgecaghJMZnNZlQHs+cpLsNtekUhlXcvPJAV4Es4nVc9Z6Wj1NMU1X8S7NASpFD6McQSLm9jc4iAeTLGnYnHOEZOk4BqVRckpXd0mgU4arQtYOptZLgIp04F3hO80eyCqgZ4EbKh055o1Pcq0JyRpoIZb1LBIY3Y4TDqyxBRSwstChFQRJkqmqZNSJsVjkfKhl9ZMLCL5KiX4oKTUJ8GFDBQsTvcoNDDcpmqaHhN6aTRJGLE8tRCU4jjY26EENgUDobJFIKLfCQfkIrWH6toaNkeJArl5EsWmJfySeUn6ckTGriM+L2RREXIT4W6/wzGg3JeXV19UojyReeRgIqtbx6jarBK6R9EcQJULxYKMg5WdmC0KUIhfJn5kiF8jFtm8LFOrnWVjGBs889EoPx3fhs+RaMGdUOK+uDlfdgx46dAutKrgiPu6r4l+DI6t9JcfvOl0A41opGpXiXKpmVAYD77DMK8XgOm77pFftbTgZlIE1ajBSnAUFZqHPgi8WNl72T2OkSnCKdrK5GuK6c5GRSaQlB9PkUApJJ5xCPZ5SrkItOGkRaSLmz1SZedTYT1KP6i8iHEA/ZfFQFT3IvqFWp3hdB6yrKkcLnp/haQzyeliR5PlMjAvURyiA/n+JU2vMSIuXPSyaB739/rkxEvvxyvfx0oVvw8apSDaVpIbRbKIgtcCQakhA06lNu/uvN2LD5c+zuXIOB+LdwuRxkUyVkEjo2rUvAzvPZ8MOpFGSjcpfJE2ZpWRLLa800YQQb0DtUwhW/vgkNDe14/dUn0du5BrbVgaCHmTaO3GfOb2wuzqSpObqkx4bDDXJveK89fqIqbpnUHH/iaZg160AMR2qQSJVgan7YGQexkI6v1y7GFyteRDa5HbEaTpqAki+G1vbJmDX7CPiCY+HyNWP7LgtaxcHoeheyfV/i9psuRMXqxA1X3QnbcuPKKy/ErLmNcHnS6OpMw8qbKFU4mSUEPYSSFkK2EISm12HfWfvjlBO+h+t/ey10olN+P045+2coumNSREejMTQ2T0JNwyj0x9UzFTaBt15+Cb++4Id47fEPcPvf7sDUubNxyx03Y+PWYXiDNXLeTHP2B13o7fgCi1/7C2wrjWLGxrW/vBljWmaJ+POF1x7H6u3PINzcj0zexAHz/ohI3RGiuYrW9ONf/zgVsfC3yCWLKOlH47gf3gG74Meo+hwevPdHaA4NYWCPhWUf9+OcS+7C1INORKpsoqyz4eKGXkEuZwllkxsjHf84kaMRBtE0LhYVJ4/62gCWvvs63n7pCej2MFAcRizqxeBAp2iLQpEQUglS9DjBo6NbCFdd9Xu88NKb6BkcxnW//z28oQDuf+gBbNq0VhZV23Ghtr4Ve8/dHzPm7I9xk2fAcZOGR964gb9ddgLMXAaewFiccdl1CI4fhVqPg99fcA7K/T1SdJx7wzW44y9/R7FnJ5oCLmRsF85cdC8m7384zEoBd153IfJdm6D92270l3e/hKK/gcxxxJo1DPUDgXIavz7/NJx0xAE4+XtH46bf/xabt29DLOIDiinYVhLhSBBlwysZSXt2bUddyA87m0brmAl49fU3cNyxx6O3r0+GJBkp+qn34zXQZaMPGAGcesqpePChhxCrrZGiTTQjBievtOkmxYN7gaJkcH0jpcUM+DB/wXwsX74ce8/cG5lsBmvXroOTL5PSrkJXKxVcctl5Mk1+/vmXxNCERRo/zp+jchMoEi4qTRxvKWmT1HN4TUFFJEzXM4iagAdWgiJS2qXm8NA/jkVTQzPefOkb/OFPKzFmWiuscg+MQFkQSOYvBc2IDH/qagNYePhB6E8l8emX69DfP4gybfk9PqSSKcksIDWN+94++8zDMcfvhxVfvIP163dizZcORrdPEs3A6PFBbN7yNU44Zj4evX8ZGtvbkbWpLYjh/HN/hWWL30AmvglhfxbhCJFeE6mcH0f/9EaM2+cQyX/wEv0RMxq1cP//kA/h/CtLev4/9U5EcgPMCyta+Pjll7H6ow/h0suIzZyES266HtZwHo9fsQi5+CDcY+rx05t+i4LLRCCho5zPIBwNIZFJCxWGm1qRw7IRMxvh8ZfFoS/MUOHMMN55/RVMmDQV7ZNnwYjEBNVVyH0RpruAFR99jA1frEJj1I/LLzkDL7/8ANZ9uRR7vt2CRn8dyokyvINu+L1e5DJJhEJ+dHfvEUQ4FI0ga1mwK7REzUKrj8p75zYNlA03tuzcrgoa5siYftnbuT9UxB3NjUKeFtBKX0lmBxEA0ggl+wxE31wIBYOCauRIYyXdjx/nsLUavKyo8Aywoy1tWZ7DkYHtSFYOP585EcPkoUpOWlXbSC0Cc9cMD0yid2TYEHmvlBAMheDSXUhTNG7Q9cqB4TfgMT2CFLKLSzL1W9OxYMFCtLW24vnnn1fDPxfNdSzRr7Ce5for52k78mxyuMV8DNZPbA44+KMdLZsoFZqoTB/EkbIaH8F3mPVumTWtCMiVxEAhCZpQ5N2GGxVd7emlPOlu1PuqtGrWyOxO1XBvhNKpS40nxhHU+irPOqFNkvVilSvIkzlDZ1lxuJJPZ2qDUDQZ+OqUvKKnfODBJ9HVM4g7b70YXh/1dVkRmDPU1O3yKnvyavNBy3/SswlIsHRVtG2lnS0VSkjFFWtnVHs9iq4C/EG6RpZECJ9JlFFI+wHLi0Imh1wqh/Toc/63+Wi2nxGUQuhIcAndpr6uXqz1mJRJ/YFJsVClhJo6csGoEVABHqm06vpYLLlZRZN21K9Evuzg+JDKcHfElUO8/alJKKEoVCiFjjDkhII62ojSLYA3lA9sV38cOT2obpSIZAhjk1LFUBVbpvdCG2JxaisBO2+kstlVF5/CJxVoqJoPoivSfIh4V4UQik9zFReQYl1EzGxnSXlRRS75d6TzUJAt7r1iraa6fBUup1ASQlfiakAURUJMaBPKvFBd/MJrvD40hSIw7JIgCHyxGNhEmDVFLj1dr8SWV0PANOX8OD1IE3bNOlJQkyPO4prNBxOLLbeGtFNCHhUwr02SyClcZYEoqboqUXREX8AXm8cpInzy/kou5LLk/iqHMIHzSRlQw5rvmjQlEHepKQTh0AopU3nkWdBzoM1CKxrEvAObsW71dpTtoGzQ2cIgjvu/0Rg7oUacXKxMAKu/6EHnbguJRFqCiUYaPS5ywi6qPjfS51VDdqSZFZtaFaClHMaUS5mu2TjuuBno7Ejh200UEocwe5+J2LlnDVIpG5kk0N/Nor0Wlj2oDNaqTadyflHIiIg+6cZlWSIq56vBl5MuNC4XM0ksWHxJ5bjoVEVbPZVTwuLeohBnBDESAEKMBavNh3JAU65X6vry6zg9YnEgdERSzMKm8HYZKBRnyJk0wOoZFVYjp+kePtMU5KmGmJcoHA7ggAP2x0dLPpQNl0FEDCDjOah7rToiWgfyuT72mONhWTZ6evqRL6UwZe9RyBW6kS/0ymTItjQJXaS1Jh9MQw/CqoYQGoSAK2UYLgoUDWQdFypmA+JWANffdC9Msw6duzbh849fRG7ga1TyPXAxx0FjaioFDkHoZhBDCU4eCa27EfaHoHOhJjxNVxp/LQq2B00tEzHl+B+jqXWspHKPbanFsg+exZcrKUbdgvpaupJkpCEr0qcfDbDsRhy84KeoeCZiT7cbs6dNgLeUxqfv3oUvP30M8YEuzD/gRGzf3IHtWzdi+oxm6EYO324hRcwHu+QXm8pYfQ5ubx0G4hVMmbIf8mkbJx5zFF547p/IW8PQfC6kLBu+6EREohSdA75wA0ZNWIDps38Ef7AOq1etQ3O9G+Oao2j01OGzlZ/gzrvvxpTps/C7G/8EehmkcpbwrrxBDe+/8TCS29+EpieQS6cw/6AfYNKY+RgzZhZ29X6NOx+5HHWjLEyZOh/z5l4L2xmLXIEBlp145unzoGvUXmThMg7HgfOvQWvzZOzZtgSfLr0N9cE0PvloE8zgvjj3srvga5yMTMWPsosvMLBr11a0tI8SRJX0EDE+EMrgyO8KKhqHN1zLNHjySVx6zqloitBiN4nJk9uxdefXSGaTwrevkJrrDaO2tgXPPvcGzjnvImzv6MaRJ5yAeCaN9z54H6aRQ1BGepzK2/D4QihpJupaJ+DcS36JSMtoZIolbF36NN544klovlb8+o93w9VUgxpvCUuefgLvPPMU5h91FH7wi0tgxS3cfcNv0Ll5DRzdxK/ufBLRtgmo95bx9D1/wLdfLJbm+5pH30FPVmnlRDjulNGg53D1BafDKMZRzAyJxgFEGLPDMN0l2QfZYA4m6S5TRu2/v4+VGsJ+s6cLGnrJpZfh5ltuxfLPPodGlFVCZnWheJKCEgqFxQ2N+50My6rILRsOik4LhaLQWMjxLnKi6Thit5vNZmAGTTS1NGHC+AlYvXY1kumkBL9JZACA2jrmPOQkQC0YCuCTj9fANHUJZmUDwvWtJhZCf38fJk1uR2tLM1as+ELs3qldQ9mQzJH2MREEPEFsWrMFUX8AoQCRgTwmTQHOPvMM3P6Xp9DLftOk6xvZEqR5AqlhDwb6ith7Zjsm7dUA284iYcUxlB0QWhfPjY1JMFCDXIY0CR/y2RL6++OIxZpx4kkn4bF/PAAXAtBQg7Hj6VC3B/XNNoLGODzzyDZ4wjVIlwvQ9SYEfS146el/4Z2X/omP3n0RPV2d8Pr5NU0YPf8UHPXjs2UwI6GJBvU4aqD1382HMCckvZ57CseaajDkdVXgLRaw4s23sGrxYgyVsvjJdVegfdpeaPQH8cLvbkbHt5uw20ri9Kt/gzHT9oPPImTCRkMJ26lFKFDQLxb5Kg9CslbKdAp1gc4pIb2CrRvXYvVXa3DQYQvRPHoi8jTUqO4JOmgR70Zfdx/2njwGptOJu/5wHvxaRmh8nd05HHLQSZijt+O9N99Ex64dMpAtWBnJm2EdwCMolmxkCxZyuguRulrofq9UqL0DfZItJloB2jrT9t0qCJ1H2AIcOJJhUdXFShaYaBO5F3PPJI1PhVfyN2uNkWaaf+eAU/RIJRrnKGfTkbpPsUUU1V2YFhU3cgyQle9DNyxdmBZsAUyyWFhwSzBhRQmoiYpCCdpJC8oVc9BNJbhmcrtDejq1g5aNYCAk9Ec2TeKAWnHUfXIKQj/kO8o6gi6tIw2X5iL1i5Q8HelUGv4g08kVGiFDQdLa6HA2wnypaoltN9dIao7YUPAacc9mgVCpuherxHMXB6QuhYhKarpca5c0QOKyWqWusdZQFCzKFdQwWWp2zUCRayZNkog2247SHXIt41zaw36FTUQEDY1jcett9+Hxx5/Chi9fR7FI1gN5wragQrlMSRo/sc93s7HzoakxIMwKZqPQ2dOhLIJDeDY7BWDM6BrU1ETQ1bdHjGw4hM7mHKTiAA3ZtJIHLtuCq5zDQP3/o/lorbyIbI5iWfL8bfCC090iGgyje1c/TKY1iusABTMlBKOGSsG06aqSF5eqQNgvyEeZGoKeooybuRjxT7FmVZWeVOl80CgozVVTy1lo8ET5AnAKm0gnZGMgTYpWjtkKuYDVnISqcJpFPUWrKjCpyourVlYyBRdtRlkeesLL0nyQi0yxDkU+wqtVD44ERPH7iyCPt4zPNgW+dBvSkM8XJPnZ5dJFtyCCbBUcIs2Hstbl1Kn6olX9022n+J+kaFLJKjqcnI2mUAjjGprh44SX3S0rStqmWUXk3SVlG1csSH6GwJ9OEWbAFB6x5diwmNqpfFTBI0s7QKJQxHCxIomljuYWxxryIEVXLGJ3/iZCoBoQWs2x4WOxS/0EYXnVYbDwY7ANu3plvcdzk0q7Oknn4sP72d7SLJkbXT2dyBcsuD0akpkSRo+tw89+tgD33f0CAr46cUtweTOYMRc4+LDxSAzn8e3GJN57MyvThVBQ2czyF2FSHoY0OaJxqGpNqkiC+GlXJ0hcRNilS6fOl7xSQlszeat8r4OS8jxr31Foaqugr68LPr0d36xPYcfWQbiZdSC5JxSOk6PkFuoU0TS+wIEgpyAUk7uFD0lQg+9EW9sYdO7pkXwP2aicMvwBH5wKQ3vUIpWzVOih5MBUETK5dnyKKnxm1SI9koiunK34zDLVtCjGAWzi6utMtLe0YPPX21EfYxJ6UdnyKXdiuY/CxqMJARcFmUpUMGHiOOzu2CaULBZHXtJoZC1jHotq7Pj4NDc34PRTz8SSJcvR1zuAaIMPR59wEGWJWPXVEgwPxbFjmy2NR8gMIp/h+bDJpdjVDYO89JINn0a/dTeKbh8sPYaEU4Ob7/wn0ikX6qMmHrhjEQxrD1z5ThguC8OJBHyRGOL5Mi779bXYa59jsG1rJz56dzH6OjphZYaRp16Dk3YzioorCKfiR385isMOW4AfnXocNm1YjFde+CtK9rdoqCsgGi4LSkhhbqAxjGw2jEBoOuKZGsw79EeYNGUhcgkg1bsWb714LdobutDXO4SvPu9GkBSVYeCQg8dC0wtYv7FbDBtsJ4Jy2Y8xY2uwbftulEEEMgCP4UMunYTuKknQpiBqpAMEGlF270J9SwVGKAR4JyLWfCyOO/FyvPv22zj2yP3FBapvVy+mTh6PbzZuwB233y1C9rvueUS0UrlKkXAoHr3/dxhlbkcmtx1ej44Zkxdg4WFnIz5koXG0iRtvvQwNbcxXCcDtngvD04LWlnbsNSmAxe/fhXxuvfB9zdAsTJr2fzjggMPxwtN/Q3JwDSrFHrz77jYc9/0zMXXfH6N+zCHIlvyiJyOS9eyT/8IPTzsNLq8H8XQWNbUBFYSlSHYyJrclMLOCSiaFWncFd954LdzWEBbOn4PE8G68/9GrEhiaoXWpEZKp2vjx0/C3ex/FWT/9OdZ9swX7HXIYrrjqKvzlztuxbQ3tbROyVjE8lWJbzR9FytYRbZ2IyxfdiJJuYkxUwx+uuh7h6DicefllSNCwoZDHGL8Hbz79DI4+6YfYTWpYuoA2E3jo7lsRaxuDI868ELkSENOBj1/5Bz5++0WYoQh+8fen0JNWbEY7b6PGU0azN4dFF58Ba2g3XE5OwjitcloCLOuCQZQsB3fc+QD+eudDWLtuM35yxpnwukpYuex9ZDPbcdBBByI+nMZHy1bA8PmRKzhCSSQnWzN07D1zJlZ8uFzWO2WKYiLF0D0K1zm40riPeJFKpVVBLPakbIGqQbDVvS0YCoqdZ21tLZLDSbWO23T8IYoYxJ49PeK6Rb0D6aHJ4ZwgeRxccDr6ve8fLkVqR0cXvtm4E4U8rz6Tzi20jtLgKY1C9444irkkaiJsYNIY1ToGPz7rJDz13N8wZnoNJu7ThJyzRYYzfn0mnvnnOkybsj9q6zV8tW45pk4bg1iTH0lrj2jswlE1cHS5PBjdNhXJOLnmtBr2obvbRkdnWhCW5sbRCAeiqGsgQ2ITyuhCQ810vPD4VtjlCMq6B3aZGqxGPPrAvWiIeLDk/bfx+GPPYCDuRkP7LMw46kfY75gjMBSn250y76AOVUxn/kvzIdmYZEGwuGalQ46+F7DSFmI+L1a99wGWvvoG4h4bN/79LtEbBBwHa557CZ9/9AGyHhfKjU24+Jo/oZLXwTiIXKECX8Alph9mgCnStMZ3S6K1uAax6OW2WnIQMCqI+HQ8fP+92GuvyTjwkAWgr4nNN472pq4S8iWlRyH4tmXlK3jvid+jMewg1tiKrFaP7592GfZFLc4762wMDw3CoR25wUFyXibtZEkl0klpgG2PhkAoJLUDl/kAACAASURBVNQfj+mVxiSRSkiRTOdLFsC0hi44TDIvCN2KxSZrLe6F3OOMETMduyDaPTbSikmiXN64D42Il6nVZLFfZpFP504lcfiOahwI0nfahXQqJdad7pImP4+TELI+uFlR+WpqOgIG80vEV1Ps+9koFuFA83uQ47nSfbWQkwaXmimLtWbeQW0kikQ8KboVUprF5TPglc8l1dTw+KTR57lL3IBkbpURZOaOrfTApEvSqp7XUvZy1pnidEWMnuhIlWLPoTZNTtggsFEqMRBaV7pjGZozxNEljAkxGdJo668s9Mk6ERe6EfkAkU9a68v3J2VchQLSGrdAvY1bh81skCJ9Lam9VPb7nJ9yOCkRCzQdctwIhOpw4kmnYPSYiXjiwduAShZeE8hkhhEKRZDNOBgcSErzQzQrWuNHfYNfBhfJhCX0eE3ookSuyP6oYNr00QiH/YjH46hrigndfGAgg4E+B6l+l5iDhH0V6K4kuqNn/S/yUVd4Rigj1FmwqC5aFvweL8LeIIb7hgRu5xlxM3JpDjx+HYEwCwIVMDZ1+ix8/tXnMDgdSgyiMVOUdG4vE11JJbIKyoqwmrZBa0kWyDm2ZZxKOAyMYdSrCgbkhJYJm7IhkCtdVv7kUswJf0hpRwhr8UEn75AJ5uz2hGZSnSDLoq3RapfCZwgkKKw2g3JpTkOU/7lMnqpp0qrEVlN/uiCwoCNaoms8Biba5qVwI+Q1ItRjYU4PZ/4csVWrKFiR4mOBTkl9q9b2FJSHGRJI20U2NYUKgkys9vhg+nwIRoMwfB709fYik8oKZ5dQNiF1drSa1wWP30SML0WpgqFMDr2pLJJFCGebMCp/KEPYeHyGKI0JgbIwrl5bVb7CJwnhbDgL37lGEVrjxwgTsvvltf5O9wHSwBgA6cixsqljomo2n0Eqk5IClI4Kpt+DSy48Bg8/8DpCZq18f93MYtxU4PAjx8MuurH+q368/1ZSunNltqvE1COifeoliOyIWIucTvFxVnQ4VWxzQaiiCNW0T2p+eMiG6Ia80DS6Atk4+7zD0de3G90debQ2zMXLzy+GbeXEXY1pqJpOYTe1M1xYKvIcFxmDzY+QlukQ7VJHGQxGZDJbLJRlwxV9kliXEVFTlDuVW8OCVGlTqqZo4gBMPH0kVJObHqc9bJqkkRUXp7LodXjbwiFNoOagz4epkydh+/YtGDdhLNZuXI98wYGfVoNsoOX9JBuU6Imi17ncbBxVYyxpqNzI5ADUsfEQmQDP8DlOHOlqMnv/yVi94RMJGsznk9iw9mvs2JZTzsUlNRWVECTa9xoGPLxf2QwCXqarAi5/DSytFrEx+2DRH+7Dzp1xtMRq8eEbT2HDZ2/Aj0HorhQSySERWKdtHcHaZux95Dk45bTzULKIoujIJuNIp+MYGBwQT/psDqiNtaONCeAAspk9ePKJm5FKroXpG4bHS14rJ3N8z/1oavdi7uyjMGXKIRhMOXhryWfYe+5xmDR2Fnp2fYp3X/8Nmhu3oOSYsDMldO4cQOcOYK/xfrSNasKGzTvQN8hJeAwnHv8zFPNlvP7qM/B5ObBIo+jkRBdn50tsRxDyBWXdtMhKc+3BmPEmdL8fiVwt5ux3HhLpMBobY3AKvVi29FWBrw1XCRPHjZPi/LNP1qChfgKuuPIGeCNRDGdTePTBGzCpaQ+Gk9sRDTTDzjRizozjpGlNWBuxffdahMIxpHMRrPsmVeUDuxFhCJ6dQsC0kXcGUfGY8EdbMGXaDOzYthm1/iBWfbEEnpAfE/Y+HLMPPA/RpoXIWKS6AVYig+svvhJ/uvceeKMeDKTygsJxTfaywcynMdTfg1jLaNguA/6KC2H+9NQQytl+1IfKuO7qC2DbTB0vwF3RxSzA6w1g5ox5OOHEH+Lq625EIltAY9to3HX/A9iyfTui3hTefvlJfPbpCmWMwKBZ+OCrbcU5l16J8XvPQ7bsQrNfw6YvN8JnNmFTzxA68oPwlDOoRxkbV67CtHkHIR6Jwp/NYVTAjXjPboSZht02E+1jmxCt2KipDOOfD96NLZ39+MmNt6PsCyFAND9TRKNZwTtP3YcPXnwURinN7Rxu3YWC04fRTY0o5xxY6RKmTzsQK1dtgdsdwLNPPoO/3nwTOrd/jX1mBeDxGqirb8FLr72Nrt6EFI0+BrCR4+4UURuLYbhn+DsaFIW1XHu4d3h8zB2iI1VRoSJQNEnSIomW+oN+tVfK9F6JqAWtrTpgcT/kuswkduY7FAt01SGawmJKOVxxD2cxzJqvoTGIbNbC0ICDoD8kzYdbo6YzBVcxDK8WlhRw2k0HzAgG+4cwamIJ3/vRWJj1wxjKDaCxBXAKQRil2Xj4b5/ChXpBuqP1zO1i3pOGTMHC3rMCmD6rBQNDPejoyAjVq71lAmqideju6UZZD8JttGDOtGMwc+oBMIwkHnnstyg6uxGJeNDc2I49u3uwY70LQ30BlI0yUsU4/u/khcik+2Tvd+kxwDMe8w49Ga7QRBTdfjlXshRGDDtUDVGVFMheX6nKjZXFG+8T99tCroCIYWD9J8ux9NU3cfZVl6J+YrvUSl4aAGzbjtee/CeGaXP677Dfq/54hzTNqaqL1si2pExVqlpOBaoIc6JY1XUGPEB+eBDDPR34dNlinP6jM1ExAnD5I6IF89kVFN0uMZFhsO/bT96Bcudy6IU+2LTvr5+E/zvjUmx6+lmhQpMi2dfdg40b1iOdToi2gEUvi2xaljP2iXoIUnEVZVgCEKSG4sRdtF5CqaJhicr+EjqRZMRQ06hMdFh3kd0RpH6EtC7bFuSOX6OE5spVjZRxOmuKbkwgAEU5EpUu604J2mMd5yCfLolQW7mSlmRwRsF5ySrAXSqJex0F56zZKLcuM2vH70GFJiTuinLuokmAMAVU3gn1G0QXjj7iaKz5ai2SiZRCXyhQJ25SIUOFKAZrf5UBJ2wXKeKpe1UOqDw/XkciaNxziRBRI8J7SYE+C9ZMKqWaMHG9VANiAh60MibTRBoQGSKw5aNQvCw1LSmZRMVUranYOAoNUTlx3N3ZiLH5EJqPm0YqFrymiRLrIbgxFE+j4hL4WEyYfIxx0KjJUU5fOil5BRu6x4TXqaC5sQadXdvlurMWZKYMh5jUYDMKwGeSyk6UiZMmLzJpfl5IhvEV0MhBQyhqYv78g9CxsxOWncfAcAKRaAtO/eGFePTvL2Kgsw9GJYP6mjLWWIf+b/NRW3i2Cq9VE78LNoIeL6JmEDn6S9O1StORkUwJGyWiH5EADG8Ag/E8nnr2RSxe8iEe/seDqA140F4oIOQPiLNPNpUW5wAK81weDXny1hhwZxiI2+wA+RDzppI3AviY3kzXk6q1rXD9K6RhqVGFDMCrmRv8GtKRpHyVl5tNiHKsEoE7xUqaBtPvlYI1b+XkQrpdHmUvW+UsctEaEb+rzkOFEep0VKgGv5GnykKTQj82qCNTeU6QhGNHPh+bLRbNI3B5tXjmoXOh4bnyxQprHritIsrZkrhbeZWTWnXCBYQCbIboGkPYTWkWuBgy0JkbGW3Wo2FOhDUMZ3LoS+dRcLmE+ydcQ+nAq+mbInpWtCVF3VHhdkRCfCatYplArxoqEXRL4J1CSlSserX5qIacj9juKrtHihgZPAP4gzqK1E+Y5A0WMHN6C9as6kZbax2Kdg4uI4fRE4BDF0yTEDt3pQGPPbQEuptTE0cWH94HXkOeu3jPcxEn7YDNHrv4qkEAL5SiaInVi0IXqjADBVpucvU1L1wVBswVEQwCUyZHULG92LVtCD27SwiITomIRTUWXTeQ5yRBF29l5AukgTEIk+iGXQ1frFKkSIAkBa9QlqkAnzM6MLF4EEe1KjVKbNPZH6n+T7lW/CfYVZpbcsFHmmA5L+qivJpw1yvFClpiYfFfLxVpP1jB5VdchuF0Ah989AE6+7oUAjJigVMNJuITQzG5csVRL81/tElc2NRGwunq6NGjMXbsWFlsm9rD6B3YKQmnRFkGe9P49pt+wPGiQkcm6ZHKstDT7tbrMlCxaGtoClpXIrfUU4sLrvgDps1egN7OuEyqnEwcyZ4teP35B1C0emA7aVhs6EpUqYWR8Y/D0SeegeNP+AF6elMIhMMykBBqWplaMF14xlqphGhQQ1/nFvzxD79AJFxALOZFU3MbWtumoaV5JurrJ6C+wYBW9mPL5m8wZ78JePipO5AtenA+3WlS3+D116+AP7gC5YJXpmghowZD3RZ2b81gyozxYqe5emM3CnY77rvnHfT3WLjml2fDrzOoMgEzqCFn810MIJupoKGmVaZ2JTOPoOlg8sQxKDke6J5RuODSP+HJZ55HR8eXiNXmkM5sRaw5iIKVxuBAP5pirShkDWzfGodVMHHf/Y9jd2cXvvzyObS2bMC3WzchO+xFJTcTYe8cCbDb2fc2ahopL2QOQB3Wb+yDz5uFX9PhQ5R6V6E+kovvCann2So6iMVasWNTL3bu2oaDjzkYrnALjj/1elilacJ3NkwHXd9sxgO3PYAb/3wLSqYBt98Hi8FkFQemV8fuHVtRLlhonzgdttsroai6XUKAqEAAePOFx7Bi6cvIJ3bBNGg/nUEgEBGtz+hRE9DZ2Y9E0oJT0RGJNeHhx5/ABRddIq5rZ51zBg46+DCs37gFW3Z2wm3WYOKMfeCJ1qIrnsf2jj3IbF2NcNmFNWu24txf/BpOxI1R9V6899RTWLfiK/z+jjvQ4wVqLGDP+rV48bknMfvgI1AzaT/s2bMbMS0NI9uNzRvXYcq8QzHhoEPguHQUc3lMaK3BG08+iVceuwu1ZhFWZlAqh0whj4A/i4Pn7oPBrgFk4kXsM/cIvPzaUsyctR9u/8utOO6I+aJBuujcI7B06VJk/43qDQ3nhF+doe1uICA89KyVk0LNowXkvSc/mjxwrtluTnk5Oa4G7wolhUMXKcRIA3ZLI0SvftmpySioBphS5M99j8gfX3zl3Kgmq0IlcUYKSBYXHLiQokznPcBvqgwnmlNoLp8UYB69jGIxKQM9n+ZFMVdCc3MtXL5+HPWDGEKNQzJwULW7C7HQ3nj8gXXwuJrR3UUrVLcUIppHh8fww2u4UVPvoH28KdNWUkEMPYod27px3s/PxceffAAtHIHjHo0fHv071EUC+Ocz5yCeXCEDrHHNR6C1pQ1LV9yLwkAA3dsqyLnyGDWlFc2j66WAy+Y9mDjlSDSNPRJmzXRkLRbWymxFaoJq7SCzmmp+6wg6rdQeqimQ4pCUYyJEThmpzl70bNmO+T9YgP5MXoZbHruEULGA919+Adt3bsNA1sJ5v7gagdom5LlPjwjcqz+LBagYF1abD/7JYWKBrqpOAVG/hm9WLcOqTxbjgAMPxPR9DkGScQZeL0JVbScp1qYHWPfxG+hY/T7KuX6UdQOnnn8J8hUDr912NbKJYdx4w434cuWXeOXFV4Q6z2EY/8eUcd6PktDHSVvj/sPhY1EaZu4L1BeN7K+ibxVtrLIdZ5Mse1U120J0hNXsCZ4cmQjyjEp6LgtZhuay4dWlcKZVM5EUPvMcHPP7GKwXikX4RJDuwLF4ssoxVPYofp1Oxkhe6kkOwl18pqnPpW6YzBPTgB70CiLFjBJhbrC+KxTgsh2puVhETZ8yA1auKDSi/qEh5KnT1Bjsqgx8qLFQ4neiN2ysVG0xopOUDDQ2cBw2krVCmqSu6JGtzS2IhsPo7ukRmjRz1Bg+KvbOrFVoMMQ8RQkbZjK5co6CX4PGob4YGanrNZKULrqSajOk0dKb11acvVinGWLowUYhm7clODHPoSi1UOKcRTSRVEIHhk/7bu1hHAIdxer8jWLWlLcSQs1SemddwoOljikXZaBuGMwyqqC9ZRy2fbsbhs56rYxcIQ+PT4cvaODCiy7AS8+8DM1U51ITa8Fttz6C1Z/vwB8X3Qi3nURN0MaqzP8jZLC+9LIqvslNJWTklGBCQ4gFd66AEgVHVNZz2u8qCIzMF8eteVEqe2EVy7j08kvx5juvo7dzO1pYtEownxu2VRIIsaHWB284iIxTgFVW2oQBkpTdSgwrAl2NIsWgUHiKhO5GHI6qziCKRqVSnuXhtknFUg0GFxQ2MRLwwi5SXAeI5jDDQDUf1CYQvaD6fySQSU3b//P7uwk8SRaEK6s2qeJaUqabA61eqwWdZDOwiOVE3pAClfSlEVchipbVE8b5GXNDuJC7EfH4RGxOy10PH24Rm6vilA8oizyGNJLSJPaktJzjosGxvl6GGQ4gYzlIZC2kyc2s2gMS1pdGjEgHu2926/9xDP5u2sOHimmWXHzIDyaE99+ZFEz15jWVmf1/Nx/CW/XIAsRNiwMQXh+KhGkT66sW4Dzjnk5OUICpU5tRQR4lJNA2KogDDtoXLc2jgVIA9/3tCb59ovegWE3QDHFxUo5PFHpzUYjVRdHbn5ArSZqRaIZEnK5W9v/oQ9RDZFsODNLp2BS4gWjADZv+iXQgSgPU1Id1ryzIFAwTA7cqZfQOJ5HntyB1XagOOjyUg+nUcbBoUIsR8+7omEb7ylyuKA5XbD7UkYlBt8D7pDhI9tAIzMxJiqBkuqQN01CBz3M2Sy2S4n/TW102SWpn/Cbqw2Ek+vuE8pLLAfseMBH/ePIfuPb6RVj86VK4fSqIUHUYqsCQPbZKKxj5e3XYp6xUxaa5hHnz9kFrawOWLPsAEyaMQ22jiXQujppoFHtPn4Wli1dhxadfo+IE4NH81caV/mD0LPeK65eflDWimrqGgWQWi278K+Yf/gN8u60Pf//bnTj2yKMR8pnY8NVKrP3qQ6QSO+D1EHovw+uNoFIJIK+FkCuZuPAXN2DS3gdiIFOSQYX4oxdK8LHA4mzCB+RSWbhtC107NmHvKe0SPmeaGnIWTQ3cCEea0Z8oYNXHq7D/nHF45dXbkHU2I5E2cPTCizFv3jS8+uYNSORegZNJQZDpghumqw3LPujAvAPmwAj70TOsoX+wHosWPYGBdBq/ueA0NAcKKOV6UXAs5NwmErYXNfXt+PWvrsbo0e1Yt2UNhns64SkDM/aaganTZuHj5SsQq/Pgi5WvYnhgIwYG1sMIprHX5LH4/3h77zA7y3Lt+7d6L9Mzk56QXkkAgVBFIEhHBFHcKmwVCxZABYSNAkqTLWJXRJo06dKL9N7Te51kMn1m9b4+z+tZw9a99/cd7/H+8YVjjknIZJVnPfd9X9d1tpHRUWfDr8QJuNSs72Dbxn5+88s/sn7Ds4ybvB5frI/Nm9Js3zSJfGpvDjjwRG69/ycM5TfS1t6Ft5Zk9+bdJKIZsxgOEDPR4OQZnVR9fY18kjaioXZGhrKsXLGWydOm0TJlKp2zP8bHT/gae4ZjNpWTS87GN17ijl//ml/98SYqoRBDhSIll0wQoiRiHn5x/e/56pfOpiCkx4YFmtA5c4q4r84Dd/yalx69g7h7lJaIJpEFE7tqT/S5A/g8YQYHM4ibEk208pe77ufb3zmfoUw/xXqV5vYJXP3z37Otd4RQsoOiy8tzL7/GUDrDyZ86ivH1Mo/fdjv33/c4F1x2GdOXzuDhe27i7Scew192cfZ5F9NxwEG89td7eOavtxOLhtj38GM46syzKGRL/O6qH1Do32LizVPOOpcF+y4lHm/i3bfe5vnHHzPr085InczgDm3MuIJ+ps+dxztvP8OE1mamj5/KW6++S6USIBRt49777ueO2/7AyvdeJuavcuh++/Du2+/zsf0PtQT2G355k1l4K81YVrBy7dKZV6n4rAhzcq90BsqW3gn9cdy9nEFaTTSXhvi8pbWZ4088nt//8fdOcyHUQ5Nf+wycjb5YUHK5z740dbYMpUaAoCV0iKpbLNj5qH1IR4aKqkQy6tCPy2WbbE7smmA5J9pWlHaus+vkT01hMLONOUtA8qCwchZLQSa0HsR9t7/Lqy8O09YWZsHCvUnlSrz9/hqrDSaOn0pmZIiOiR7au9y0tCXp75exwyj77LuM1o4Ya9e/TTkwieUnXMj86Qfz4gt38NyLl9DVVaeeT/C9r9/EmjXrueuhi4l4vKxdsYf9DtuXXL3KnPlLEGNn0uT9mD7rSEbL4ynLhtomuTpTnDBdFauGEjcago+GmSY217bv0Kg1PsrXylYQy27XU6jQEgySErdA5i9yRMqDr1KmI+rjzltvY9WatXzz+xdRDUapWB6X0+CMfbc10mhuPmpAGuWBzsmgp8bAjtW8/szDFmR69MmfpTvlohaJEVI/IPaEmnwVq5U8O9Z+SCE9xIJFc2nvGsfmresZXHEnf7nlz2SGcxz0sUN5+7X3TKdotGHVGNQscE5r0WxwzeK+YPdNuVhwctAaIm/dNya6thw21WfOdzXK/zwE1j2l4FBHM+kUy2asYPVDQ1MpepLVJBoW1z6674sVTeF9RhE39E91mKIGahJXq2qX9bTXznLpPDS4U3aUdMgyQVdRn6uqgQB3xGdDO4+0x0I0JGiXcsjjIRkKMTwwyozpM804pnt3D8PZDJlaiaIS3s1Ux22aTMcoyWEQOK/VoTGpJnFoUU4QqONQ52hpJUY3zbDeo8tt+qxiOePYbKvJtC812z5GU6p85RDbMH5xyx7YMWSKxWKWEaLPyrnGjkepaUAqJce213TvDatffUaFmjnRKlleIb7SgGhvE4oli+2g32t0fQ3qe/qG8AQdr+6mkIyA8jYINLqZGm23iis1oWKayBLcQcOmTJ5KLJxg/dpNZpFfKFYoVWq0jOtg7oIFXHXN1Vx56SWs37KaqqfGXrMXcOqpZzN/5jK+940LGN69lVK6m5XVg/4n8tFUvs+xWVPHJKGzmoZUlkDNRcwbsOmmRmM+icJrBduIxFyq1mQpGTCIXNCey1OlORkmUEjZbqXFXMwXzK9fRbovFqDsdVHyQFZ2e3rTDQG6ChiXQVLqzLRQnJvdHEB0URsfhXNzOFCWIELHrlQFqMN510RIE11tIuYOoPLW4ub1QTl2qQqQs3C4hvBpbHO2JGlreByCmIWPfeSk5HSmekwV2/pRFdx2E9nLk/Ww8iX+K9RNk3k1O/awUmuiQspvNpVBl4eQy2OdvKZuEkKZq5XXeU5ZyKZTWYPMY4k4dXH17Uvpw1W6B1OM5MpOCJs/YN+NBiYr31rVrOl009vfO7EhThevBi/uhAsKHSqVCkZ1U16EIFQHVXIW35hbmDM1d3ZPbUIWFik+ZtDpsjUxkTe1oFWJtLXIhvpVXHpobg2SL6ace8bvcBElqwmHkuzePWLPPZbAq0Jc10x8U5kOdHWN56ijjuamP93EzNnTzQp4aGjYQVt0/zWsY52GsVH6672KpqZLLvcW3ETccRPeC7J2K/FATUlBG5WbesBFSp79VBgpQVpcWzWy1nx4CNQ9JiiXU4eaWVHgzFzA6A4qwNWQSiDrhH/pHvMK2VPQl7QcPo/BzvquBt7vcYR75tsviLzBjdX7dUwXhAjUyOVL1ItlJne0kx8doaKE2bDSsL3ss/8+xFuSvP7huwxkRhooRyPs6J+iXbQmDOkz+lzDoU1UScHp9RqTJ3excfN2uiaIw1tn5tzJpguZOXMWmdEy5XyARx58iXLBTziQMDSkVi/g9wua1oTWRyjWii8UJdLcxBHLj+WY407liit+wY4dgwz3b8AnO2RPmMULF7Fxw7vkczuoVUfMrc7nDpttrmwhK544nsRUvnvZjVQjzaQbpgM+Odfpti7USYUFLnvxKQ28WqE5VGOofwWbtrxCb/86FJ9VrJYp+Oby2RM/R6Z3Fc88cT2+wA42baowYdzpfO/7l/PYMzeybssf8VV3Upcmpu4lUJvI1nUVVq/fyayl89nnoFOZM/8MXL6ZFMIFXv3bXTx5++8JVvPst/9BnPD5r5LyRAi3tRlFtFQu4g6GiLldliOy9sPXWPHhy6QyO8ikdhDy5tm5fiXtLTBhOkQSji6rWBRs38qOTUWmtC+lZ/MoW9d1c87XTifatpV6/E1LHhwaWkAy/m/MmnM6729+i8FcN4mWTkJVHy89eDevv3gPwXrBUpyTzSH2Pmgq2/reIptWGOg+rH53N5tWb6V1nJv9DzmMkWqScy/5BcOVCKNlFa8Bs399+f7bePvpe1h60CHUI0mOO/3zDKRKePwxnn7iOct6OPGTH7d1UvKKNuAyfZK2B7/u+UwPLe5RHrr5eta+8yJ1X4V8pWjhs8VcGa9LepkyqVQRrz/KvAVLaGnt4P33X8IX8DJScLH4oKM45/xL2bSrn3dWrGLRkiUWjBmJhilvX8Vvf3IVmdEiRxx/LIeccDDX/Og8Kj27afLH+PL3/oONNS93/+ynhIopcvksR57yWWLT9ua+e++A4a148/1MmjaN71/zW/7461+xZ1cPg70DVDNpAqUMwWrK7I41MOoeHOLjx53AunVv05qIsffsefTs7GHOnEWs2bSZBYvn8PdnH6At6aJeHGFm5778/ZmX+cwZX+Da635HOBKhUCqTaEpYknu56th758uifBaMO29nnVE+PUa50n1htsMiE9YcUav2Fg3pIrGI0VyNBuOobhznHhmkaCandPScMlacBkRf2mfMTUe6x6z2MafY0oDHNI6uqoW5aY4ci4eYMWMK7W2t/O2BN5g3dxK7+lbz2S9NpGtygLVrNzN7wXQypZ3EYwEC9S4ev7efV54eNIvmydPa8QTrrFq7C2+whVA0yeQJ45k3ewIbt71Briw79zr5vES2STo6JpJo8VFzjzBh5snsf/i5VEuDXHf1txjXCuPbxnHC0acR8if55W9+Qu/wOwb/16th9ll2KM2dE1m2bDmBQBuFQoiRrI9KsINURS5aztTHCjizQf2vzdHGRCqoTffr1CoOkCPL+hpVn4dcsUAiGqaaKRF1+ch7c2a0U6+Kbux36ISyka1XWLNyBdPnzKESCjc+G6eptOajgVKZSc0/Ix8N4bsGQUFvGU9hxO2zrwAAIABJREFUDw/f8Tuam5Mcf9qX6KtEyfoieAuyN3d0qKWyzle/ZWxIU1uUtT05itldpLfcRt/ubvbs6GfDmm3s3i7th5tIOG4ofyabs8JfBX5zUxMBn4+M7HsVQFqSk+iI6SR0NshiW4W07kO9Pgm7x5oPQyWMru7YxFJy6gOjWkmH2Zji2xyukbmmUMGo3++4uenfyz46k0GOtvMWTLV8MDUiGjYpPcE0vRo065zVdRsTnaumqlTwy9K84qJIjVy9TEWogoTmYVHqK2bHq/vRq+ZRNDmfmBBe0pm8WdLm1QiFfORcFSpm3+9x6MXOjWHI/tjg2GhnRsWqWMZF0Oe3a6GfU4Oi+ygYkPOdzwaJ4ZC0uVlziJL8QKngPpfHXGP7+0ftYSMSrusa+mTeK3q0i9aWFpMGSBPp1FsObUHPLZG5IS5iGMiiV81oQXEF082FbOf2bqtFvH6Huu04pSpOwWtietkPSovqC0YM41MDHYsFyBdHyJmYU0+lsGzVhqLBFY2yNXvmHLsPtm/dRi6TJzWi0Cw34ydNo71zEs3tnUyZOo3+7g2k8gP0DPcQTiY5+qhT2X/vo7j0/EvxK1uNDE9sm/Y/m4+W8v3WfIiyIj6daulatoinBB3JqAWbCA3RpCSdyxr1RyKqclUFufIztMq1yOUFDR2xME2KTi5XrFgcztepKVHUB2Xx2T2QF7qmxqGRCmm09IYuxIomg6ecVEeJHD2CF1xOYVr7h1e7YFxzJ2oE6WljkZ+UJv4h/axpJXSTe4gmYrZwi8WsQ+mpODkJY/qMMcqVdd6NLz27Jkp6X+LZqXgUGVkUHNGNVMyruPZZerJSaevkC+IFOknW2mSEhtjmZ04EDv9enGy/3EtcbsY1NRPy+hnsG6BUFG9dXbP8smuGWqjY1cYgUVhZwTZ+N/laiYHRFClp+o3r57LF5NyoLlxaFPp3DahPln1qFvQe9Veaxjc3J8w5RZOxBn2TljZtmo5oTE2HY2M7Rm9ymjtbEBYWqS5PQmZ5T7uscTIOpNCZBoTjqbdaOngNbXiymbNcOsJhv3nM+yx5vURd08XGlN56JxkVBJwpSmfneH5xwy/4znnfJpYIMnXqNP7+3POGPun5LH1d63BM2D1GXZNTmjZ2JWJXlVDdYg1JtVLAH5BXdhX3SJmW1gQ1jxAkJfJBfw5DPko+WdapOfXiVhPn0T0ltEycTs18G94J4sLhMZvZlrY2O7h69vRag6f7YoweqE9f2gwLTPLpcSTeLNrUQkMOIV2RiIdIJGr3d6mmIiNOOZezBtVVKlFI5wzFCQalKambHaS/KUBF0JmnamYPxiIdQzzskLNXahPcMZ2HKBISjev+V+CYLtmBB00nllS4YcWoYJOmTNGMjFdeWs/bb3ZTKzfR1TnVbAb39G4l7Eqb+L7uSzKYrXP48uP44Y8vZcPGtVx7zbXs3rHbLDX93qwJiIOBJn58+bVs3r6VJ595hK1bVuCpZghU8oSti3dR88dML+JtmsYZXzmPqXMXOWnb8jmpOI4jA3I6LUJcaJYP1r7zJO+9eTd1NhMIDRCINJxdosdz9me+yPsv38MHb92Cx9VLOj2OzRum8dvfP8TqjS/y2DM/IuxaQ71Qx11VquxETjnlUr5/wRW0tsX5052Psn5XkJK/laI7Q2vAy4pXX+GdV17js587C0+0hbz2KL90auLTZ21vpDjK3+69iYHdq0nGK0yb1syu7rUE3EUGe3aRS8OxJyQYSo06lFN1uZV23n2jj/ywn7lTP8b49hk8cN+97HfARPZaXCA+IUekZSpu3wF0dH2aenAvBnIVPKFW3IUyk8IVNqx4lHtv+R3xQIBde9ZwyPIpDOTfZqjXza51zWxaOUxrS4REs5+5S/ZmxeZ+Pv/1HzJ57gEUXUHSmTItyRYevunnrH/9IabPnsX76zZx1HFnsM+y44g1dfKt7/6EK376QzI5hYqpfdSBjxkk2HZherYS01uqXPGdM+nbsIpaeZiqSxNOFeGi+sXYs6uPxQuX8q1zz+eC711M/2AKn2uE8ao2vU0MZL0cfsqZpHxhTvzsZ+kb6GdCRyuFkUHu/9VP2LVmlUH/F1x6Me+ue5tH7rudrkgYb9nFGWd/nd/d/wiewd2UUiN4QhF6sxViXdP55lc/z22/upLiSA+juTyJKXNx5StGKw7WXQSVc1EtUs4M4fHVqfi8jFbrDCvMy53h8IMOppwukhlJceyxy/njrb+lqdVPJFol4CsRDfrYf/FnePT+J4iHkuzZNcDAwAgl0UfCyuNQVGXZkKmKL0xKa1rniiaomvw2puUlWXMaouHR0nbMUgp5ovEYReUZyP1QgzAZmpj4Q/lAbgtCDQTC7OreY8WUptya0ubyaWfYpKam6raQOHF4hV6qJ1GyuvJBymXn9Uyc3Maa9ZuI+aaZE84xJ01m3hJNiPfw8otbmDFjDuVanvToMG+9NMruLdpr44wb18IBB8/j2Rcfo1hSUxonFI5ZeOAtN/+Gv9z9a7bu/NAadaHIoyNCe90kmiMcsGwx46Z+gkTn/mzZ+ha7dm7mqENPZkrnXBuGXnP196mzC39ApjEhTjjpTBJK0M6lWLNmldUZgVCUCgH88XE0d06hpWMJLk8bVeuOvdZ8ODqMMbdBnbEOncWK3EYVI8prrlwiHA+bs2FTOEhmKIs7on09aMixdGg6S+vFqmVvNEVVcMoqX9MvnYqNes7E7Y2zs1HONrLa7AcEdhVyVRIh2LnhdV5+6m6aW5o4+bNfIUU7w6UAETN21B5fdYLmFAJSdbNr8056d6zhuKP2JRwY5q3XruLBu+7GVfBSywktjuBxRxkcylLIO7oGCagljJa5jaWMV8pGke/d00M+m2NcRxvRiAwmypTyBYtDEA21JmtYsQCrFWtGRIFSc6AMOKXHq5aQjkT1g+hTY6nf+rManmK+RCws59GI3du631Vo6/GOP/EE7nvgAasTkvEE6VGFRdetnlDR4lJRIGdFxRO4vaYjDta8BKs+XH6vmXTkKBNKRgiEfNTlIKa6Mi/WToGaaqWKHNYCuDwBQ1FFJ3XFQoxWi0a/skaxohpNzBpH6/sRAtF4D+ZwpbrPqI4OAiTDCNUh0qVKB6tf+nd16d1s0KqBo9AbJ8tuZERUcIUjymnUqV0s74oKsbjOfyWtO7k7Tv0lgXqlQY0SHUqMHNXf0NHewde/+n2efepVnnnq76SzIwTCznBXaJHOehnqyKFTlKyq6hlfgEAoQi5VpL09SamcolKV817RqLEBf9h0vHpe1b/7H7DMjAj2XbIvTz/5DK+/9iZeX4jxU2fa8NsTjOL2emlNKp29SK0+QqYwxPEnn8q8BR+nJboX21Zv4tF7bufhVfH/2Xx0lB+iXMw7jYdoS+r6FPFeUuEmnYLbii/dBCoIihXwm8OP+KdKA1eX3HjTQMwDCY+miS4LuRl11xkJQzrgoiyxUblmhWhNEFkjiO+jQIcx4bHxvbWI5WKjUJYgeU0zRL+oa1KgbjRvgiwL1DNRj9+g0IBEM1X5eofJVVwEk4q4L+I2skDZAmMspfwjb2alUjq5H9bv6jDQxFhiYnN6kmhHv3f8uU1IJA66BPqCc2s1ipqAiwdedT5wg3GlG9E0sIZjf+v2kAh4zSEo6qrTEo4RcMuXW1Zn7UYdqdf95qqQSQ3S3hzG7S7jDfkYzqcZKuQZEpSs96uJY81JVXcIrGMbnNMEjuVB6BDSa1XTZA4GSR0IAUZGhmyBWzK0z0M0rsah5KAYgmV9gucdhMmSHCoqwnVYiRaln8mzz35LWbtmvdFvlEifL2YIRjzki2krGCtlJ2hPV0PwrzZ6VVwq6sfE4jWcScCYq5U+APFQhwYrptVYuHAB8+bNZXffVp5//i1zCZEF8b77fIy33njbrp0ODj2IkJ5YQzzoKtetWJdoPRBSTrVL9hdkSiULdUwUPJZWqlTiRDRotLbdgxmG5f4Y9ZESC9G40iVbfFGfl2ggSDlXoJB1inRlIvhDEbw+P5F4jP7BbuNTS6Mi0WexqFR1P7jETHWseX1uZea4bUIkpMwRuTnNjN/rJyQBTcBNrpJzUANd+2wOd7lu+qCgG0Jux3e85K9Qj7sJJSIMpNPE2oJm12qU2zG4V3ibHMv8moA6fpwq4AMSo7mgs6uJQw5bRKk6SDIYZnCgl2mz9yJb8/HUs5tZuPB0Fi44gUisk7aOOO988ByP3HQN1Vyenf1Fkl2z+fxXz2HazPH87OqLGdi1DndpmKhHJgv6vAX9Jvnu+VdQCY5n/r77c9llV7Dq9UeZGBokXtjOoNyQIknj3rv8UQKxdmItk5k2ez9mL1hGW+d03NKIyfBA1N5KgT1bXuahO68gGeklHk3jJmOficsdo3XqD/jUsUdz3+2X0bP9aQLBLKXKdB55ZIB77n+RdGk3v/zN1+iKbSVUrZLJNbN9uIuf3PgCN//qLl7+623c8NtfwcSZDAajhLMZikIHAhHb+1Qw6PomArDm3ZfYuPINNqx5g0BYmpC0aR0iAWlT9rDXlFmG/HmCGSquPvKlFNMnN+PxpmyCVSnKAW08b73WQ2o0Qqmc5IQTvsCk8Xtx1Y+uIBSIMXNhnqNPbaXgHsQdWMyUvc5nIDOVopo1t4iLNRLBjbzw8N1MapnEh++/Rr62koL3TYZ6YMeKJqrFKMO5Xeyzz+GMn97FntFtuMNRzvzixZQr04k3d7K9Zz2333gJ5Z61tLSGGBzsxevr4uhjv0a4dRErdgzxidM+TsaTg0IYn1gInhFQCGOt3fajSBA6E2muOP90av39BDO9FHMjRDsns8u0Hm4Gdu3miMMPIxwIs3nzTnbuGiCX7yEW8NMcnoDH20Vs5t588fIr6DehbY1QqYx3aIRbf/p13MUB+ocHufaG6/jxFT+yIUa1VMJbd1PKFvCLJuaqWlDhYNlDLRTj5z+7iisuPIe6ePKiG8hYxav17KYlGKbZ42bBhAmM7NzBYH8/LV1dDBRL9GSzlOTU4x3h4AM/zuCeNAO7+xkc2MaEqQH+7awTWbH6Pdsw331/LZddeTN3/ObP9KzdQtwTYsPGrWR1XkVDVLIpEqqDC1WGXSHSCgq03VX/icstrRcUKiXHLadeJ+YJ2NmWV9MR9OGSo1VNtt4avjmuPxqGaZuXK5EKUwnIzaknptyNDKGwixmzJpsr1vrVm9m6dbghhPWZk1pTU4RcLkXAF7L16pajj6+I2xWzxwpFZSSeJphQ4zyT1HCdvRcewXVX3US9EjU6czwZp2NcK9t3bDXLfRvA+L3WYFXLLn75i5v4/oXfYeLkZqZO76K7ewvpzCiZdIFxHRPZ0zPA1FnzaBo3mUMOO4YVa3Zy5NGnkM+VyaZGefDuvzB9fCt7L5jFAcsO5JFHH2LH1g+oVnbS0qoh1wB169Ri1F3jKJebyQeWMHufTxEMtePxN5srkAb1Qu9ll2oDSrlSBURBsq3xo19jaPzYBNqaiTF66z/9nEPL/tdfTqrTf7EF/vknGjNCp0j11fHJ3Slfpzno4r03H2P16uco1Yscc9znicTn4/FErQEt+WqUvAWqHrEa3LS6I/z9gXv54LXHOOzgmbi8e2iakaU4nFZgPKPdWV589k1292UJhltt0BX0hg01Umq1hpuqyE2zUCiSGhy079FgiEQ0asMx3ZX8wzymv5ih6HdTUC5GoxHQcFPsCp+lgkt7VjIdx6Spk9myfZsTMC27aNNkii2BUZc1TDVjHiFvgYDRvi17rZE95fUFrVCWtlA6Jhswa99XBIBess5cnZOEWDhjMStWraDorlHwVOmcNp5sZoS9xrXjHRggmM4z3D9MuS56uWhRDn3QrTyyYIBq0E/eVacgRMldpaRaTeMyCxr8LztdO09tiFujrCJP9Z1R/R0tliPw9hpqpF+m6Qrq+WRII3q6dE/SGXsZGU6ZBkuMloYs14bXMueIxgJGx67XZOffCF90y+SkqARTQzM72scRi1fIV3tIRGP0dQfZvCFv7nF135DVbWEZCbk8lPLKwdN7LyOTJ+15WgM1l4uwq4uJEyeQTvezcdMaWltU/1XMuVH6ZgUtyiXr6GOPtaw/vzfEqy++buvx8CM/SX+mwNbefubvsw9f/MqXefOd13nl0QdwZ7eSiKU5/MRDqLfM5ZBDv8X21cM8ePOfeeDl3v8lZND3BEODyvSoEA0ECLl9VHM5XKIkaLbrUP9t0qUNUjaUCpuzoEEbO1dMrBPwQTToJVyrkPT6SASj1L0eRiizo5hm1Fszp4VGIDIunwM9GbRk5PiGMKyROK4/i3PmE1Wr5qWkLk4QluVvFO3mNOqCE8NBU6yJUjpt4Rced4Rc2UvXlJk0j2tl86YPCfsrVMtZmy4b2mHuRA4n9r83HwoFNCM1t5MpYpw404A4wTIOQ8sRdpsdrjaIqhIvxc9z3oullAvkarh26eYUjcSnSZjbTzzWSiCQJJ4cT67sYcr0ObS2NNGzcwvbN6/HS4lspo9UaoBcOW2WchKy5aTZ16llb1tLs+GF2xAcO3kQDjSqwlb7hRAO2RhHoypw8ma1a9Me5UVoYoHoV40uvFY3q0Zxf80lRRoUnxwtZEUr6pRjX9w/kGPZsr0pFkqsW7eeppYEpUqGWl1ddKOhcACURlP33zbpRpq6/f2YELshjtafHd1HiabmAPFkkL6+UevqQ4EQTU0t7NzWbc+j0CxNo+QFPt7vJK7nM2mb6pj/tuDQSsXuvZwSQ6tumnwxJ5F4ZJRJ45vtuvSPjrK9P0XJ7yEni11BrTZ50dRFwYp+45FqUZvFttCbat1sC4dHR8xFJhBwmZ2mGrhcVoE/fiIxhQEVbLLglBmO3bQFsutkcsAqJ9tF0HTEj0wrLKKoWKaSL9g6DIgwJTqjro2MFJoilAN1RtXshTwUJCWU6UbjMhvML7e2il6TJq9qLrHQMWWvRCIhPnXKJ1mz/g0y+R7KeRf9A3mOOv5wS2oeSiX45HHnkWhaBK4QqXyK9q4I9/z6Cla/+w6LlhzMEctPYtK0SVx19Q/58L0XCLqyuMopfLUauZqohCF8nhidXbM56qSzmTp/f3zBIA/ecxOvP3kHTe4h3HLfUXMsS0e1W/4IpVoAly+B1GeL9z6Q/ZcdTvOMhVRrBfz1IX73ix/gZwvlwkbiMSWCi26pMKUoyz/3MFPGt/PHG79LbvQ9iuU+fIGFnHjST2hunUW+2sfPf/kNgsVteIolStUmTvjsD5m79NNsXbGFX//HBcycM5tzf/qfbMhBRAe+2yMgl3pVB2WNXKqHF565m9UfPIe7OkQ8Jrf5nXhcmrblWDx3Ca+/uJKAq83so6tkqXsyLNl3EuMnuGhrDzGcXmf7hpgC5cwsHr47i987nYGRAS7/yeVs2rCbu+78TwIELDvjtH9bxubB12mffAiJln8jX53gmHR4drPy/RtZMCXOuOh0wr5O3vngTZ56+WYmjptOe3g/7rvzcQYGd+L1h2kb38qcxfPwhpMcdsRp9Pb76R/OMJTaw+aVjzG883X23mcuO7u72dGd5+vnXs3vb3mSc867iNZ/pMNn6r3kFHVfUZrxkA1hvL6Z+P2T0TnZ1Vzn6ks+w+71L+MtCTFP0jeSx+WPEQ+H6du+hXjQS3tTUvgyVbePdGGUUr4IOR+tzXtx0MmfZf/TTicfizCUTjOxKcEjf76TN/9+P4moi2uvuYLf//4GVrz3JpnUkGUOCR30CMHwy+HITc0XZfaS/bnwsh9x9x1/5skHbqOU7bNpfypdYM4Bh/L1L53Jb6+/Fm8ux6LJk9j64YeUpDmU3kiau1CIUU0j64NG26jmXSTCMUKBKplCH6d/9nAK5TRDI6N4/TG+8NXzuO+2W9mxZhWDu/qplAMMZeTK6CPo8hGslalmU+QImM5tLLxM+5fOony5YEhSUXRjWaKK4mFmIiW84t4oSK0mem/R6MlO8JdD25DGUGYq2qMtn0hINkUSTSE83iqHHnIwu3b28vKLK8yQw+3yWlqzcj1amhNG861VXIZMTJ7WwUBfrqFdU+OTJ1eBb377EFZ+uINdO3JsWt9HJNRiaHeyOU5MQ5DBPkMjxDpYss988vksmzb0cMF5/8FNf/oVo5kekk0+8kL6PbDvfpNsA9TP9XaP0BQfz5TpsxnKFPGEkpx0yucYGCgwfvxeNCc7GR3OsG31izz50O/NeW723PEk2ly4QmWCTXEItpEpN+MLjiee/BgtLYuoEXVyexq6UhXGOh+F3joGNI5D4P/fzUfZW8bv8uHKQ9QNb73yGIFQis3b1jNz7n7MW7icfF45YGKM1Cn5StTcTsMSKbt5+eEH2LjiJUr5bbR3ummZ7MdTqtOzcTfvvfoBrprEv51EI3GG+wfJDAyTDEYI+312z4h2Jbq0qFuixxezORv4Sjitc0j3WNXnNsVmtl6mpsa37hTlZuxiDYyYHTq3fKQyZTo6mygoX8PyN4QKOxazZtOrAOSsstw89viOu6M0OY4DpI5CaVyrNQeJ0lmvBlsNizV/NTmxlkgmm1gydwE9W7aze0+vDbRDLU0cf+opDA4OMLhjB5F0geGN24gFxNZJkVeGmQSjbjeZUplctUpRRhwScCunS6wcsVNU9WmobHqKojFvhEyYrkqDg7oziB1jy1jeWIPWpwZMdYussyNRh8bY6E0cI4lylUxWKe9OmKGo1oZuqi4uOVRK7U0+hb0WlUXiBIHYgDis0OYYiXgcXzDP8Sfvy/Bgnvvuep1iJukYBnkHDekU00Y1p9flo1qqUSiWbOgjymAgHLbshFlTlnH00Ufzu9/dYI5WhcIw1WrB6njHMFiBj7I8l9ORTF9cRln7xNHHctTxJ/P3t95mzfYdfOeii5m7aAEvPf03/vaXP1MYXI/H18snz1hOPjyVI5dfRHk0xkt/e4orrrn7fzYfE/xPUBENJJ0xrlxcnY9cHXQhPR7juOnlDInyZNa4EuI4FmHGA2yUl5rKxsJ+YpRoicZoiidNRLgnl6a/XiTlUncpFx6X8d8dgzsnj0O81rGAGiuqxxARBb2XtVFJP2Ftit0M6kylTfAHwuQkXK/VaY3HyQnK9oRxB5qYMX8fzv3ehazbuIb/uOgbTB6nzr9gHFz5oTvOWXoPygr5V+RDkJWViWaBoeeS8t9J/VanPubMa1l+2hyUC9D4amh+nbagoU9RExANRxqTbsHsMSpE+OJXzmfpQcdQDzRRqvtJRHWIDjAy0Mt9d9/GG688TaUwTMAvuH7QLFSdpqMB2dnG6QRDCP5zdBoN1wYnON3ep8TgoZCjhdGi0gLw+Z1F5eguJGx0rIm1UTQ1xQ2dkBhcoYya0qsByRfyRvsRZc0g1WKZH1z4A1559UXefus1y2spFAuUC44Yy3ktQqkcvclHL77RcIzt+f/cfNjhKWSh6KAy4UiYgSFRBxyKUkgTi3wJn+hLhYoDE1eqFEYKTAt4iEcjdt0Fp+v5deiMiEuZKwnMc0L/qj787hrucoVYyM249lbjoI7mi2SluajWKSvjxehrglvrZjWqtSDf70KuTDyZZHBwhBNOPJnnXnzRkkKFsCl1dWAw5Tg1iV/ph2DEyVmpi6eqDd8oRY6YbGzBWwEiHZI5VCitNoRXvGQJTRQ8puuiiZEmF7I6jkToTw2x78Ef48mXXqVjaoJBJSmqiRStsCHGF8++pbmN3bu7ncev6D52NnR/QPoqecE7TaoKqKbONv7jp9dR801mKC3e9hSzilYQmzRHCVeGdkHEQurKVbZvWckNP7sEKoN4yFLMjspImkJNaco+IoE4xWKAhfsfzYwlh3Hgx5dbwfL+2y9w6+9/TqSwjXjYsXfUL91f5pBUrpNMthllIF+ocNgpZ7Hf/ktIDW/lrtuvozmZplDagU7veKKFQtnH1On7ccAJfzBk9Mbrvkk2tZpiMcXXvnE94ycup1ILMTC8gz/e/GO2rviAfRYt5swvfoNo20wGhmpM+gdF87Jz/o0N6zdz0wPPMugPU1DgYbGOu5KjoylI7/ZV3HvXjezqfpuWpjK5XLeFE/r8TvioDPxnTZ3B+g/7SUZmsG7NNiJRH+F4jb3362TTzveZO3MCAX+dYnkPyWYf7W0SMud54xUlpM9iJOfmr48+y5P3Pc4l3/kmsVAfE6fUOP3spTRNmMLEvc7EHzrU3MFuv+UiMqPP8tNLvk3f9iK33vwYBx12OOu2vcHGNdvYd/7J/O7GP9GUdOEN1AwdC4TjfOrTZ9M5YSYzZs+z/KBdPXt45L4/MNy3kgMO/pj9XCg2kUV7H8md9zzGlVddyTsfPs3Wne9Qrg1TqWYtT0DhXO5AJ+HobGbNOIy95+zHn268kg/feJB81cVI3s33v3cpWzfu4PhDD+XLZ3yKjkTQEMe+4UFcoTDRtg5bU+FakF1b+5i6eB++fvmP8ba1MaiskVCUyy+4iExhmIsv+i7zZ03kc58+BgrDhDx1MqOjxCJxo72m0wW88Ymcd+Fl7H/QIaxatYorL7uIzEC38eQzxRJnfvmbnHzmv7NtxZP85OLzmdnViSeXJb2nxwmuFW/b5aJf/BoNM0oD+D0BEuEmcukMPo/EX2mWHbSAeDLMK6+9ySmfPpUJM6fx9GN30Rpz07Ozm507qlx88a/4xQ13s3vrHg5YvICXn3vctIBjIWLKFNAwws4ioeXBAJl8zqGnSGArYbCoF+GAhdYZbTmft4Kvq6uTZDLJ++9/YIW0ppV6bBV3QiSUbXXgQYtZu26FDcpamttpb5vCovn70ZRspnvndh577EFzX5s6ZQbjOibwxhuvUS7nicfaDNEPhOoUK8OWSzF/YYT167LmHhQKNptzkDRt0iLoS+i6jDz23W9vZsyawdPPPMVgf5aucXuRzQ0bDVfXbe78iRZk6PZl6OiK4PNXyY0G6e12srm0T/n8YTZv2UNHx0z8gS6wsqTIAAAgAElEQVQuuuhn5Aoenn/5VfLFLOtXv89ZXziZgD/NuvVvkC0M4Q+FaWqdRrJlMnnPDAYycVLpOtW6csicrIyaS7boOrflSOSwGzTk/L9pPv51nOb86SNx+Zil7z/90D8jHyVvEU9dugSXNR/PPvEYp53+Cf764J0Eo80sO/h48gW3DX8rElH7aoa++Gtu/NkSrd4af/jFj9i57W0q1UFaOloNFenZ2mOJ9wcfdCi9fX2Usml6Nm4kWqtSHB5hQnu7JcwLCVPBPDg4ZMLQTDZjOW8qcJW9sWeg1/IjRLdytKXgDfvNlc0YL9WqDVa0prR1z5k3nfaODl5743UCoSCpjKiCYau1otGY7e8Oa8QJFdRzW/J5ReyZuuloRD+3DHWxTxp2tUJIAoGQoXBCyqy4l75yJEPX+DbyGpInk8yYv4DPfe5M7r/tLi4955tc/f1L2L7uQ2JRnbGi24uJUTMEoOLxIKudVLXkNFSi/qqutKBqBWkHCcp5R0OISsnE+LIq1qBFOpePsrpMlK5htzPEnTFjJkNDg2Tzw06OmDFlnGR40c1VB2mYrppNZ6Nqrta2pFHeBwcHreaSi6HKuKBcvHxyBiswMFijpSVMJBpi/OQERxy1lBeff4N339yJp97mOFH6MhZUrYGGhmV6raqT9Z5V86q10iDjW9/5Lmd+5rtcesmlbNq8hr7+ndRrEp/njWevWtxxgnITCyWNWtezp49/+8LZzJq/iPZJU1i9bQeBlmZmL1nCuInjWf/+Wzx0+80MdL9PR1ed/Y5cSmzS3sxb8EUKQxE2vLue737n6v8l58P1EAFlXajT05RVd7jEKY4vlHECtTEOFIvGgdSN6ohaGlMXE6k7XuM+Tx2/iX0kvPeaICjrqlEJ+8kLtnJ8X+3iiH41RrkZc0owqzaJf8wu10ksV3vjcUuz4CQ062dKSlPWwpUFTs1Ns4R9I4OO/WvJTWLcNI459XOc8aWz+c3vfs4zj9xGV9JFwFtnJO3YHZpo6P+t+VDjIZ2DWki9AlFXGuJoiYKNLvNP1BbtL9rYRLlpuNs6xaWJk90mPNJNoYOhUHZT80QpEeXK//wjE2YsJU+Eqlv+7lVq5QKRcJAbrruaPd0baArX2b31A5oiJdKDW4gEGz4I5j+tRkzQu2zy/tnayto6p+BtWA3qzyronCR257WNJZ0bwiNqkNAk0YY0ZNPUrYHwRCMJMumcpYbqPaTTedraO0wUXipncbkqdO/cQiIeMdFVSUmvY5iHbez6cnImGpquxsSg8VP/hHzoOfUaVUhoQxLiYtIFUdxEp9J7MjROSaByO5MPfolqDqb5xe3UxiExpSxGi5Tk9OH1kdb9W6nZZlVzCZqsWYqtu1IjHvZasKWa3JFMlpFMzlzEcm6HbmiIe00UQK0IcWZVLHjJ54p86eyv8Jd77jXbuuYWTdmqpNJ5akoEl6+kS5xSOUS5CQXEp5QrWtF4snYfNdLJbbrj+D44vM6gl0jAQcvKOWcYEPR4nUZI0yvpjIolFu67iKYJrTz83JN4ol6zZDZtjiZLlZppX2LhKJlMCq/fj6uuxNkQwWCIto4EldowO3bttITjSi1MMBHhkOXHc/jyzxNtWUCuHCUld7EYlIR8aQJUqhKUAJYSt//uKla8/RTu2jB1FaTyc8dndDfZDcbCSeKxDnKVMPVoF5f89BcUXH5c0ifs2smHT97Eh2++QLXkoJniZOr3Qq4ioSD1Ss0oJQVvJz+6/DKy2d387PoLSSSL1LwpgpEQvkALscRUTjj5y5RjHyfkL3P9VecysGcls2bO5Dvn38DgSIJqTXamaSKRAqWcpnIBSxNWxnHQB5veepZ7f/0zUkNZTjzjGxx88lns8roIKj3eU+GdFx/hifv/gN/VSyA4RLGyi0BYHH1IJMQH9uKqefG7mgl5JtC7s8zqVRupuzNMnBJn9oJmVm3YRiIMmUENJIJ4AwW6psCk6XFefD7FcG+UfHUGp5z9fSLF8dx78/f4wpmtTJ7cQ7WeYne/h2lzTuLPf/mALVsHCQcy5IbWcfwnjiDgbqFt3CS29W5gxcYXcFUS7FjrYdumHRy1fC6BWNZxWyo3c8jBJ/HSq29QcY3iC7ooFb10b9pNdjTN0gP2ZfQfFIMf/eTnnHfBJUydOoWmhIvePW8RDA7ikaWX0tSqcuQrkK2nKLli5Avj+dTxF5Hv9/KLq65g21APR3/mDM487YvEvTGGN2/h65//DAtnTbak7R9dexVX/fJG3lu7mYM+dghnf+bz/OzKa3j6pZfwNCdZetihnHzaGUxoH8+mVeuYMnMSLa0R/vOqS3n35ScIqoQo5W2fKolf6I0wZ/5Szv3BFSSa21m/ZhXX/ORyBnq2kQwHrFieNHMeP/zpzyn9I1fi8m8tp5Lag1vi73IJX1U0Tom+69R9fgaVEm9C2SqVYtnWr2DKWiWHP1AhnvCbFkoON6JHxTpitHWIlrrbOOYb1qWZPf1Y3nx1N307hznl+KN5/umHGdqp5HRn+CNrcu2JQpRFVamLVaBhSkmTboXeOW6JvkjQmo+yTZ+dLwe1Fsoq6oWMSgJ2LTRRlZmI+PbjOhNGxU0kYiZWTo2WbWqqSXK1okGUEEoPX/ri2Wzb2s2zTz9jAWXKSgqHYwwM9eAPCb2Tpbgzta2WQ5afEYkpQ8QR0YtmJYG/QlcXLp5vIvvHH3+uYaKiaXDYGpBo3GONR0eXj8nTYxQquwlHa2RyCQYHI1aDtEQTtMVbeeHZ1/B7m0gkprB0309wwklncM1Nt/Glc79NrZCjd+dG7rrtl/h9aeJxlwl5C0VpkuKUIvvRudcnmDlrCcWyEHA5RmlvdHSGylARncOh1fzfNR822W7wN8Z6DE3t/09oVyVPzgwY6gW3UTjfeWMls2Z3Wt5Orlgi2dxFVii1zjm91IZtu5wy/dkCkXKadR/+nY3rX6NOmpOOP5X1qzfx17sfYPr02Vx33c/53gXnsX3dKma3tTK0aSPebIa4wkOHhh19ab1ORvlnXiEXaTJC43w+K1JzlYINNFUnyFAlVyrhDvqoB7zmMiWELp2t0NESJpXJMWFil9Vm23d2m4XwEUcezLz587jt9ttt4Ck3JqEgdu6JLVIuNQTRZTN1ERIgOrLj2OjkuqnJERJRk1uUP0xJmS0uH/Ggn0C9aI5cwWjCmon9Dz2M6352PVdfdjkrX3iFTPceWoIQ8UlkX2VkaIRCsUpAuttYjEy1wlAhZxk0dWVuKXCxpgDmotWFRqNSQ6LcOfEJjAUjG1/pQoSOOMN3B3VUAGOh4WApxzq5hzkMiUbJ6xglmVtrI9FcSITpraTzLZFOp60ZFu1K10Ch1W5vEV9AyLvOa5lNjOIPy7XMRX9fhVrZB5UosbCCGmUJ7qeQV6SEEzg8PDxqbCHtJ8r6CEXU6AeJRSY6+1w1b8inaJB6DSaiN4MLif8rhL1xvNK21t0sWryEqTNm0z5+Eh2Tp9DU1cXsRYtsKJEtlnn9uWd457VHWLCwGVc0x9x9jyQ1OgV/ZQJzJ7WwcJ8v/S85H64HjMqhZsOjArZQwiXOV91l3LFELG7oQG9mhFJBKZhq6ZxqsSLOk4oiv6zEHBg35FN4C2axq4gOTzRAToiBCtsx9wctTwl8rEhyXDscdwTBXs6HKTGP0ARPIIJPpBIFsMje1R9wggeJoKjdiR2ddMSjvPfqCwSDYWQ4OWefgzjihE8zY9EiLrnkfHID6+mM16mV8+RLjtuQikShMCaSMojA8Q/RXSKBq77s/9SdSclY+rkTPKg+0m2pqLrDzCHKQp/UgDgBidY/CmIzdwq5HDUKVrlluSPmY//Fr55H1/SFPP38G0ydOZ85i/YlkmgmnytQq1RojgfJDW3niou+QrjWR6jWS8SbJyvqWCNxPZspGZXGCaZxCIq2+TW4irZAGtCgrq01XYYoSffiCLEcmlbVCns1Imq05GOtJqOlpZVjlh/LypWr2Lh5E0ceeRxLly7jrrvvs+fYtHkl8ZiPkaE+J1RSFMWA45ShHUSHotG/GvoUvTr93rix3oItyjE3rjFUR41HLBZmZDhHKOw1wXYDJjMUTgegU7S7LUE9m8VEe7OSzTZNEcRbKOXJFco2Lap63GTV7Jqjmr68ph2iXCSopqZQl6mQFfxOn1E39CONw4VUI2M+5nJPC4Ws4VXgpA7wvBw6XHIMczU2DA9pCdNduq76ECrUXWW71mqKtMnqXpO2x6wg1biWRd9rNKt2zzj0xGgoQDgQMPRDqIe7ViMvxw45elUgEQszlMvxp3tuYtdoHz++9krjr+qG1RRL8G1AwrOy0ARH5GZW0TU/p552Gs89/xSf+vRRPPzYneRHJYaPU6RKyeWjuWsun//3C0l0zCbZ0UVW0K50fE50BAk3bHjrRW7+z4uJeoaoFPrwGO/aS6GkRt9FKBA0e76mRLvRqNKVIGd962I69lpENRQz44TOQJ7CaB8PP3gfK997m3xmhPFtTVz70x9z2Q9/QDY1QmpEmQGTbIp2zLGH8vZ7fydf6cUfc9M3nGbf/Zez/JNfxB8YT6bayrhWH3/+w5Ws/uAVDj7o4yw79NP4Ah22t1xz9Q+JR1185Zs/ouKPWoAXZBnZvYKXH/wNvswgm9fuBE8H1//hIVbWwoRdJfZsfJ/7br4eX2k3nspuKrU9BGMlczdIyvI3KHF9gHy2THbUQ2tiJi8++6EdnvlSkVlzYda8DjskJk+azDOPrMRX77J10D55mL0PrpDL+9iyJsGW7kmcd+WdxOutDO94iC0bfszC+X143UVeeVEmCR3sNW8Zd97zEO1NnXQmm2gKtrNh3U4u++mldI+u4Q9/uZaB3TCwPcnw8BDHfmo2JbbZnta9vcqEroW0trWQLm5jT992apUItXQHmYEIsxctpHXSFA496hjO+cY57L/fHGu4Qt4dlAubCEUTUFfoXsIK1bx3MwPFAXzh6eTT8/ne125j16ZRHnrtCU7/8udJD+QY7R5l24er+fONN/Dtb57Dtp7tNE+fSm8h72hqNIUulVn19ju4vBLzexnIpI2O99V/P4e5M+awecv7fPjeyzx8z21EPEVzmNJ6zxZqeKOthFsm8O3vXcrs+Qu547ZbePzBeyGfolbKOqYY4SRf+c4POOioE3j4yee595fftHDEZiWX50UZFGW0QFA5VTKH8PtZvM++vPHi87ZmdQ5MnjyBmXtNNa70pEmdrFmz0gqpQNBH0Vth1vwkoXiaromt7NyeZssaN5mBOEO9aerVHOFAnVq/Y0TiOBipiRBSrKGbKJmyLHWRU6iZ7k05YLlqeMMBPAEfbhlyaOosm/TGgE77oAojnTWasuqa6EwVdUP7aKGYNaqt5SO5QtQr0hYqvVrsARnHFA1h9HudsDSlUYfDcRs0Ld57IdV6nlVr3scf1JmgBk1aNzVKyh+Sk5TeR5FEIm6uZU3NCUNE1q1fZwPGuXPmGUq+fcd25s2fSaE0iMs7iieQ5oij5/PBilX0jihZPEBrpJ2oK07PxgFG+vKGsATCTXiDMXb19TFr76XMWbiYTx51LI8//Ahz5kxjcGQXhVqWdDFr4ZelqpdsfQqjuSSHH3EspbKGfjUbiBRL2rer+DwhY2A47Ib/0+bjX/CRf5aqfvQXjSSAjxwi/7sqZEwmUnJnCYhimhWlF/p2y4Y1S6IpiC8kZ6YciUQztWKZuihSDV+ZgGqi1DBtwSJdLfDE47fz5z//kuOWn8irL73F6EiRZQd9gkVL9ueN117n1l9dzwO//xN33fBz8rt30Z6MWdK41ScK61MjoEGVyNfK/AgFrSEZLWYcWqAov8EgA0MpQokgRa+LjPiVQT8FZYegpOu5nPKpT/Gz6683Ora8duYvmGl64LXrttowUVoNh1rkOJKqCUmlcnYNm5IRa1xEc1Ij7bUMLC/ReMIaG8H5Hm+Y7//gEpYu2Y+f/vhy3n3tVS747vnc9+BD9I0MkSpmOevfz+LvTz5ObWSE0R3dTExESUijWpJ2KOsERCtzLhAgWykzUiiYNlHsiGBYQ7+gNX5yuyqJ4hxwE08KoXOTLWj9OKJ0q1MaH6QoWBqQioquv9eZG0sqxNFh02gB6FwwIb652Ol4dgb3uv52v3hqBIPKSJMOVA2aE3ItGrvE5T53xNzxLAOoUdc5wYZhY5k0x5sMPTnyiAN45503GBgctMcfHc1akKRFGIi1Ua02mj8NVLxMnNRFIhFh9doVtibGHF/l2KU6tpirG3UrHAzT1tpOveqyBm7x0n2JJhJMnDyV+Uv2ITZrCe3JBHu2ryKTWcvAyDrWb9rFx5f9O+3ROdzxh9v41X1v/c/mY3z4MdN7eKXaV/Mhm89CyULO5O6lqWMmV7TCQzy8SMhtG6f45KrfzEWpEXyiD8UclEJ+hkVxEogi5EDio0aAj83n1Wg06DsOzON0heY41bAvsyJQ1quuAMF6nnK+THNzhKGcSoUoeBJmm/WD877L4/fezrbV75iDh+z3Fu1/KEsPPYKKz8c11/6YcfEqrsIeqJQoluVQ5PASPwrEMZ2JtBvOVMRJe3fsZuVyZPQkuTtIoGVvwEUhXyabLhANR22CpFCXVKpCU7PDYRSCoHemztGYUZab4bZwOtkTByNJ5ixYSr7sYt3G7ZYkGGjdi899+bssXrKU3b1pYpEwYU+e6390LjtXPcusDvBV+xnOS/8RsOJclmtW3Ftt7egf9OJVMJs3tQRR8oqXy0Wl4cltbimOA1c4HDDRkzYIIT16v07SuVAHHcbO5yMxVK6gTjzGgw8+y3e+eyGr1nxIpSqhbV3aNGIKtPEECLeIChNn9+5R+nrV4DSStuUjjWhcDurk9srZ4r/QDx2+uazzuuQmpg3KKF5SQBhv0kn31cIpFRqaDmW4lCq0NzcRVzdfKVMoFewzdvRJphEzzZI0OWoMvW5RCR1bYjUhgraVwSHRekjC10SSdLFMb0bW0kLfJCBzqIEel+4DP7m06GVq4DwUdZjJSlghjYKcR53mw9zj1Qx4nGwLPbdQi2gkbPeXBY0peKnYaBC13jTAVTEhpEUbcChMUAe9pkLanDNZRzSujdQc8lxMWziD2x68iwt/fAl/f+0l5JjjOGrVzWJY5ltaZsGQ3recbcTTD7B46Xx6ejfSO7iNckrPHcKtaaqCxYhSD7TiCXewz7KjOPPsc+gdHKHe1GqPFafCg3/6Oe8+dzcxryhXaTLZUWr4jVYY9kbIpfNWeAwMjhCNJOkdzBBum8Tig4/jgOWnkXMHzeZRVDq9b6MI7NhCwF1m1vSJvPvmy9z8x9+aZ7q/1kYslmCvWVOYPX8qsRY/m3ZupLVzCnvN2p9qvZWAJp6FGmH/KMXMdv561+1mN3vq6V9h9pxZvPPWC/ztgVvp69nBgcs/y3FfOJvu4SzNyRpP3X01he5XCJTz7N42wmCvmyuvu43c9P10xfjNNRfTveY14u4RPPUBsrk+/BFoH99Ksk10rp2WfRANJxjuh22bctSKjkVxqZqiczzsvXScNcXNLSq242xYkaV3d5a5C1sZN62X6TNm8v5bGXb1TWL6xz7NEQcs5NE7b6CWe4YjDq8zebKcrfzcdVeGpQdOINESJxbqZM+2PhKBDvr78xx4xGE89+ZTbOvdRLUQ460XdtLcEeOTn5lPd+/bdO+Sg6AQrDjhSIBQvMjIaMpsjP2FeRSHJvGJY49n/8OP4IqfXUuiJcjw0AZCvh6Cnm1UiiM28c+nWnn58d1M6uhi2dGd5P07GMgXyOWm4assIxGYx9ubPrCC/EufO4fpXXN44q+P8NJTz3DSySdxwzVX840bb2Tesv3MttRdgWkT4dY/Ps7xxyvNvcKKlSs48MAlnPPv3zLnuUz/KmZPbWPDGgXalWyq3j84jCuUYO4+h/K9H13LcK7K8889xIP33EJLyE1hsJeQ30O2VOfsr3+Ho074NOV/GJj84OJLGFj3FPXCsKH2dbn6SDir/bJhsW6JzLg4bL9lrFu7kmOOO5JHH3+Er339HG6++RZmzZzBps0baG1JMjIySM/QMDMWtdPUpaNJwzoPuYEouQE/WzduN4qwooVihSYLdFPBoH1Km4EZJYk/75GrY9XRVArh1EBLgy0VZEHpwWT6Iccl5QOVDN006q0EpaJJBQKWLWLOOcU8J5x4HG+99QZ9/b14Ax6KOSHGXubMmkd393bK5ay9Dp3zuawMNmr4vBJiq2kpG6IRT8TIFxU+KrtxCWxDznBL+5pNgdTE+Oz/KYVdqMtIasTyH0THOuHE5Tz15HNMmzaDlSvWEE/6CIartI3zEYgUWbR4Gt6Aip86m1b3s2drhdxwlHBwElVXBH8iznmXXsCf/vInmmt5lu/3MR579HkKRQ9d02Zy5Ckn0TlrFiJ8Zt1hsmWfaYi8Lr9ZgldleS+mgoxUSs5gL+iNOI6AZjj2vzUfGpw5/GZ90zngDPTG1On/+m/Guo//L9rVv7QunoJzrtXFeXX6n3SqREuL3xFsayJsRZDckwKGOotOHKxBmy/L+neeoJTZSqW8h1dee8bcqSaOn0F6tM7GTX2MpqGpqY3zv/oVNrzyKiuffZZCzy4qxYwJly2pPRigZ88ea1TbO8aRzmSIRKNm6JC3As8531Q/jGbTxmRRXELZ56LScMDSi9e53NnZyZ7eXmfoqDWkcEBDOBpOm8rGskGoI9i2QWitRjajaRjEE2H7N6I9igKmnzn9jDO45dY78KlJK9VZtHhfbrv1Tm6/5S/cc/s9jGtrZ/36tdSUSRGWaUOFSilNW9hHdXSURZOmU+gbYk93j+0x0gtrXYnLUPa4yAph1H3hhngsZH9nTAlcpFUHSxMb8RGKirbXyP5QGHEjxV0NkyWfj2VzNJoLnb/hqNgXXkeArnVswwYnXNBxUpU4XcwNN/5gna6uVvb09lHMy9EqbNdQGkcJ0cs5DWqrlOsVO3Pk+ObzNBlVVQyihXMXcOZnvsCvfnk5PXt2ONdXFsrlMgUb2uu6OtIFrWF9xeNhOjs7rFba09tjda1ubQ0rRJPTWty6XQMvmLPXLMLeIKMDQ2aSFAlF8Xt8pr9NdozHvegwvnzWVwh5qrzzxoM89ugf2WvyNE76xJc596yLGOjuYXPkfwkZnBx7wiarroKcoiCskJdsjkxKjgdO0abyU9QDUS6Usqn/33BCcwg1WhhKfDTFf52Uq4JYonl5Udeq5oigBzHfaKcMx6MJi4UEjkFYTuMxlilh6AduSu4gcXcVf1XCmQDpeoyCfxz4k3z17C8xa0I7F37ji3gL8hr3MWveXA458hgqviCPPfcMO3dvo6vFS2Gkm4DPT7HkfCgmMm/sBkaukpWufQLORF3VvF6pNSPqHhG1oskoPnJvUndqoWYDOrg1DSrglT+8Er01zTdwyLE21easzcvZTOTaID2DJs3y0dPVdNtjp1xtBFpncuZZ5zJhxmJcviCeeoHnHvkzbz51C/HqDkLlXhMEj+YqjI5KlN84uBxAwxAam0ZVKrZROvBgw/6vYSXc6P9sGmgJpCEV93q/Qnlkcyd6igPBjR1usg72BkRx8jFjxr789Job+fwXziCV3obfk8FVKRP2+mhrbqdtRq89ZqXsoq+3wOaNzmurlJyFrkth3x3gyKGnqfupq7NW2rkThORAsII+GzbIHzWqciNzrOws7VTBmMEgmZQ2LUer44QjNWhwgkbxGO/RSRpvUNe0GWqDNRG3kyiswkwFv2gFaaElOvxRMaCQpIbNrhJDcjWz8LWzyAvRmESeEnV7SGcElcoWSUFeeoPy2naupwoM2VtqGmL2zboPlfit55KVnz7PimPDqqY+Gg4ZncdB2GSnDPlcjkDFTb1UJZyMkK7nOeATBzNSzLBp5zb6h8QfdQIY5WyitaqeWfaFqXSFuXOXcsopn+aXv7mBUm0El69AUKJ3a5iVuePH44tRVRIzIYq1EAce9klO+8wXqDZNolit0faPjJsrL/gq2d7V1HLbKeYHCIScwx5XlHo5xuSps/nPX9zILbfcysr33zNufrZYJdwyha9feBXlcBspC0dy7g1p7CTul522mqZ8Zoh0SuvazcSWadbIi4pZlmWZv05Obj6xZtIZHWSanEmnpvesTTJlVNKfXf0Hjlx+PMceeyD33nkjG1e8Rs+O7SSnzOYLP7iOeqyFcn43rzx0NZU9r5id4ugAbPiwj2lT9+cbv3oQV3mEyy/6GsO7V5EM5Smke6xAS7Y2E4rFKVYHmbUgTb6gfJtxbNmYIxacyXC/l4MOXMZ7HzxFpd7NtJlBKq5dBL1BJrTNZnSgzM4dO/h/GHsPODvLMv3/e3ov0ye9AwmEErqhIyBdaRZABBTFgoVFsKCurAUWV9FVLICAYkOp0qVJb4GEkEZ6JtPnnDm9n/Pf637PgCL//e18yCfJZDhz5n3f53nu+7qv4gsUiMRbrFnd4oMf+AL4Z9HscrP5jfVsWPEaCX+W2dPz7LlXiIULZ/DXu19gzZoCuy6eQayjhbfZoCsxjR07SnT2LuWuB15i50jeKHZjg+PMWtjLkgNnsnL1C8STzv7W0zOLwaFh5s+fydj4qAn2C0Nd7L3LafzxzvvYbZ8DGM9nOeLY5Rxw0EJu/9OPoLmNRm3EQAxfs49XHx3HlU3S3d9i/l5B8q4RxvMVdtvlWD58+hf5xlXXsH1ogki4n+uu/RW//vktDG7ZSXdvP3stP5SxZov93nuIpHgGZv396eeYM3c2s2bNQEbeb6x8lfceuoy/3fc3/nr3HRy4KMEDd95mwVr5bNr2hUiim/0POYpDjz2ZcPd0br7tj7z6wv0kFAhTmsTbKBIMhGiFkvzkl7fy0GN/544777ZQRU9+G+5W1dERyjaz5gAaLZlVaAKunb1SYV7nbMJhD5de8Tku/coXOOqYY3nppVUEwzE6kgmi0QDrNqwmnXUkcGMAACAASURBVC5BpMn8PWdz2odOpVau8Nwjz7N17XZcyibwedmyZQBfLmpuZzr4pekMyM1HwvK8MgpE3wvZ2VFTDlSjTqVVwy0XG7kTmP7QR7ksp6Aq1aoQVZflC2h/+dTFF3Pt1T+wTCCt96V7LOX11a8bZ10GGolIkmKhxQP3PcTHLzyfkbEBSzuWpk+CYBWIoaDjnmhIqKYxEsD7gs6Euv1502bI6N0cZJwgP9kAqyBzqFjO+S4t1LTp3WzbupM5s+fh94cZHR22acp7lu/D2MQ2kp1Blu2eIOotUq10Mz7eSbE6B0ILCPfOZ86ee9A1v59GsEF2zcO8+eQ9rHljE+ViiyOOOQ5vJML28XFm7roHPXN2o6tvAcWy0rv91BvKSDGeldEjm9qjtd/LIcj8ot9l8vGW2Wm7AdGB6fR39jGVg/Vublf/1+ZD6dM6lXUuTRGTHTGy49IoraDeoEh39aYATI8V0FFPhSQjrH7xz6x4/i68vgy777mAUDBKarRE0NvPDTfcjT/Ux7HHnsITDzzEnrNmsuG5Z+jweqiUikyfNo3JVIrurk5ymSzlQt7OGDE09JEr5Cl5WmaH6w+HcAV9ZPW86YhUMJ41xAL2lInh6Be1L8vJ6i103ZgljjW/BRtKXG9ME0cLofokFo+bfkkfu+26q2krBga2m7bUwFSfKI2yoG2RSPZy2KFH8aEPnWMasu1bhwl6PFx4/nk89Nj9TJYmyFUmqNYyRD2KM2gxJ9ZLdVRGFFDOl60hV72h50GwbL5RswmHwLm4tKNNYe81+7dyo2ZNv2VF+9VUh/AF/VSteHcc57QGnFgCRweresUMiVx67ttZPj4Brvq7asaa4+BluqYWDTXJtQqRGBxw0K709nXx0guvMj5WMsvbQCBompywP0g04aLpK5HOQSI+nUXz97V7t3jRAk475TRef2UjV337C8ye3Wd7RqlaplAsGSPHJiySSVg9V7cpvQC9qXq9ahESDjjqaH81dWmQzUMy5qK/q5dGuUa9UDYjKa9qE5eH7o5OIskuuo9+P6efdgHpsVGyqc385Q8/YeDNN5nYVqVV8JoN+Sv+A/918jE3ep856shGKVh3E1QIX7VBPleyyYdGUvpdD42aD3Gj1biFQ37zdi6UKuTEsfK6iUWjtGQJ66mTC7oo+5X2KYcnF27Z0Dab7Yf2H5oP8aSlI1FHKZeodgCgCcHlDOSLECgXCMmm1dtJNTiLiWYHF19+JcsPWMojd/2GP/zyWoL1FEF3g9kz+5k1dzZbh4bZuH0HPdN7KRXGaJQzjmC4pU1aYW7K5xCTdYr+JfqVI/yzJFSn97TfNUXQziPnCFnFqoDUeO2jF3yBR//+Mju2rcOH3EtEicmaK46TPyFPdi04IdnOa4p3q85To/NIOEw4GCKbydj3jPbMo+bvZUeqybevu4Vg5wzc7iaZ4fV8+9KPMD9ZIO6aIFOokM1XKJUcKoAK1XY4qdF7xDtVyra6agvuq03ZMzYNQXD4h064jja+WNxnyaBqQNR8SJ8gUfCUPqOdqUPDrHijHHbYaUxMVs06dMvWFwj58ib8DLjULPmYs2eZZFfExsqtptcQnR3bR9m5Q1Qj51lSuKrEV2+lcreTwN+Ke7LuTbkWzgFoib7mkCWkxWmm4tGQ07Sobao1rGFwpqJTQnehDfp+2hhkg+wgST63KWHaMV1OkygUTAWH6Iaaexn6KLGfvLVDXnMaEYqjN+FpKWkVqqW6ie08yk/pjrZTQzXubNstylrXo/ekEE59PzWFKu/fDisU31X3QxbQNhbWIygPhTYaZvfVAUyIRrxEo1ErkmrpAknxZL1Ojk6wK0axVaFYq5gWRMWAmSZoI6nViMfjbW7urixbtpxPffoSTjvz/TRcOaqNDHEJ+mUWYMHLmu4EcXuDisYkkpjBWKrO9Bm7cNK5n+Dwo49ifGAb/33Nv7P9zefxksLv0/ptUpJ9ZbCTgRE/P7vxj4QSHSQ7Evzge9+inh0hNTqC2x9lyX5HcujxZ5IiRigesz3Frkv75zXKmE4FhbPVygQFW4qcq5NAqJn1kRW7kM2Wz3FdUeaVwiX9ZcK+Eq1yE7+7y0R30dgYv/rvKxhc/wr1XIlp8xdw8FmXMWvPQylldnD3r75EdfhZguEktUoH41urjA2U+dov/sycuZ187tNnEg5kcJOiUhplwbwFVjgcddT7iMUDPPnszXR197Nx0zjVapJqMcm551xCs15g4S5BfnnDlYTjKdzeFPFwJw/emeKLnzmbaMTP62vvp2dGnTdWTfL03xqc8v5zOfS4pWxal2HD+ufJZTexffNWhnfAsUd1cNZZx7F+9U5eXvECndPrzO6fzZJF+7DitW1kS3Ee/ft6cqUA03qnM7h1C2LTTFZTdtDNXRihpz9kiPa2baN0JeeYNikeD7H+9TF2blHBG8IV6GLpvgfx8c98kg1b3uCI9+7PAw/9iTVrVhAItEwE/sDvH8CVcjRJTW+OWYuTzNyl04rc7GSLwe0Fmo04Xn8nhy5/H9mxgh1iXZ3dbNy+k01jKX50wy2MZ4s8+fyLDKYnOeujpzE6WqE7GmDjylXstWAWi2Z08PTjj/Hk/X/iuacetX1p3/32Z+fAICedcipnnPVBnn/pJb769StNt+XzFAl7ajQLaaNT5ioNFu9/GO5QktffeIOOaIDs6A78bolhQ0aLE+fd0pkFimhDrdaMihwLhJgZnkZ3T5TzL/4Iz7/2LHf+9X6W7vUe6g0vZ5x5Bk88+TAPP3IvsWiMfMvFRKXKZV/9Cse990i+e/mXSO8YMKBgyR7LuP/Bx5kczhMMB6jWi4RjAQ47fDlbN2/mjZVbiYqa6Q2TiCUZGZ+gpFyMusO3D0RCtCxwTJoOJaaL5uoE3zpW8C0OPGB/Vrz6qtFmLaW5Koc2efupAqzjcUVwNQN87LwL+fVNN5gTliYfAWs+NKFtEAw7Vnmibqq2MhOQQMTMR+rNmvHZZfhhYcJen5N8bZkF4pG36Sam03MTjviZOavfQmKFMhxx+OEcfvihbNm6ya5bJjvGwkXzOPnEI1m18jWefn4dLt8s5i85nCOP/zAz5u9OulQi1h3lzS2beOWlV7jwvLN4Y8Vm/njzLeTGd3LMEQcTi/jZumUbO4cyLFy4lINO/gCVgDIrlIfl7LctdbgGaSpSwOc0H6K4vmPyYQd1e+Khn8uosW3wUPvqVAPyLk67/6vg/B8nHzbYsOLWKXB1KuhTU/6VBhhZaF+FlgJ1VP80oCtUJ+7ayr9/+XSm95Xp6/dw3PFH0dm5mBt//kdWvLCZyZSXcz56CaFoJzf+8ufUMuMcuvcSVr/8InPmLGbFyy+TCIWJiM5VLDCzp4fM+CjTurpp1WoUSkWyykaTc2bAS7papEjDwheNSdByUHzTZbQzP3K5ihlr6GqJqqxC10TVSjtXUS6tZZtib4niYjJIHyxDB7mrCqBtqCB2iuT+aX1Gdc5kcubMFgknef8pp7N1yw6eeeFli3polsu88PQzbN2xhU99/pNkyzI1KBP2tpjR1UGXO8zEpiFLPPcpXFdTQjx4/UHy5QolZer4veZAKhmbTUQEkprDXN30k9Jb1dRMKNdN4ZJvGf4479+0K16vCeH1oVBP6bT0vHR0JE3LoXrK3MPsujjAtOqGcFDAb4vZ82IkumocfsRB1gTc+KvHmd4Xpa93DhvWb8bTqjBtVpBstcie++5BLLyU095/IS+/+Dx/e/BeOiMdvPD3NbTqaZuYuX1eZ9+ww7xtFSxHMYEHllci3aiTBaQ9L1dwXGCdaDBHimDAcw26O0ME/aITK6cIert6yKczNKo1OhJJ09AEZvexzz7HM3/eUq79z+8xNLAGn75Hq4dmzWOi+hW1Pf+1+VgQu49yrmC+7QEldGdL+FQAGVDv2Ns6WgilFUsL0TSLNnkv680rsClfFjbsiKtD9SblOBQTfnIuheP48Fab9pp20VXA0sJvI20naXTKV3tqLOUgCnL+8dDwRwiUSkQJUq7FoGMx5152NdN324PeDjc/vOpSVj19D10B2XCWiAfEp61SkSODUHFRppSXIeFvSzSYuLMpG2pUtT+b5a4lWzrNxj86NWljcoRCCoKL43b5TIilRbF0v+P45nd+zNXfu5JVrzwOdYlulTvgpEyqjDU7SWmYmtLEOBMiVchqfCKRCPlc3qg+QsVCkThbh9XazuUDF36FZUeeZIORRKjF1lUP85dffcuQZo3mZY0odwYLxJF2wBzCnE12ynBVDY/eg0asypCQe5XoYCrIhbDo4LCu3Vu3jUO8Rd0dCxx05gTt6Yk6dfnQa27Vydx5B3LtD37BZV/5AmvXPQaNcXNjUno7NR/NaI2OLpfZw7ndfgr5sjViqYmMvR+tCLlf6AEX19FCs6qifnna0wUhkUL6pblQe+gshik+rRqYeCxo+otcNue4kMnNou4gcH7lqdg11b1q2CEj7qIaCgmZhXtYLlqbkmXaDL0zhQxpc9AkULSHpotKXVdE2TbSsghx1KhTZ5Y0GE7wj3y4bfLRULiQj2xGjlZaMhLZtXB5hIboZ2jvXO1mwlwypJcSYtimlbnK4r6L3uc0qFp6TqPoBCvq6zXlcZcq+BUwlghT9TVoBKHiqtuGY/IaR7ttdzGo59btJhJLcvIpHyYc6ebsc87noos/zsatr1Oup6x59lkujfBeFWEe8yNvNn24PEnqzRjlcoBGKMpBy5fz7a9fzpcuuZhNb75EMTdAPO4z+9B4speJiSLHnH4FJ33wk6YRqdTLTA5v5O5bf0pmaKsJd0vNAO87/Tx23e9wXL6Q00Cb/bXJwewgNgc3udMY7VHFlqZj8ol3JmaiugkBlrZEC8XWgj3STTzNSWKBOMWMl3AIUqnn+Mtvv00rO0hpdJLe7m5mHnIBp5z/GW7+5Q28cPc1xJsb8YS7GR/zc+jeJ7Du5U0sOvQ4rvruZXz/Py/l2RfuINmpQ7VMR6KD1HiesZEM9aqLaCiCPxzmgo9/lmpdHNkFdHb28cqKh3nxldtw+zaTTLo4ZL8T2bDpcVqVAE89tJ2IdxYdPRX2Wp5j3oJ+1rxe4o7fDxINBpg+exoLd4/T8o3amt60OsPE1iBzp3dy+mn7cdd9t7P/8rlUJ6OM7KhY4vxTL7/M9rEaHT0xCpM1ZnbPYHR0jEpLRWqF/pl+Fi6JEIq6GRursn1Tna6umbj9RTKTDVa+OkYoPINGq4t80c0tt99FtlKi0Kgwfe4s8qWyNe+ze/w8ce8vuO0n11BJCVFz0/CVOODIXdht6Uz+9sgTTA43iYVmkspUSSRnMrJtmFOPP4F6ucKKV1eSr8PsXZZw2Kkf4pWNOzjj/AsZLlZw+4IkvDC8YQMLOiP85vofMDawifGxEY455hguuPATvPraKr7+ta/bXh/2K0W4TkAQZ6NiluRurcV60UwPFOpXDXWRr8KC+XMY3bqWhLssTNmsn/PlkiGdoirY2aZwMK07heviYpZ/OrssnsVHP3kW37/ue4zni2QLbvZZtpzlhx7Cffffybp1r+LzVqn5u8k141z57WvY8MYKXn/qHsY3r2ViWMVZnIW77sfwyHY2bd1ooEUg7GbPvXZnZHiYLevHnCwfb5hIMEp6MmNIa1loacCNPxIyVNUJcxOghO1p2lO132kvncxMWqaS9GWaVos6a3Rhhal5ldIcploWD30qTEzGFwrubTcfroblfIg+rV9ihQWCWp/a6wRmSBPYMkpl0B123Kna5+NU7nob/jH0NxoNm613SlSeUoH9D9jXwmY3b3nT8rPisQhdPZ14k4uYtushzJy3gK6+frzBCLFo3Bx8Vq94lQ2vr2bntm0cceb5dC/Yk3jAR1MFUTWHq5ZnfHiA11asZsf2DLvtui/7HncUVQu+nZp+613pnKw7ZjINn/O7OdW/g0L1jsZDB6GmAObUKfvYt3IepjgEb7cV/9fJh799FjSU5eBp0LCJkpIzXDb9Vf2l0GCfv0pVuVl1H7EA5EY28vCd3yPUWsu0vgL+YNbE0MHAMu65/QkWzd6XtatH+I/v/pSHHn+Ke++7g3olRX8yQE88SqWWZFpPDxtWr2Zsxw7CrRbTEnGa+Tx9yQSVXI5KtUJGzlA+F/7upJP14XORk15Gl0uFrJ1hLnOQnHK/1BnmnNlOkTFFoTfzVmsuGtZQCBhty3ytjjT2SztYuliq0NkpW9koQ4NDlk4uhyllX8i8JJnoZCI3iSfiY3J4jBOPOd7WyKN/f4ymOjpPg6AHZvf1UZvI0EznzTQpO5E3wFBmPnLoK9ZrZmntCSo3BJpGsXbhCQZtvSlcUVMeNfv43WhAr7pVcLV+3qnJoIBk/V21xluf09mlZPhag66uuNHINIVUo+K4eYrW7jRqoUiD/pluSvUKBx7cwcIFu3HXX55j/VrYY3EvoWAHr7ywnv0O9jBvST+RRD/N+iJOO/Xj/PlPt1HMjrFl7WZ2bMiTjPnJZNM2CMgW80a/1vfVexS7QnRuv4TnAqQrdeYvWMDI2AQFRc3r/kg4X6s6AZDVBt1RN9GY9DgC0QWiug1okMHG8PAwJ590EslEhNdeuQ+YRWf3Ev76wN8MPXXVBX520XIFIdBk1H/wu2g+An+hXqgQl5WgO0hxNGXNgqYEKurECyxIAO3yGZqiQladsRWm5gagsY4DD2jTMyOUDheVaIB0s4JLxbYxT9RkiH/vdMxC5dXtq2hUVyLEySVSlrpjvbjEz54QlUoQV6VO0N9FqGc3Pvjpf6d/j30ttyHhyfIfl55DI/2mIZ21Up6wHo9ClnAkRNHTohwQEuanOlkgEOykQETRbUaVqhQztHRIuZ0RsVBuYdYaUQlKVRiRin+3RzxMN719c/D6omzfMUQoHMUb7OKGm37LX/54I3ff/ivCwQbVcsYKBUOP8dtryfpOBEJrbTSitklPkz123wufP8a2wQlLZ919/4Pomj6bl1asoWfGLnzgnE+yYdt2KqUJkv5J7vr1t2mm1tOQjWJBKLVs3NqdrTp6oV1tgbQOKFEp8rkChVzdimMhT+rAp2yNRa+yLrdZteZDFAI1HtVqAa9fn3cCrGxKIE90IV+NEHPn7kk02sWLK56j0ZzA55E7GnjV7DR81N1qXpzE96lDzGmqvWYHaew26V9qOeMY6j3J6SsS0Z9rtpjVNEQjMTtk3R4F70gwVrMDVu8ooLl0s8XYWN5xLzEal6hajsWE3rc2NaPQGTewHcgoDq18y9v+WzY0NlrcFKVKNCxle3gtvVVTg3SuRTAK/dOmUVSzncla86FmRQJLj9CaZsUaWo1XC8UqxbyT/6jD2a0JjwwN2lZoQiitARTNyO+2sC9NQKQPaIiyVXE2DOOWtm2Vp4T5aliskWg6BZJfTU8I6qEWhWbJEpWNHmaTDzceTTA8jmuYOK1d3bPw+aNc/OnPMjC4g9/87kbqrSI1CYal93GF5PJtbjDabJKdvey97D2sXjtAJqPuWVkhZY48/Cj2WLIbP/3xVdQqw0SjXkOUJjItjjz6dM767H+Sqrkpte2eo/4a215/jifuvZ2hrRut2JGZxAVf+gaJnhkUS+o+gjTdonxpSuTYM8tm12iPLqFjauYd9w1dB22WXo9CS4XoirriMXtXFRShYIN6uWYja+lJnnnytzz76K9pZrcTU4EXDNC7+5l89NPf5NMXXYQnswJ/+U1lzTKaCnDdj27j+h/dQHp8kl//5if89BffZs3GpynVhgircB8dJ5+VONdFyJ8k0IzRO0tp0PuzedsOVr22gmndAab1N+ieXqTpHWQy3aCW7uSiT5/Ci8++RDmb4OXnNpOeHKZrJuxzgIf3LD+U0QEft/78GUr1oukHZsyD2TNn89zjA1QmplEvpbjk8yfx5NN/Ya+9D+SuPz7H/vsewXMvvUS5VaAm+8smHHrgUg5adhC/++0fGRtX/gIceuRSqij7RA5XAbNrVBCky1MhEOpmZKzF+FgZr68Hb7iHE077CGeeewGrNm6h1PLRP2sOCX+Jvz94PRtW3Uk1tYH8SJ3xYU33/Ixnx1l+xAKmzezhpWdX4mlGaNSVKxFlaPuYFVUKyBKaJjAqFu9gR83PZ7/xXRYvO4BUSU5PTV579nlq6TEG1rzKm689S6M0ye7L9uUzl1zC7X+8nb8/9iQt2XXKPqKloMGcAUxGowolqJTyQhwIxmKUPHEK/k6+ftX36Ij6uPzTHybSGKdVE8DlJi/OnyYRokdIe1iqEGy6CIkq1YBuAizYZRYXf+kirvzeN2mIYhzuNO3DwPbtjI0O09cbJe8pkRHVx92B1xtlRlcnrtwIo1u24FMjUA9y061/5mfXX81jjz1GOCZwQkMWofFqJKAuLa/28boKPMcExfKGfG4TnIv6ob2hItqYGWGooHZAGgm+tZda9pQMMlQUebX2FXzmZdn+S2wCnZksU8yX21Nj7YcSYEuL5+RvBGMe5v9Pfk8gFOCVVxTmpwYkYmCA3HmkExwZGsGn880jNyKZrXjaCeIO5VVTEK+BKk0KuUnTEhQrJXZZtIBc1sn3icR9nPeJc9g5OsDBx1+Kp2t/UpPjhEJVCtlBtqxfxQtPP0V6NEsyOoOjjjqFmUsPouyLGvLqkiawVaNRLRGSJasvRLkkhoKPsULLgEeH5uPAcS6Boaqa7TxwzmGnkJlKR3IKaue/qd8dwOidCo8p8fQ/TjPseG+7OxoYaEOS9ij3HV8oNojBhGo+3AKnnJwWS0Bv62ltj5sqdo0qBi8//WcKE39ndvcI3tZmquUdlCslJnJzGd/ZYP+lx7Fm5TDBQA+vrX6DgaEttFplDli2J9u3bqVUdPPwgw9y3FFHMjE4SMTtYno8To8y3lot0oODZg5Q8ntMs+vuiDJRL5FVuGVQEzQng0oNiGziNTU1GpXVHV4K+YJN5vRn00majtaZ1pluU7qhisMYMO8VHSmWGi49rOjrU3SrkN0fucEp3G9azzTuv+cBzjvnPLaPDJCqZAh7A4T8IXbffXdWr1tLKpu26Zbou13JBKXRFGG5ZvoD1ESXVx3T1uIqg07RD2r6lKejBFnFSCgLQ1MRJxpY88K6E0wo2rQARDN50MSvbY6kNSoJQVsyIOMl3UtRxtShHX300Tz66CNWn9Tqqr2gqztKR6fyOZoUyxMUqxUiCdhrmZv+/umUCi4efXiH0ewOWb4/XR0ZUsUNTFsQJZiYzZJdz6MveTATgykee+BOnnjgXqKeBJnRccJRsSHq5GoFqsrJ84csH6VZUVPmI+TzMyPezdDgsAH0qs9Fo5bRgNawACpR4VytBvGg9F9CIcQ6kvOeAkidoMJ8ocq3vvUdnnv6Gca2PEez3kU0Pp+1a3eYNa/XF6blSZAqlon1JUjVlvxr89HR+p2Fl0UaHrp9ISrjadSV++2A1jgpaOK2atWDNxBCLqPZUo2KQZXiaUuE2zTenFHTVcuFZK3bIteqUxZdRV29HlhzknKKe4Ul1ZriYzo2tM4hUiESDpCXpas/hDIDk965jI7n2Pvo0zjl45dRjk2nFXH46f7x1/nJFR+lJ5gjlR+BQAxv1U2wXKOvO85wNcVYQKF+HZS3Fol3zCeyaAl7LZnPzs2r2LzmRVqVNK2aXJ8bzihP400TdzVpeRRLL66UbA57yFdCfOnLV1FpeHjkscfZZ+lu7LvHPL7zjS9QL+zE63VGV/WmNv2w+W77FNyizUviJNFSymW8sikNhDjzjHP55n9cx8PPbiJVClGbPp1iE3a+sZpXn3iEhQsX8b73n0Qql2bVyw9z72++g3tynaEIubwExW9rJ4TSTyWJS5cyf958UqlxysViW0fRThpXQ6FNrVEzkaDjW6tN2WWjfiVpNptFMoU83X1OESPhdsvlIexNWvBgIOC1DlsNpOlkbHcWv9MJA/K75fSk8bsOM1X1zgHgmImZYsjJ9nUXzdWhXG5YIZJMKC1V4n0/hUKVcFhonDM10QGpR66zS1xI/XvB4UXXGpSKDTsgzVr9Hzb9KSRCX2/UPpsm1J2N0/pAS1a0PyvoTgiSvU3pm3TbyzoePORLDYKhEHPmzGfH9h1k01mjH+oniXUEaPkbzmu3Ay/1ero3shy0s02TNcdp2Ipka/iEmLhcJgIPmMBfJKkGlWwVd9VjyeqymZ0K5XyLntw+zhIECQuXjbpoRKDgLZFrVs2SUaCA6H5KVBd6pvWlcbOaD+0e/kCIqnQVkRBjY8OWUFyvpfAJ0SFEqyFqk2w9m9bMHHXM8Rx7wml87crvUi2k6Up2U62JlOIll9pKvTRAf3+chlCO4BzOPPsyFh56EhW3YwWqDz3zvQk36YGt/Pg7X6c2Ocy0zijljvmc+4nPmXajUvfS8ITMblRvVUWNBY0q4NOEAe0f3lAy55djp+9EI5mjkXRWet6MZtHAI0TcVeXBO25m5fP34m8O06pPEEomcXv24Ktf+xkfPfdsIt5h4u4JauUAVW8/N931GE899zI3XPpllh+2jFR2K5XGOOncTiYmRyiVRW0L0Wr6jc/cymfonLMrn7viazzz/BM8dv+tnHL0QnqSOXzRCulKGl8wwUtPDZMZc3Plld9n5eqX8Qbq/OY3d6AOUtTH7n438xfOZv6sg7nhl78lGKnZlLKnYxpvvpHjsMMX09Vf5ZCDT2Dta9t5+MH7TNDvCQaMn12uFuntSzJtWpyli+fRbBSYPXM+jz7yHMOjYxy4fDlDI2OsfmO9M51r+qHmoVysUyi76OiZw/h4ypwGFUTYOX0uX/n21bginazePMDcRYvZsebPPH7v95jWF6ScH2HbhmEapQSNasxckgrVEfpmBag2qoyPZqDkxteMMjSco7t/DhU5qYgK0Wyy+4KF9CzehxM++FFeemklL7+4koEdw2TGJzj1+GN4Y8ULbNmwmhl9XQwXJs3CPT82QczjJYzbJgX1mRlLNQAAIABJREFUWoliJU+9VTWnHE9QQv8KHp+baFcfQ8Ugux9yEv/21St5/KE/c+MPLyPpHiJej5MvVWmG/eRaVcqelhXhnlqTiCypi3XTQe7aF8Uf8tExrY9AMsYjTz7OR87+MH+96y4iXi+DWyaYOTPGVlGYfJretmgqg8gdIumJkhrJMJmrcNwpH7Dw0mcfe5BiPk/Q77cn1yZ2ojk4kjTHlFx0HDUYAlDabor6nCxrdaAoTykYDlJSQFxVU/2WTUS154nbrnPWSuj2nqiJxVkfOomXXlrBtq2D1ui4FbU6tWdZHlPdXKpiCac4SqcnGR8ft0LLccry4vM76czFYsEKRYlTq6IHebwWaCaOuZoWFZnReJQ5M3rYvmktsY4euvunMzY8alS4UnGMebv2MmNJD9vTm+mbdTzDo32Mj2+nM1ZnfGAtu82fSSicoOHr54DjLiQ2Y29HH1SrWQ6C2OLi7CtoVroAbbJGXjLgUMWfs9e+myXu272AM4Z2+gRHXP7W7//UMLwjBr3dV7RlIG99pa6zzZudC++0Hs4b+OdXa4uO/+Uf/uET2t+ExtutbEBcRouVbaRHn2Fy+ClyYyvw1kfUN7NyoxLKFzK2w0Vfx248+sBTBAJuJifH+MY3v8Xd9zzIM0+/aLXPHkv34N5776JWVtwlRFwuFvb04soVqEuprglFIsxkqWg1XK7V0BI25xIV65Y/o8lIpUbEL9vlqgGHohjpw9g+HkgmQ1arFMvKwHLo3poQ6HoIXHSaNRXq7Ul/tWFaArcK+HZDazRsBfuVayyevytvrl2PLxKiYTopRztx9TXf54uXftExE2g1jCav14ziZ3aij8EdCiQu09/bR1k2980GhVqFyXyVUFSNUoB4LM7o6Lhzpii7SM6YGpXIcMjnTOSdbDvlm1WtYXIyPBzX1Km15uDLzrOiOkYArxlDmEDUyYibOStOd3cHxYoobjkKxRwyEFywKM7e++zFjOmz+PVNv2fjhhYdSTjiSC8HH93H5vGdzN51H7ycyKpnonzhwsv52GkfxV0aojPcYuDNTVSaeaq+IgV3iUbQR77YgLoXT81tZ6PiBRZ29FEoFsko+BEFMDdpulWLhA1YrOSLZnbk9ck632m8g2E3kUTQaHECmRr1ILNm7M7zz7xKuZDCS5Bm1Y8wn2rTx69v+RM/v/VWnnrxGQ454ViefiH/bpqPvxq64ynVcGWLBCt1Er4AEY2FVPBJlGMiGy+VmjpBdYwuSnWlMAr5ELdDXuEYv9OtEVelSKHZMMeEvDZVK4g8jrWdtftOeJptFS6vk5LrFpLsNCk1pcmqCHHLZ7jXuMfHn/UxKtFp5AMJWgpuazTZ8tTtPHDDd+gJlpgsZahGeunums2cZBc7NqzEH6/T6PQze9YepNfnWLLXct53/rkM7tjADT+9mqEtb1AvCLl3nCy0HDQSlHjVyhm3NlMhr5qnJAjG53LpV6+ld/YueMNRypPbuObKi5kYXE/Yk8XVKpuWRFHT8mau5EtmWxyKRnH5ZE1XI18oEJRoEBfLDz6CX9x4O+lyhOdXbmNDvsmGwSEWz51FbmSY6/7rWo4/8Rg+fuFZfOebn2Xz6ofpDpZtdJnPl8wtQRtvU7oSvWe3HnRZo0UN+arVKuaqoimLjhqjYZk48J+bD5twaP00obMjRizhA2+Jcr1ktIRcUd7PMXOcMcqLeL910WBq9nfHpexty9ygUA+7mu1Nt61LmdpXnQ1b28pUE+D8iy6dQAglrKu50GTHpicuZxIg1E0UpFKpaNoVTU2EEGps6NB2nNf5Ry6uM0VxkC2H3uQ4STlqbOedaCO0TBR73p23reY70PRSb7jIyVWiBZ2dXWQzOUqFqoUraYnEOkLU/Tr8HbcWG0ureG5qVO+I7ZyjTS5xToKoIXEN55qrMVJxKV9vWV9K7VYvNaiIfiJ3LI34tVlLz9LWRKg5iuEm7gvgi4coextkWiWKrholC6ARnUuFsfZ8OYDU6O7qMQ9zOb9oQmDj1bKaPyE1Qj5VeLkt+dcJ81R+hUN9LJQ9RGJzSXbM5ZT3n8rIWJaBoRxHvvcEJtMD9HV7yKR2cufdfyVTDPLpz/8HkZm7UFMB0P7xrcWr5Il7G6x4+mH+ds+f8TYrlIOdnHzG2ey6+z7GbVZj31QCswKI20JGy6yR2L59c51r7Ng3T2mBzHhBE9WpVBk79ZX2WiMWaHDnb3/MGy/dS3esQK00gjsco9paxAdO/wzf//5VxIITREhTKQZJTNub/7rxLzTcfq752MdZs/ZlzrvwNP5w+y8pVSdwe9VsarImOoriyrz4m3X8ndM57ZyPstvieVxx6bkcdkA3ixbIJjVD1Vs0WlY108GffruTjlgn1YqLRDLM9JmdPPfiSmTRnki6HHGj14+r3kNqfNShcJpmrMIxx0/jyKP34dH7N3PmqZ/hF7/4GcMjYwwMjxCMqDAV6l1kWl8SmrKYrbH8wKO4+89/Y2KySf/MOJ5AwBoWJYd53SHLpBE1MZcr0Nvfb5NuNVf4QyzZZ39++LMbyTc8bBkcZ9W6N9m+/lEoryUSKlEqDvPK86ugFsPd7KBSVlBejaZ7kmBHh9F2KpMV3GUfw8OTdPbPplR3EU92EfKFGdiyDU/LMSWRxkjAjYwa5s6bw7K9l3LHn39POCCjhaqThp4p0BGNUUqliXo9eMQ/Fzrpc+H2O778eZfPihABWanJIksPeh8HHX0GJ55yKv997VU89/AtJFyjZEw/ZGlgVnCpUZeYXg2OMhD0ypq8fmDPA4kFQ2zbOcDBhy7noUceIZPLcspJJ/LGqlWkx8ZIpVPkwm4yVUekK365p+Yi1AxQzdUpFmtEE11GU26WszZhMSpKXQ5VQWMUaKuQ9alyRkRw1bnq7NdCHR16kAp7ocqixmh9am+RsFQ0jqnMAXMbekeqq1z3Fi6awZYt22k1ZQaiVTQVkysql9DrGl6/F39IdEuHmizOfrHoOPaIxmX7tii4RqGpEo5oIiJqpNfSrc1GVQ6Cbjfdfd3G/cxMpszEQtfaJuSNMvNmd9DR7WLB0mlkmuPsGGySzSSYPWshK15cRSIYk9yLWEc/F37hKyQX7s/WdB2/RynzPsYmskQTcSZzArgELjl7grRfNsx2XGTeOoPepf5v700OjPFPjce7iTneZfzxrpqP/2vzMXVY/S/dh52eHoFUmipoL2sSkO1svUFqeCMjO18iNf4qpcI2+jvnMTpQ4vmn1tLfMZt1q9+g2SxQbeQ572Pncd2Pf0YklOCk447lttt+y4wZ/VTKotq26IqEcOWlJ/XgKpYpl0r4ejpIFQq4I0HGijmqXjdNn+o1Ue9Fh9DUt2XaH2lK1RSrKNe6M/MGMReiISckeGzCKHZGM2prI8wsoaLn2/mcEHfVgErSMl3J1FlqmWsCGfzk01kDbUsK/fO67ezM5/PWKGezGWMhmP5TdYnbTcDlJ6j2SmtKQvJKla7OLuc9TabJFQuW7yEq0oz+6Qzs2EmhJBcyR4AoUwiBgpomTBkS6d/03qdy7hzihGOdK22Lk/3hNFn6eXVtRHsUyKrmQ3/v6AwTjYUtdyiXz6E4sM5ux4lLz2lPj59YtIf163YaQHDJv+1Lyf0qG4cqTJvtpZw/CF/lGIojvTz94Mv86rqf850rv8Prr95NIFym5inQ8FXIVQU8K5FeOlXH9VJZdxEhlG4XpVbdgH6lxLfkWOcPUCmWaVRqlgvUNdtDPJ4wBo1MJMqlnDmb9vdMJzNRoZCGbZtHjAJ/xOHHGCV6+8AEH1KA6+AoV11zDZ0z+/ivn/6YD5577b82H/NiDxASyaJQpjE+SazpIukNkIhGjB+vqYfemA6qrIo8cavdPkqWPO4xpw55hSsx2xvyknVBOpdBt7DuFe1CtgXOiNMmkrIcqzdNAKSbI6TEyUPw4xdiRYRCxY8/3I0rkOTcT36e/lmzccc7KXiC5mKll4k3Ctz906tY9+gdBGtpKh4Xcw97P5dccTW+UoWvfeZshne8wDeuuYJDDj2ZS86/klPPPJf9TziU+++9nVt+9SP8LaW1FvC6NQ0QyjCVVK4CTA1R2dymvG4d6h1U3b188IIvs/jAo/HGunjs7l/y8O+vIeYt4W+lqVVLhOMBKnUJpb00yg3qBRXwWjBm2GqFqWRLgVaLvo4+vvRv3+Sk0z/OxoEs97+0io65iwiE4jzzzHP87hc/hvIon7v4LJ567E/kc9tJpYeIBkM0qg0bkztBQA6dSeNMBUPJk7mnp5ennnzSqD62ibVUhDsWeO9sPiyXpK6cD81ZmyzapZ9Ed8imH5m8eNE9JBOzGNmxzgobCcULxaxRBowe9PbU2nE9EVfy7X3fQQ3aX/MWBiTaUUvX2bE0dn61ufyaKrQT0U3s3pCTmp9oNGIoQSZTMveZjo4uMpNZQ/+ExkxZ3v3jfq6NQJtbd3e3bXCDg6MOIiG7wFrFRMo61w2Y0IRHvaP0TXrGC850SY+qHuMp/rDTSkDADZHOAK2onXS28Tg5KvoKDyWNl0WK1bMvty3z8HeocmqApOPQ5KNhFArH7s/n8lERbSurZw/CalQVKCl08R+6t4TfTUL+xrL2rVeZrFUomrW1o7MKhgK2SZYLVWuSkgkljdeNty3dkYRmQnr8Qbm/qQDyOSiUGnFruB13GK2JeKKbbCaMy91DvHcWV193I1VPkrFCk0jcS600yUP3/4XXVqzgc5+7nJ6+2QxP1mg5/s1OMWBdXoWOkJdSepg7fncLIzu3KladWfMWcvjRJ9A7fS4T2QoujYrl7uUTHc15EKau6j8WEVNNyNs8a4daoabEUqTVhzVrJMM1bv/11axfcR/dUaW35Ah2TKPuXsAhR5/Ff/7X92hWt9IRqOBu9tI1c3+uvPYmKk03m++9h+uu+x6f+exHue0Pv6DezFKtCuFTQeyhqvRzpd4qCdcfZ9rchZx48jH8+IdXcuQhvSw/uINC401K7ZA2icNfemaMR+8vEQv1U6u68QaKzFmQYOvWQTJprUEXie46s/r2s2dh68Y3iUeDJGJuDji4k0Q8yI0/e5WLL7qYG379S5KdXbg8PssGyOWyRMOiNpbo7YozMZ6hkNJzFLb8jGypwKwF8yjV6qQzeXNZC/ijZrVaq+bxuAWJS1cUplCpsmSvZXzmi19m1vxdue1PdzFr3gK2bVnNuWcfxy23/oCR4TVsWLOOscECubS0BgkTZ9YaWbydHWaXHqx5qKbKDA+lmL94bzMR+cOd9zMwmOLPf7qLJ2/5Gd78BL5ghHSugCcQJJ3PEI1HzAEmV0iRzaZxNfw0Ki1iCp+sVklEwlTKcnRp4hH9MeA1nnPWHaCjp4vsZIp4oosbbr6TW3//AMuWHcjPr/s+2cFVRBin3N1LaixFnz9MayJD0uMhrBC1Zol0o0DOXaPqg59/5T/50EfO4cOnnsrl//ZlrrjicitgNm7ayHuPOYbVa9awc3iQlt9Nxduye61Jd6VQseYjTJDJsQwzZsxlYHDQwC5tdhKCa0phC0S8aqGqKvrl56+JpYo9c+YzCw1rPjTtMO61Up7LJXp6ehgcHiHg1z3X+lYorhFj/qmsFbU4HPWZVtBc46QLCYUtb8h5dYEnzuRDglmHmqvvUbZAUgErjgOh45amgkr/Zih1U5rBiAEa+pCdtPSM2mPEH1fBGu3o4POfv5QffO977L5gNpXsIAccuAhPRAhtmdGRbZSyZYaG6hxy0Fk8cv8r1Csyu+jlM1/5Kp277kZBtM7hMfKpSWQYvW7zduYt2p2+mXMpWW6VM2HWniV3TuUivXMy8a+1/v/f5OP//X++W/OhnKz/0+Tjrebwf+k+VBn5UwZYSavTqKgU9RMJOm5YmmpWBIZQoqfh5ZTjTmXvPfamlM2yY/s6vN4SnT1h8oWcAXnpiTzzZs5j58AOa9Jj0TCuZp2eRIzUwADz+6fTyGui5SJjJgdBBifGaPi9FpmgZ1r30qhhMmmR62PVmQKIkm+an6aAPOeZcLSmAdOayjZeBbmlfreNhfT/Tjmc6jmXAY+YCU7kgRNvYPR1Te4FkLdcTE5kbZ0rCdnc1ERvEhnX77NpoO6JtLzO+wg6Tb9yK2RrX6pw5hlnMDIyzNPPPGPrTc+KYX4K0vWrjg0wOSmaomo4TT0ECEnb5JjfOHWGQ+NwwhIFPLYt0NqPjEM7cyYzTtCgkwFnhp6mOxJ1ywE67dxPeliyx1wm0gNs2lQxsKmtFSeZ8HP2+QqiXslue3fQ3dfPxNAMHrpznIfv2ciN19/LoQcewAXnfJ/lB3bxwAO/IVccIxL1MDExZvbeWqeq7YKyHi8rz0hkHq8J62UxoXNa91WHrK6RRJdy2Sz4SsKfiEUjdHZ0kUzEWLZ0Katefp31q7Ywq3cR6ZECC+ZMZ+2GTfjCCU4+48P8/s57mSyWyRYL/Po3N3P4UYcwY7d3CRmcG76fmNdPqNYgqvC8TJ76pNClsAls1Z0pp0O+x/lCxWg4jmeE86EglmgyTCDso+ZqsKNasOA104Y6IaI2rhIQ/pZQyfoRCYkcS5+mkG1XmKa/h70POIHZ8/djx0CG/ZYfSeec2ca/8ySijGZzJDpieKpVvJOD/OTLn8Y7vg1vJUfB7eaUK67lPSefweT2ND/+yifI7Xiam3/3Q7buyHH1t3/NBRdfwkh1mN/fdhOF9CC9nVp8smArtB8mZ8xZlXZAI2aJcJtl/J4guDohNJdjz/gMBx7/QYpeD7/4z6+RXvcwEXeBuLdAKjVAKBqhaLZlU1oXh/86mctaCrp0CGFPi95oBHetyZzZu3LKaR/jzHM+xfZsmde3j1J0R3jqxZX86dbr6fGkiTQG6e+GNRvX0ykrtVzRClItAgUGaaKhA+Xkk9/PHXfcSTyeNC6wOnndLOvk5Rylh908tt8x+TBHLh0uKrIbzJgVpkbZvMW7euZx+pkXEQz28+YbT/DMU4/aghkbH8bj0SJ628HBXLTURauhbNOsdGZqA3FGkU6Sun1YYeiM8O3tvdWtCFXWwdterJpC+BwawNjYCIVCzb6/eL3TZ8xkdGScdDrnJPva9/hHAwNHc6FNQvQAs6isiI7htwKyUambdXS9BMmwkrvNXAkvIXs+ZTko61+biCl/05E8EPQ50wj98sf9tJJTvF7phtoprS6PbS5VrQU95nLbUCNYdzijFppq1EaFE8kvX02Si4BE6g0XtVLFXK90iAZkmysOeBvH0yVLJFwocFlTyELDRabWpKSSI+AzbrhmlHKJ0vdYvNtCNmzYaA2Q4w3sjLqlr9EUpSw+rM8Jb7SUcbNcVmaJQx+TaLTRSFIo+GkFp/HRi69gwd6H04glyCkYVchns0hY9DFRrVqOJaGtex2ybbqUmVeJp9+qW+P0g2u+y+DWDbZJq7hdtGRvjjruRLLFmjVIem9OBo0AD8cNxt6eXc+3P/6J1OBWMeU3dFdfK/wp0Mryix9exuCGJwi7xvGRh3A3sZ59+dSXvsUnPnM+8+cGcZUmGB+CAw45i09cehWpXI7ApjVccslFRGMuOruDDA9vxqupkO5Fw0W9qkPOT6UpxLuLhjtoyFutOsqSJVF6eyc58JB+Gu4ho/YF/R6iwdnc8bstrFulB6uDZFeYhUui5nTSqnfx6srXCXcU8Lt6+eoVXySd2shdf7mNgU1lTj3+SH578+N0JlQI+PBGlDItdE1ryZnYjo9O0JkM09udZHhwEH8rQiMfpFAtmUFBXTaaNQnUY7YnyRRCE0SPR+5Pbrx+H/F4zK53tlhmtyV7su+B7+G1VWvNZvbnP/8l4yklU5fI57fS15OgVfeSS9cp5hwTDB20ORViPi9Jd4Bmpkw2XaR3ziJq/gTXXn8rz768lsMOP5ZrLziV3MaVjKcmSXZ1G7VDtNxKo2rBdk4xG6I4WcEnt0EBX7LyUJMUDTtfq8mjinIZTXTOYvvQEGeccToXXHgRxYqP//rRTYyOpdi2eR3xYIV8eguJGfNo5Mu4J7Ls1TuDUKFIRHtbeoiyt8JELYsvEeJDHz6PT33iIu74wx/wN1vceuNNFAt55i5cyJvbtzJrwXyOOu5Yfn/b79k8spNaSA2M6HJePJoElVw0CnUiAWVCKdStbJNPc6GSoYYZ+8m4VutZVtKyCZdrzdvNh2MhruLI7JlsSiGrTJk8iJqltfKW7acJottz5XbzYjo4c+yTE6PHXIbkTplKpd5K+baCTUiFfR8/Fdlr1jXhELVEBaaAK+VxaX8WtUrbie5EnY4OBcJlzFFNU5gpXaEaHF8wTN3lZele+3L6qafx2gvP89Rj9/GpT53N6o0vkKlN0KhsplUao1CMQ3MO82buzwdOOptosotHnn6CjRMjpGQmUGxRyUonEWDh7vtw8BHHSfhGtiyhfNBQDtFdpT31tAWRasTedZgxdRC9y+Tj/916OOfWv3yd6Uf+D7QrR0z5v38IQQ+loRakVQkRD+jW1AlGxilWhowi7vf14KObtY/8nVtv+BXvOXAfnnryfkaGNpBIyCWyZsWnGB2hQJxaQVP8plFulQNj9HK5YVYrxAIBoj6/sSVivd3sVAaIHK68HrKlkrkoqeUQUGnUdBnfFAskEok27Vg/t9OA6FmVlknNgZqHarFsUzGBjLpqqkNM/2EaTyd4UEwNcxY1EEyaEYeepUC9Qq5AXKnstYbToFsYcNPEz2rC1bjo55w6/+UIKeOKyXyZeFRuim5LOV+2916kJ1KMjI7YVM/S171aT07QhcerIM0KQXm9q+5UTlZQU0UnYNDvd8L6zA1KjZLEKwYqT1GvZMrgaC7F6DGtr5oW0dXMOEVNjJwtVSeoNoRkhzP97uyKWsOwY8cE5ZKoicrdUNfSpKMfTv7ATBYvnsv61XluuP41jjryKE477XyKpTC3/+Fxbrj+m5x/7gcY2P4mHrmV1hqU87q+jja16apQqBQJhkW7dq6jSWFFo5MdccFhW4QkM9Cq9su5y0FaPf6wUc/VyE2OTNIdnUbY3UHIHWNs81qK1SoFiemTHexzyHJ7Zi6/4nI2bFjHti2b+PpPXvvXycf86EPEPD7Ccl8q16iOTeCrNghpjOvxkNVERIiqeKnKeFMx6HfebEkPgo56pUOG1X83GZcgRbWVceSc9WXIuIoth/7vjG3dPnwSB+qTvjBlV4Jdlh3Phy74GrVmJ/VawB6eWtAoySai9IU0uWoQaxbJbljJdV++hJl+CZ1r+Hr6+cR/38a4u5MNL7/IbV+9iEP37+Ej57yXq394I5PjAZbsvT8vr3uWZq1IIu6nUkg7Uw8LkTOyiRXq1ZbHnJD8rhL+hlxUxAHsZbLaxSEnfZyjzrqIdMvP3++7lezGp8gMb4DCTlytIoVSAY8/RLFcx+v2EZGwslagKPeBhg5MD51BP4fssxfpoSFGBsfYfenBvP/M81h+3ImMlGH1QIaxMtx2w48ZWfMkgfJWCplRPHGoBCN45Tah4s5Gk+K71imVmixaOJ/Nm7faqGx8PG3Fl4Oya49r064MiXbSde0gU3CQ3Ju8EjxXrOgPRiCkHMdAmFzRw4+u+y2lUoChLc/y/PNPsGnTBoJBeVQXbdw5pXcwxo8Vik6ehekVpFBqF0W610pvMdqT3pEaNG1npklwNislyuteiFrs5HXI1zpmwVWZrA5cZ7wuPqlC59R85OWPb7SxKY7vVAPSJni9dfI4KJc/EqBWKTNzWoS5M3sY2b4Nd7WlIRjueoh6UbqkIOlszkwIhMJPaV/0viPKs9Cm02jhinjw9Ih+KOs9bezamJzDWoeDplGVdoK5q+kEdBpw4uQsmq5KdsoWYCgBuqZ6+uGrdZqFhjlxhG3E5DRt1r61INLjpSwLX6+bXLVFse6yVHbZ1kqcWlCyszbniJdl++zFM8++YgWh1rDGpNLqWJqy0FZRurS+fKI+yrZWC7eK1ycHOIeS4PFEcbmj4J3OXu85kQu+9C225V0UhDL6FRCoSVALt9DXdgiT0BSHQ6uG1Mm38fucQDd56AlxWv38o2xYt5ahsbQ1/dPnLCLR2c2y/faju6eTpjIORC+xhNw2rcqEps6Gb3QRcS3MAlLhXHI9k8DZCS40O81ymqu/dRGV1DoCjQk8zSIlQuRb/fzunr9x7yN38frKh2lkxnj1hW2c9/Gv8t73f4TV61bx6M9/wJo3XqXZkslGmXBYU1zHiUypvfqZrGAL6VpKHyeRX5hmq8L0mUFaru3suVeCOfM02S3SaOXMMa0zvpibrl/L+E4fwUA3/kiWb1/1DQYHcvz0+l9QIUXUu4Cjj96bfQ+Q3/trpIcqPHT7GN56H25XgUx5FG80Rq2iPcxr07rJiUnmz56LT9e82WB0eIjSZI2It5NMKUfd06DibhDtjFOVfaaxU7QnSHcki+6SpfPOnDWD+QslIFzH9BmzmDNvIffd9yDRaJzJTJVkZ5JaYwyPL02lkqNahqBX+pcoNGTy4WOyIYPOOlHpwbJKQ/Xii/dAtI8lBx7F0v2O4uD3vJfvfuwEcptfM4RUiLmACmnjVMRKuCl+skIzhcip4bdgO5d0WlUCQthDIQvkq+t5c3uYLPk474JPcN75H+OW237P3fc9yoJd9uHwo45h/ab1pHPDHHf8YSyZtwff+NLlvHffAzhg/iJ+9+Of0MqkiAd17Ypk8xPEkiGSe81n69ZNdIZCzO3p5cWnnjItXaXVZP/DllNsNU3LMW/WIm760+9wd0Qotmrk8gXLzXLl6gQbwqx9NqEo18tvIb7aR7ROapp2qKlwu6iouFHjbdwhxxJd+6rtMfWq0SN0Wi2QW83oiNHlVOCoqNR61sShLYZqT5ad/dBpHhxuqpM54ABjUwwgMykJBUwY7nFL9C4EtmEUTqHYDpdeBZUOc9nW+/D5PZRKWcsuqjUqBhaYa52mHdGoAT4q6IoNsSB8XPej64kFo/yGYDV2AAAgAElEQVTm5pvYbclcTvnQ8dz10B1MDL1CqzDE5q1ZyuU4nbGZzO6bxZvr19LZk2SsmCXUlSTojjBv5i7M23UPdlm6H+P5JttGJsmUWvTOmIc3oAlM3eg7NoR4p3j8ne1CW2w+RenUtZnK73A+18bKHPrAPzULpi98Z/tggKrTfEy9zrtRvgQTmBb0H1526tWNPqZLrMmzO0fIFTMdrqeWYefAwwyM3GcatEhkDnNnHcsuc9/Hg7fexaMP30M4qDTvAerVCZqNfFv0rTpAGgUPuXSGWNuYQIYAAr/qsoGtlOnv6WafpXvy2quvcv4nP8GNv77ZwgXzogoKEDBqouziHdW2icQbTTo7E29ZyaqpcJLcHLt7fQT9QYeC3s4VM42EagPpYKs1YrGYrXs5oukZUzPhTNdkGNP+WtMyVR1jEU0M5fhWdehPes5EFdPX6uyVSFrahXCsw2IJFGSrdVcplQ2w0LKyHLmKAm6DVFs1vCEHxFGzIzq79DJyzfR6dcbIXtphZkxNWqZuu6WWt+uLt++5mhbVNJrEOY6xanScD4VZV4wfqHWqtaeAxUIxTU9vJwcffADpdIbnnn3RApnFVvH4NLVOW1MdjzjI/0knn0AoFqLUrPLiq2+w667Lufo/LueOP/yGzevW8fQjj5MbLUAtYAYyZZn6NIrEu8JUvGIxFZ37qWmWAVAeCtkyQb+XoKbgpRLhkN6rsl381BUsGgjae46FEnjqfmLeLhbPXcz6Jx90rH09bj7/1Ss48sT3sX1ogOeee4b0xBilbIbrH6q/G+3qEeIeL9F6g9LgkE0/PPWWIXQK0JosFBlNVwh1+WlWGxRyDSLi4BqY3qKiAlf1pQoQL0zoz1MIrWUsOL+cW+EsVtUzjWAQT73YTj8Lk6OT933kMpYd9hEaraQTrCaauEZQ2ktVhSnhs1Glo5ll5QN/4aFbf4V7csI256M/eB6HXvxFtmSr3PbTH7H92XvYd7abSn2YVL5FvZyw9OVMZcxCyzTtUM3QrGtUpwfI4xSMGj2poPHIZrGCz/j/Pup00wjO5cSzv8TCg46lGYsTbFV54YHfc/dvfkpfokl2Yodx+STOfs8hh3Hk4Udw2803s33T6+bCkpE9oT+Er17j9Pe9l0pqghUvvEIw3Ekw0sWFn/08R55yJhliPPnKG/zsuqvZuf5ZpsWq5kaUqVVohONQKxvtwFi75qP9tt5C9Ak1Evl8wUSkTrijIwRXF27xenrw1YXbwpK7mLJWPDRl7CzzAHEQe4IUK3V8gU4CwX4yky28jZ0kEyH7/9SoaHHKnnfr1m3Wqet6aoGE4g4pXw2IuyU03RGo6ftKVK0Fp0WtCYDSup2QQYdT7Og5oKPTa5Q+0YG0mUnfMX1Gv1lnavNKp1MMDIxaMZtOO/qJVkPjXhXyU0/g1KzAOQjMfUPM+Rb09bjYbeFs5s7oYd2qlWSGa+Is0RlNMLYzg88TtKZBkyCJMsRnzpda5gMuwaTGyaJRSZvdjLuNFqZJgxkDm55E9s2O20ql0nAKfOkt2uGT+gdthDq0W+J8oXuiBHvo8AdxKw+kVCMsRYFlWOhaB22R54olymHo2aUHfzDCaDpDqdYklckR60haGrE2cAluQxG/ITcLFyyw6dFzzzxnY2l1A7rnenbKpRoym1LPE5ZWpB60jTqeUAZC3kwDQorv9mhMlCTcOY9v/+QWtpf81HwdToiUkDADFxwDA3UzjsuMMaqnBi62pu3ymJgcurxFy/iQlqyu51OuQLUGHR1CxqSbkatb2ShDCoLKTKSoFjTqnUupWDCucaWubJOyIeD6+v6+WeSy0jA4jVHzf5y8vvONT+IpjVCdHCUWDJIqVTjqlAs54UMfwx/3smXTs6x66lHKaR+f+8KV7Eyn+eZ/XMG0aoo1a1ZRqeTNorm7K25c6XAoaIheUQVzPMJYaZjerhkUsjpUooynspx46gk8+MjvzA1u/jw45eRlVFvbKVTGTbiXn+jjntuHqJc7cPtadPWEmT5tOulsxp6zoU1xrv7+V0j0vczLq35Mq1rnmXs6mNjWTTr9JqGOJk1vgqYKRJffKHv6FQtFyKQm26LQMi2lgjU8FGpFaq46vngAV8hLoSbHCrmaOSJpGW6IZ6BpZq1ZIRQKGJq4xx5LbTomh5TlBy+n2Qrw0suv0NUbpNoYY2hwJ319MSqFGnUpUxvtALegJo4BOv1hMkNjjKWK9MxZyHjFTSvcx0GHncihhxzHbVdfRmVkoxM8qu5YFFBRFqrKYjL/QXNHq9byNjUwmMjvsel6WQF4USHfNQKxJJP/4+532Re/yfJDjuALl3+Z4VQaPCFOPf1s5i3enSNP2pdXNozjivqIFD00CxWbLHYEQmx//XU2vPgcF77/ZEKlPJd98kIKqVHys1Rp1Th032Wccfz7uPG/f8LI0KD5/1e0l8WiBGJx0uk6Y6U8eaoMT+bp7opQnSgQrEC45bV7pENeakdb/4buqqirU64LzTdhGvmKyJMt038YnmrFjSPYVbHoiMp1fyQADVmToy8UnUU0EOVvqagwuqfyP8xpz8kXMvqWpXU7KKxTeKgZcfytvQG/NSD5fJFIOGEWpzbZq9QMmY7HI+ba4/FHcXljJJMR6o0SExNDVhWJ5y+9zsrXVhlSKqAhFNLENEG26mevZYdx/c9uYuuW7axZ/wa7H7AH9UCDka3rGN26xWi+M+cuJBGO8P/x9h5QdpZlu/9v9z69ZTLJpPcACYGEFkJHmlQLIqCfIqIIIjYsFBURUVFAQJAqRVCKCEioIUhNJSE9kzo1U3fv+5zrfid8nk/Xf/3XOmudWSsrbfaevff7vM9z39d9ldbaKA/dfTtzZ06lqqaGiVOnM3XKZFvXPUNJdvcM8+YH6+nsT3HUcafS2DrRWAd+aWg0tjfY9r+/pJ/594nGv/CD93/raFPhiMad/sOh0/6fX//p+YSQf4yE/6fmZPQpHNqvE863v4VxivNRsNb0pyUL600P9TGmJscTD/yQaHATtbV9xJNJqmJz6OysY+qkU3Cnwzz22L2U8vvIJLsI+opmaV0uyhHNZZlbAr2y6YQBQdIM6ewWPUjrQTSb0049lQ/XrGHjxg34w0FbV15D+sv4gyEr9k0uOWq1axMMAdGiPdkk3eYRBsA5WstR7YX0roms4WcO/Sdokw1pipqbmujs7CQcjtjZLzdLe/y/8LOlydDZrfWk893WwqTJdHV10dPdbZ+ftJjhQNCMLHSV5e4oKqrcHvcLv9VY6D0o/NNAcAmwJTINeUkUM5aJY3lhOVnUympeDb+TR6aloGJd71lZNrpWupcdq10n+NP0pBYLoImPEyItDa4+cH0eAhBUX+k8U12hz7K2JmrnpWlGK0W7JtOnz2TfvgEDVnVfur06wzVJzVrjUc6GaWlrpq7FTazZzdsrt3DBhZ/nhCXz2PjhGjo2dfD8X95CqoKwu5psUnuIB49PTrN5knK4sp/vrH29Nmk6ZCBQE4tZQybA3RXfZzrMvK+KgRx4YjVmYx4JRbj8kis57/TPsOLN97jtW5fSN7iPH/zkeibOmsYzLz5HrlywLMC//vkxAh43K/PH/nvzMbV2GbVCUkaGSe7pod7noK8KnozUhih4vOxTlkLIRyQQpJTOmfe5S5uZ1y2QixwlMuWiOSKM6MH7u/nR+9rG8OZMoOKrYlOFlBdi7pKTq+CpYsQ9hkuvu5eGKUeYU4/RYkU/9lYoBlwS7JPPQLUrSxMj/PnWG9jy7hsUhwdZeNSJLPn0JYRmTmZb9y7++IvrCQx2UOOJM5Dro6p2DKmBErFwNUPxfYamOm5PFofs2LNaMeZE0EuAKw6OkEObcqOk53qynla+8M0baTtgIUX5pOdz1PlLLH3qAda99RyfOesElr/5Khs2bWThwsMs8OmOW39DbqTbPJgVwCYXrEJihNntbZx1wnGUM1lefe2f9PQPc+Ahh3PE8SdzyrmfI1P28c1vXcH2zWtIJXoIhdwkcyni6tb9ElAJSXSETY5+2uEgKhlTyNjISJxMsmCdt+g+zrDBCfxxKUjQ6yBpRpsydyRnUiHbV7/5JZcIiYPgVhHux+2KECRpyc5GK7ERqcc4xwsXLuLFF5aa8Fudcd6lGdjHjb5Zypobs1gYQtpcTsq8tGCalIZDLhOQqznSGDWZTNDcUks4EjBnrc6uvXbzT5w4zsTuahZVFGmd7Ns3TFrSHTNfc/if+7NjPg4w/BiFckSk+lFNDS6qI0HaWprp2rWbQqqMT3BjwUMkWE1yOE0pVzbdgVdTnkqRdDZj7hGxqDwCVXiKxhJhoJAwa2eJ/2V7KNTD9k41IGW3ucCo+VA4oXNvOGiOKGp6f/LZ1+ZjVKcKRDUx8/jxFyv2K+IPmp2sqEzecNCKlGJ9lHEHzmDlqhVmuymOrX6uPqhkSu5tjtYlX8rS3Kp02CNNILpr1y42bdxkG41NBZRDo2mMW/ez/hakUvAZql8s5yi7CwQiQXJFtVU+qr1RojUtXPK9G/A0TiVZqMJFjeXYmEZWG6ml9zpTLQf1G00YtgJptFEeXR7hUhKfiiBRL+3xXoJhh2seCkgYm1E9hs+bsQC2D1es5J+vv0Eho+IoQHNLE6lsipQaAk19XEEOOugYWtvmWlGdzRcJh5JsXf8Ot998I5Vk3vQPeV+R3973LN7aOhMw7t21gsHtG9i2chvz5y+ga3gP/3j9L7S4CqxdtYopUybTsWM7s2bNZO7sObzwwt+d6YcvQDKTpBwpUhOuJjmUpaqqhXseeIJNHXv54wN3MdCziUqul2gkx+RZHsZPES++ZDqcfHIcr/5jDz2dWapqQviDFc759Bk89eyLfP3CR0klJK58Dnfsr8Rq+/lgaZRVr3ttcpvMjpDPV1NUqGShgk8ThnwZb8VtlEIZHOhg9vuDZHKyjyzY5MMbkWOHxw4ILXm5FZlgUrkNWvvppNHwihZQBA319WRSWQNh9Jx3330Pl1z6FaprFVJVJBh2kUoN2ySwIOe5jMZQbkougS1QE4yRGEyRrfiZOPtgdg2kSJUC3HnXw6x4dy1LH7mdVF+HiIm4y0XcCtEUcqlgO+UjaWIi/na+X35wlNXlSlwuJx01saEoBZefQLiWa350HRMbWrniyqvoTyXxhCNmz3z3vQ/y/GtvEm5to+2geSTktZ83Qo6D0yobpliizu0ilk5R+78LoZuuvJLy8ACHnjyDwf69VPndVPldHLf4MP72zF+orq9lMJngvVWrmDR9Bv1JN7+75y6+9LVL2NO1h3w6jS+ZozwCVT435YJ0FiGzztVEwe4NM1nBcgXK2i98MnRxrFeNejVamjoou/QcytsSWOTQMGVFatxxOcIZd1tnppLGpSHRPe2wFFQIWp6CNTESxqr4MFm77cdOkKybQEgNpc4+FY8ClCIk42mjeIXCKkTzVpTJue3EUz/Fd7/3LZa98Q9+fO13SSQGbG+ce8AcVn6wyp4z4NPZk4NQLRlXFcHYWC7/+vfY1yvBbxJCHlontzFuzBTG1E8ikcuRLuaIBCrU+DU1y5AfHiDgDjA4lOCjze/TN7SbbMlNMu8m1jSe6XMX0tQ6iYxosy4F5grA0PRh1PBidK/5v2s+/r1J2T9F+j8anP+fzYfjyuVkiBkr3cA5x8JVwm3R3gxpdwvs2s1zT15FsPIBLbE4if4MbWMOZ+ceH1NmHcusA45m57ZBfn7jNaTie6iv8hIf6qeUdeMph/C4HEvkggUHO2HO0gPKqllrQueCgAYV/srN0lrRoa06QjRlgZlqhDRZULNsO/poPedMKtI2pZA5g+4jY9tKQ1sWoOaxqIN0PDNK+9aZp6bHy7nnnsvy5cvt+RXIt27denOBFKBohJhRUwatVek5JA6XrkiPnTJ5Cp1791qzkU1nHRG8cnm8ASeoGjcNDc30dO+zJkf3nHO7OSC4imsB4gKQCn4XSTlFFssmgs9li9TXVjtToZKsqxU/oCpX+JtMfRzRgZ7LJi0+CcqdCAD9nxoSM7cxfYiDxFvumN9tjobO5FYAf8AmIhKda/rT1NRoE16tUzVMxobweBhJ7WFoZMTOa1dRtOwWs8evacrT0Opm0RGHEQy28eLSe/nyFz/HYF+cJ/70d4Z7KkQ8Y/AUwrQ0jGHnji1Eoz5SIZ+5W6nZUy2naWpCwv3qiOWgSEenWjCSSeP2xXBVj6EvA3l/iPZpk/nUuefRGGsgP1LglutvpLhzHfX1tSSzaSZPn0xvfx+x6rBl+Gz6aL2xTLY0XPAfJh/Vb9BaU01+3z5GdnfREBDnS7xPN76qakbyBfricUaUyO13UeULElHHl87YYvWG/CRkW5bN2JQi5R/lZdu96qSd2YK1xeosXKvxglAloWBOXIpGkoEJXPDd24mOn2fiIb+6QLeoRSWGS0JYfVbARopZQv/7Brvth5eR6d2Jq5Dm0xd/k4lHfIZIW4AXn7+ft/76IL54H7lcnEJMOQcBlGh10tHHsnHzR+zcvcPCUiw3QsLckoKWtCk7zYdlolbUnYp3q2Kvmmylni9f8VOmLziBpCdAXjw6OUCkRqh1J3n0zp8SKA2zffOH7Nm721aciu6xLY3kU/2O24E7RDpTMhSwxgszxo3hrFNOYc+eLlZ/uIlUEVrHt3PKKadw4UVfYPXmrVzx/R/RPTjE0ccu5s03luKuZEgleymXMvZaTdylSY1Q+JKyPWTv5ljR5tJO0JxGd45QUFQg5/CxEbq8m5UJKmvCURtYuVfIntSjsJ7w6CWUyMwdtNRKTUcstGYUMdMm1NjYYodVx7a9TJQ/fB0MjfQSDMjet0A2UzQLNssiHxV1ax2oWbUcEIGlRafIufDCi1i1eiVbt26059qzZxddnfuM/yhtZkMjxi+WrV8sVkNX56CtKWkdtZE6OJUTSqibd/8m4Sw9pwOy5PK8g4qr/2ysbWBkYJiQP4y7rHDEKEWF+BWKeGR7pUmZmg+FrWVyJuoXIihEViK8fZkUsZgE8UGj3RlgZiYNGmm6TDclFyAbVTuYy6gMQmnyukccMblQL/uesgq2EDFRE+UAhpuRkWFCsagEJ4Srq5i88DDyoTBPP/04tXVBsplBgvIjF51KKIUe6wmSKWWoaazmB9//Hvc/8Ec2bdhEY0M9I0MjpJNyj1GT4LaJihDPYMBrjmwxBYUKyPKqUFbehp9wZCyRctIyA07+9EXMPvxkCu5mvB5d/xjlisdCRAsCFdRo/et5rYAuaT7MQteZfpjWpyDesZoPj9EzjHGW0+i8bHqsTGqQ995dTtDdZ0VfcmCQP9x2OxXZHbrLhKNh0rm0TT3k0uMPVhEIj+Wrl/+IkUyZaE3I6EGacN316ztZ8eZ6EgMFrv3Ft/DVTOG5N95n7cbVHDy3hUMntnL7T36B35PFF0tR9g5QQ4hNG7exaNFCu5bL3nyXyZMnsnv3LmuUdSgr+fbgoxZRTCbYvO4jEokC7VPncdb5/8XMuXP50gXn0lLlpZzvIVlIEamCBYcrOyhvRgjR0AzWr06xeuUWKwK+cvm5NLZDsq+dudNOZekr99A8YQsNrT08+eA69m6uMxpB195uSoUQIa8fj0I2tSZzRaUvUCmUTfsVjyfIioYSCeMOir+t/ANNdp2wV4mL1Xzo4FU2RTJdJCh3F/OFFv3ATyqetGa0Sg5h2QLPPf8sm7Zv4pof/pBQJEIiOURtbdSsYcu5IsV0iXJerjU50pkkVZF6EvESdW2TufmOP/Lru/7Iu++v5eH7H6N3Vxe/vfoSPIkeo8mFtGdIsaRix63DJMBIQha6YRKpbryBCh6ZNAj0cpVxh8Kki2780Xr+cO8jDAwlufqSzxCJBhjWVCNcxfi2iTx036N89uJLCDSP46vXXs8OacfMRUqJx5ASbUzGOKkiDX4P4VyGysgA1V4Xc8bFuOQLn2HqpLF07d7MyFAXY1sUttrOsjffJByNUd/YwpbuQW753W9YtWYFv7n5F5QTaaLFCmFNZHOOHa0vIMqjihw5AwkIcqiJKmcUaiYRaFnnyihIMcokt6bBhKh5uQKNUlvKZXOz0RRZTYYBJT4nZ8CcuoTQyonHqM8lvHp+OVpJECu6hb5HEwLtSRWHn66pifa8RDxtVtKxSC0nnHAS7733HkPD/RQKGQJBL5+/+Ku0ts9l/sFzWfbGi9x404+pqQ0xNNhLNBw2FFh7kBBECXYnzZ5PohCgtrad4f40OzZ30Nxcz1Cin4pfVp9ejj7+VI44/lRCtc2OHiYV5/3XXmLvlg0E3F7qahsYzvdbmm1NfSttk2bQNmkmoVgjPf1x3J4QHk/ARNAyYfmfkor/m+ZjP5XoXxuN/9R87N/0/tVq9/+clzh/U41hVvVyObOMDEcn41wb76hI2Is/W+bpJ35AQ9U6Wqr24EoP8dIz3bSOW8DJ51xGX7rIomOWsPG9Tdz9+5vp7tzAhLF17N6+Q9UiPsK2V4gGWixlreh0qF5OHaC8LBX8kXCIZDplBgEqeJUBEYtFzcxFhbUmvBaQbGeoQyUyUbi5WznghQpxTdmdpnZ/c6XawUs6qWsiTcWojaGAKIGlQV0zJ+RZTAI5W/m0vsVwGOXrK29DlOxQLGxNhOjbSVGEZHSk7xWo6VJwnmhZDtNC629My1j2dnZbE14YbeitOXc5j7NRkOhXCs62EF8FEResltJERIJ808GadtJFySNAxXGw+ledhzU7ZtLg6F30S5+FaS18zucrwFcURYnaxRxRvpeAYmkG6+rqLFCzsamZWbNm2WMnTpxojlOPPvooQyPb6Ni5g3RaxbP0GI0cd/wi5h3SyvaOVZTzPt5dtovG1hJHLTmMsWMnkUq6efapNxnpUXZLwhgVI/1dzJw2jn1kKSrsW4UCJUbiA8STccaNa7F6LJEaISDHv5EEYya00zVSpqp1Epde+W2iVTFCLg+/+NENbF25kbB8W7MDphXVvi1jAbmyaeoRjw9bfT04lGLbhIv/vfloC79Ka201+f5ea0AaQj6jN+wbHiZRAkmxiz4PWW+ZcrZCqCRfaAgq4yAaIhhz/KCHMhnKPhdp42OZgu5jiqTjJa4L5IhGSwqCifmoVR2WKpIv15LwT+KKXz5OpV5BfjDYvZ30YKeFrnjrxhMv+K1YdCeSJDs+4K6fXEGYlAmGjzvzqyw442oylR3c8uMLyexcQ53HRVIJ4M0tDA0NUVtx84VPf5rHnniEoZFhXLrJ5aYTDBii7NjRqjx2G29dLjkSuRbcYUreBg487HT+6/Lr2Jf24IpG6BkatJFfU1WIBdMaWb/sKX51w3eIBmX9OmICSS8loiGFNyVsU1dZkJWrgoSqw0MES/DF88+xJOmOXZ10DsTZu3cPc6a0c9YnT+PUz36RD7viXPvr3/OJM87gg+Uv8cbzf8YfyJDLJz/m7Gqx7p9u7Ld5042ucMFi3jlgVPA5QWxC43UQyiFCaa1u8h5nnFrOe/CUPYQ1/QjkaWgMmVOGDBD0paGWGZroubSHCKWPRIhEahjsTzA8nKStrY1QU5FEupfW1hpq6xQKl7GpWT4NHVt6GNwH9fUxxsyI2WRg+zYhGC6aGtssFb2nt9tu+mw2STJVGE3k1WfnuEKpiBUylExIICs+nkPqE2f84wZ3VBRmFJ9RJMahXjmuMWI66b3UVjdQX9NoG19VtIqOjq02ho743NQo/EnWpZWCTT4qXhdBE7Y5uSKpeIZ4uoIn4lAXwhGNed2WoaHPX+ij0ERRgSxTYdQlxEExJUjTJqTNU5CGDiOTejj2gx6fNR9BFfTZrPHsm8bWEqmvYSAxwrxjTmP2wsXccccvKBb2EQnmSSXSZhGs5sUmEWU/nrBoHAlO/cTJbNu+hT27d1rSqdZLPlO0kDy5Nbm9UYrlAtl8gpoG+NzFh7F15wa69yUJhadyzNFfJj5czfr3ngZPklmHHkHV2BmUXGNobJxLuVRDQdxSjfS1tpSGbGGK+y2CnUPLKQj+exKyX3c5GorraI50xomOUEoTDbt547V/sHfzP6iN+HAXS2xZu45yJm2fl9ancnCUROuWOFIHj7+ZmQcezVXfv5b129azbdcaqiMRFh9yErnBIOVshJtv+w7ts45i3uKTqWuOUeVLs+rFp/nr3XdRKXQzboqHRG4Htd421qzdwcEL5pDLlflw3Qa8PiclV9dXe1o6l+PUcz5Fc1WAl5//G4lEBne4gYK/lhtu/CUv/+2vLH/xacLeLMg7vVzkkMMn0DA2x97u3ZbQPm3C2Zx52tfYuH4Hr779R6raP2T2jMNI9k7k9797jGKpn29cdQab1/fyzBNrLbwtk84T8UXwi64hVF1p9kq7dnnNMjGbVvBlgXBNLTkFRYmq5C5Z81F0lY1K6BalAZfRaoK+CAcdeDAfrHzfGpBkNmWHbjadoTpaTVg5UJk81974QyK1EZ548lkGhhJs3bbFGkGXuNPSFrhkE+wmXy6QEg3CHSNXChLPebj1wccJ1zazefM2jjp4IX+6+15WPnIX1dlB3C4VLyqcHZOHjBoqd5DJ0w+gfyhJV9dW/CGXvY+8u0Te4yJTdjHroEP5xa9+z5ZtXfz4up+R7nnfbNLd/ohx3W++4SaWL32T1954j4y/hou+fR0TFh5KvqDiX8UEhKOQTDjBn/lMlljYS1VUWqsM5e1b+N5VX+Pxx+/j7LNPxO9XKGDOLPI0kbz4oi+wfv0GPtrbyS2/voW3lr3ORytWMq66ljWvLCM3lLCJkfjxKmDMOlyaMSvi1BwoWdlPRk5d2axNogsy3XBrUmG+atZ4WBsxWrDZFETnqXXxbms0VMD5ggLTitZUSsSel7ZDQJihyXLaqRhFVPelxL6iJpVKAkP8lBW8Z42Pk0dQLnp5/vmXWbliNTfddBP5fNrCKdW2to6fzt7enAWmjQx3UyGF2yMOvqi1ZfyeAEXZvkf8BgCEanKBejsAACAASURBVJppmzSXr3zpG3Rs6ODGH15LU1UYlyePNwjeugI17XUM5cLUth3EwQcfw7xZBzHYucec8aa0j+eY45bgiVWR0oTP5afkCZItekhlFA4nMb/jEiRZilmc/w+q1P9N8+E4XfwPzcd/oHE5OodRHcD/B+1K5Du9PhX6KsKla6qqqhoNiCxQWxtmX98If7zxF5x3+myaYp1U+3tZ9/67vLp0Mz3xam5/9Dmu/e3vOPVTZ9GU8/PLn/+AxPAu6mI+RvqHIBewc0CgVLGUED+FitexURYDpVQoGlCpQlMFcO++PltPIwlZ0DqW7NKPDg8PW41i60pZaFqUOt9MlSDg04H31UQ5wcWOm5MzZdM3i+ngnL37GzY1J6LLWzCh4gdE9ZFhgPimOgwsjNARkNfWVZu+SzenVrOo25oI6ZIU85qU+KkUKoSkLUmrOfeSUaXulkV8zOIPEtm0E6o3GoBoDYPA5f15UXJ2y+RsfzNGiaQIquE8FXK5tDUsClmseGW/r8XlGEDsp3mrBtvv2KnfHZrVfp2HJo2Og6Rl9klf6dfP8FnzodwtmTtYfojoaPmio++okjFEgLFjGti9ZzfBqNz/lNOyiBWrl3LyyQcwffIYJjTPJVyeQSBSYcXaVbz13irqGtpZfPSZvPnyKt7TvjcwQF3QTS65j0Ktl3GT2kkkhtm65SPSmREDYGYfMIOKu8Sezl0kkiNEokVOP+dzTD/oKCbMXECoqp63li1j8wcr2fLuano37cSdLVMJVoyJUEqlCJQrVAUDtLeN5ZBDF/CPV5bahPiJ5OH/3nxMq15KQzRCcl8fnmyW+mjMLFxH0nmyLgnF5AdcpuDPmce2S4VVweG9K9tD/MpMvkAmL4tPr4OqaYQ4mrKsjVMdpTZ5Bw12SJRev4uIqD9l2fbGSJRbuOwHt9M2cx49fR0898wDbN+0mmlTD+Lci68iTa25u9QGK7z5zL08ff/N+ApDzJg2kfO/9G2aZ53AY4/9lpefuZs6IZflIqGqGroyORtzVXt8tNbXms2c6CnJdNr81bXZWoK34uOFGGoxFiUyd1Msa8GHyLkaaZ1yFGd//mpqxs2kHHSzfvOHPHbbL6FvDw2NAQrDO/FV4hQLSdvoRauQ4FzJ3bUxD7Gon87uIbIFN811DaQH+iin81QH4YBZc6itbmT+4Ufw9+efY0/HFuYddADHnn4uJ593Md3xAp29+9i1ZSO/+tmPcHlHyJXiH9ttqBPPZoVjOvzEWDRm7hGJ4TjJkRL5nEMD0kbvhLerCZH1HfgCsmHzkJUXtsttmpT6UJRAoEy2FDfaTsjrwputMKRJiqYtcqJyOzeJmpm6mnor3vfuHbA10TJZo/ssdfVBgiGhECVikSiugo9d27oZ7ocxrTW0Tq0y2sraNVvJZRz9SkgUimKRnr4UobBpTCmVnamZlo44mdKCCB0SN9EkGRoLF4rmQONI8B0UwtkQ9gcPjuo+RrNFRAvJZcp84aIv8+67qyzM6qCDFzBu0gTbXNevfI93X/gLmZw2bacvNetZc9XSBltieMRx5ZI3vmxs9edINDgqfBb1QXkfZfPJFx1Wm6UKf9u7R1NSg2pKlZkihxBRC9XYBXx4LV3ZZYh2KlkwZ6uapjoKbg+HLTmWMy/4OkVvlIfu/S1vv/401WHpSpL7S3ubeLkqfpsyalR91pln2BRpzaq19vMjYZ9xXnWvmzZHNKuS3zz6o/UZrrx6AT3du2yahq+G8VNPZs6s7xFP9PHmO08znExwzjnf5q9P/Z1FC8+y8Wz3YB+hugZylbAj+7DGwxH5G9/8Y9tQBzkzJ15txvuteEenITrLApqAZJPUVXkpZodY8dod9O3dxt6OHfR1duKVEYBZK7osF0HjM+k+FPIVCLSQK/o4/pQTaZ1YS2efXN8aOPn4C8inw7z28nJC7iTnXHQZCaXoChUuDnPT1V8j37eTcnEvhx87mVffepMTDz+FFSvW0tXZZwVZOFJFIpE0cCGTSxGJBOnuT3DJVV/nzOPP4orLLqFYSpqI0RetZc4Bc6mNRXn5by8rfYlSZdgS7+fOH0tja5mtO3bR0lKLlxnMm3saoUAjy99+jGjzamYf0EZmuI4/3PYmPneV2UvrUB0eLDgHmwp9t9/Co/yFClGXl4gngK/sIp1IWYOpeylQXU3Z8hfKFFwFm36EpOcpZSmpWJQzVTrJYYceyTlnfYbvfu8a40sPx1NEIzGzY9V0MhTw09zUwKVf+xKTpk/hpl/8lkVHHkd9U6shjKLz7dm1m90du824wKfpqexns0XLY5DO49pb7iJe8HDAwQdQSBfp3bODF279Ge6BHgODOnbtJBCNUtPcyIyDDrRf8w5bxItLX+a53/6ScDlvoVg6k4jIITHIUcefyKc/dxFXffsadu/totarfTZHzh3mxJNO49xTP8FVX7qYSChq1J9JC0/lC9/9sRN2mCtYASb6p4B69QThIPgqOdavehtPLkVVKsn9997J+Z8/h3vuu83S4H3eogXs2rQnXzAxdz4AY9rGseDgQ1m/ej2XXvBFnnvkz2xbu57syAjFbN50cpoKaZeS6YP2GjWA6MyQZkkbhVf6p7I1I05Wj7Yft2mqqsJhogrxy2cMtLAMLlEnqZh9cnNrvQnVhWLnChKVS7emID5ZlrqM2jGmtcXQ2YGBQbq7e6jIFl5caJQ9IiqJBLoxvN4IEyZMY9OWrbZrCijQlCyXzhCubiJfUgNetEI1V85TXVePPyi9RZbkYDd+8vjDZZKabvrGsOjwU/jyJV+hvraKu393G6veWo63lMZTiROojzN+TgNDmSKpcoxUOsLiwz/JBZ/5Ci//4zX++dbrnPrJE3H5orRNmIFLNDzlQFWkx/RTkMON7bfOhFxDZAfq3P/lNJr/LhD/T3OJUYO+f9F87Lc6/tdn2K8J+ddnKMsy0Wy4leTlPI9jBe64I9o+KH2VV/pAH0GPm3jPZrat/gd1dS0cevQ55Ep+dmxbw98e/w2BgpsffetLlDLb6dzxLgMDe3j19U10dAU5/8vfpxiI8NhfHuVLZ5zFT6+/Br+vyITxLezatgNvRUV5mUjIRzy+zwrektvRRdr0bFR3qHNSExeBe0aVkkWyHOVUp41OKrSPGBVIe/goiKQCW9M0aT2sibLmRBNEGbKMTgesfVDz44TyGb1RdKSy0rOVx1MmGNC0SmYF6q2V6wFhTQxyeTtDjJZrk1g5o5bMhVVUJ6Wp19ZUkxyJW/yAmhadr4cdutB+6orV64hbtlWZtHRUJmlzpjdmgqKzTQ27W1osn+XlKONIPyoaChHx+y02IFfMGGAk5y+56dnXaF1h2o1RloUxUOzPcojURMdnjZVAKjX0o9SHj213BRRqX7Uss9E+RWCwtFwKWE4k40aNP2T+kUajH9c+js1btlFTU0//4C5mz2ozB5l3ln3IlLZF9MXz9I9kqB8zjvv+9Ljtb7FYiK5dnezesoUP3/+Aow47nJkHTqVS7mPXtk089ejTvPbaS4RjIcsnSuYG6esfpK6qHbevk4MOXULLpPmc9qkLcQW9vPjC4/gzSZb95Xn6N/UQyIcYJGNAe304RGFoCHc+b2fekmOPZSSVZm9vL48kDv735mNW1TM2KokPDln8ugQZ2VyFRKqEP9LAgkVH8/xLL+GNympNCLpQ3VGfaTGmtEBNyyHhrPL1HM69OWm49FyjAXZOs2xIu3hu0aCDrGUKkMj4qW2YDq5Grr32J7y34lVefu1JMukRhveV+Nwl13DuRZeyeYeEwEV+e+PV7Fz7Cr5yknPOOJUL/+tLPPTUs7z497+ZgDybihMOei2YTNoE01GK76pR46hrkI31zVrN4cQ6mg9naxJaJHSomNHP85Ep11EKTueb195Dbfs05BCbLw/xhx9fTfeKt2gdU00m1UW+MEwunyIcrWJwIMXsg47gkkuv4u3Xn+KFpx82WkM8WaCquorqaIDUSD/5ZMaoNZPGtrPoyMMZySTZsHEjw8kkk6fN5NTTzuQzn/k8qXSByy67gi2bt+GPpoin+0hn0nbAqKHYL3wSTUJFuQX2eIr0dmZJp0IOwuYZdji+BHBXooZU+cIJQkLlayLsy6UssbvOHTDuX7A+xq7OPUTxER0p0VvJEowJDZDTleP4o41L1rP6rDNpNTIqnp2D3Ci31jSMuijlKySH5FoDDbUhxk6qs01rw7rdhmLX19cTT8iFwRFbKn3Y9Fpmu6vNTTe6c8PK0ULohJoQvQYL/rFGVyNOwwptIyiWKjbeNuvJiqxwpeNwkYhXmDl1IoP9GjdOYWdnH0PZAud/6RI+/+Uvkx7q5xdXXsKH61cSCjtiOon2bXM0+9g8ubzQGQEy2jn22ys6CeOBkDY0l/Gn1RgKzLFsd2le1OiWJB71EQ6piE2TK4ri5TVBsGgTdnDknBRZLdnxk2qtGJl5wCGs27yTCy79LlNnzeema67Cn+4jPrCDUAxidWE6e4dM75FNa6IllzO5nYzmhJhFsIMOVscixve1z8xbIZ0JUKaFcP0uvvyVsfjM9SZNXzpLuaaFpubf0jLpaHb3rmKgbztHzL2Q7r0baayfTq6S47V3/8HcBYeTy0x1PG5d0uf8t+PYfi3O/obQDi+/UshL+CoyIxZn3avIH1I5TaXAXcpQFSgwrrafxx78g3FIV6/4wAACfe5CjGQzK1GsvQ9XgtRwmfq6OgaG9/KpC45Vqg4tzYtpaTuUD1ZvYNq0dh6++Q72ZdLc+cjDVDXUEx/o5Vtf/CwRzzCJzA7CdUXECB1TNYuP1m3GL+GiN2gUhII6ZXJ86tNncP+Dj9M+tYamaRM5btGX+OCdt3jrrSdNS3X6aYeQzQ3z0itbiYaCjGmYRceWVcRqzSyImXPHMHfuwTz7t2WMH3cwoeAYDlt0LGNbqrj2h+dz6FFNLFp0MLff+neSgwG8bj0wTi6fJqORND4am2rNLrYSTxMquqnxh3HlZE8Zorqm1hqyjO5Tj89og8l8inQxTaAmQJ40E2e0s7Nrl73Xkz+xhI0b9rB7p4KjWujvSxoFLhpT6OcgvkCJc887w+53pfA+/9LrBKNNzDhwIVNnzOeYY09ib+cAq1etYbB/kIfvupVCope2MY0MDA7ymQu/zoVfu5zbH3yFxScdj4zwaqohlEriUuJuIs/Dj/2VI48/mQkzppMoKDBLQVgJghE/8b/8mUdu+rlRrQhH6E+lGcqmuf+Rh7j97jv4aON6K5DVsOddURonzeHehx7k+1dewub3/07QXSCeC9A88wSu+vn9ZGQp7fGSTGQJR4JmuiBqir+UJpyL85sffodgJslJSxbz1DNPcs6nz+TZ558kmR0y5zNPJY9LI1StOyG90bKt24VHHEOh6OOHP/gpP/3R9SyYNoM1y95g6+qVhIW4VmTbiKGxsg0xLY3HTdYCDuUy6SZbKjKIGhw3AW8Iv8uHR52K6CcKli2kLatIqK63qoFsMUcim2Dq7ClUPBVO++Tp9PXt47XXXjeKZXw45QSfuTTxdiodZ99UwejG5xXnP0JRDb1p+jwEQ7W4hZSLqlopWPBkVVUzp5xyNhs+2sD6dSuNgpXIZxk34wDufOBJy+jRHX/bTd9m1fK/UaCflDEJJlNXN43b7v0d+5JdHHDQAdz2y9t442/PUozv4djjZhCpzbJveBfxjDR0ExgarGHx4os59oRP8/hfHuOVN55jyeFH0d8zyJFHH8O0WQdQwIcnGGAwVSZVUE6K3JAc84tRI6vR3sDJWtg/e3UmGQ4B6t9F6M7//KvgfDQt61/2s//ctJTcQut1jeV08d/Nh1cvRjVHWbRCD8lgiqI7YqY1/uH3iK+/n23bupl48MXMOOhEfn3TN2kLrmPDNiW+BzhodjODwx9Rkf2pdzx7dreQzbRy2aVX8sjDv2fj2pW2lwtMVTOdTiXIJlNWQPtcLnr29BOJevEpA8jyKhw1kQAyOctZA7G/FpIGxXQojsOiGhAnu+O/MzqcJkWT1FF6s7Sko4nl0veqkzACtOhY5mXg1AxqPLSHaq927HYd1zVrLrwe0uUyjTWN9O3spr62Fr9AqkrJ9H/xxIDRKUdSWXsfRkWUTsZVwW36XDfZVIlZM8bxq1t+yRcvudyCUZ2cmjLxRNYxPjEAVWJe1Qgl+QSasUXe5bKmy6Yobg8h5f4EA2SKaQvk0wEupoyZO2gyaTxphz5m9rsW1qzpoYdIJGp0M9FenbwQUd5FIBMqKJc5FxGfzwABTSP3O5Dq3+UeKrctgfZ6v9FICyeecDKzZ87g+9/5NgfNnWMxCvX1TaxY8RHTpk/niiu/xbU338cZ51zEd665lCEZXbmL9I1sJl8YJBoJ01DbSsBdw1/u+z3rVv2ZeVNm8vQDr7J9aycTp7ayp3cIt18UwACB0kGEgh14wo1Ut86idfpMvvuTq1j66gPs2biSnSs2s/XtHVQSIXIBhynkLaQJVYo2OZszfgxz5s7j3RWr6ewb4MP28/+9+ZhS+5wJQuT17ClXyMQlStIqCjJzzgJ+/JNf8PVvfIO9XestodHcf8z+z7n5dA39o7ZiKi6i1fICk0exE16kTnn/BXKmdeKC6ua04S7JLNTUNzE4LK59G4FAhEjUTXfvVgtYKWdLpGhizJTDOeOsC5jc3sY1V36Rkb3rqaSHOXD2LFraJ7Bs7UqSI0MEtL9KaS+RsLmGyPbU4d7rGmsx72+ObIPZb2dhvNf9G4pQ8yJeFYL4yLkaKIem8r2f3kOsuZ1gTJ1tgZ0frueh2++iY/taooEM2XQPXnL23kRnOenEMzjqqOPo2r2Bhx+4G58vauO0fCFLJOTBVc5RymTJJ0pUh6NcdOFFhqIvfeVl0rJGK5RpbB7DOed9ls+e/3kGBhPc9rvf8+pbz5HMDpDLy0GiYM/n5CHodcnvX+iv0IESQ/0F4sMem8BUzHtQ549Q7xgeb4lAZITqYCPdqSxzDz+ElqYoHSuW01hfQykY5dAjj+WV514kODxCf2HA3C3EWc7lVfQ51o3a9DQ9sTGkpg3uiqGpQqCMXSC5izyg5QwjFK/isu93ReVUlTOKQzRcxdCwggsDeOVWUq4wnJDVrTPGlz7FXEdGLe+0/NRgacKjm18jUzUZo6MOe58quuU2oc9FG6U0L1oE3qCE/37y6TxHHHY0fX3DbNzSQU5CeK+PSbNmMWNSG3vXvs3eXQNkMkIgK0Z188tK3iPnGDnAuEygpo1TzZDev0ayQuKtP9GkZtSJzA4+ExC6nLybMsTCTlqxksZVV2iDkrZEf/aW/eYUJs2TtCSZYoZYfR2popequlbygTGMmzSb7s2rKPRvo5TrxuvPMWXmRDZt20YmJc2RgidlzanxrtMIuLVRq0krlC0HQrSc4cGU6XvUtBUrVWQqI5xwMhx3RCt9+7oI1EbpGKghHLuCQxdeRO++HRQLO2lraiTkrWHztg2MnTCZ5e+tY8rsRRRycyl5hZCNWiCP0g+c5uO/D3ajwXkEXii5V3Qdx4zAeMmlHCMDO1m29El8pRGamuppGzOGca0tvPLi8wwP7GP7li2jyatZC0yLK5cjkMZr7m3SM6QZN7Ge+QsOpX3ywQzFJRiM8vAjDxPsL5KolGmaPIUbfv5z8sk43/nqF8gnduL2DrHkpPnEM3H+ubSDqmitURe9bj/5rCPULBUzzJg5CZ+/wvgprexO7MBXmMtwfy/bOt7moPlhZs2cZYLHXXt66O7KUxudzHBvnLI7Cd4swbCfoWEZJwQZO3Y2t976B+74/R+ID/Xw4Yrn8YSL3PzLr/OT6+4gPRKlUpJYecS86RW8qeYjEgngzpWY0NBCYSRFun+EcqZAwCsb1IBxuJMScLuVAC5Kmg930E3dmDoS+TgEytQ1V9HS1kSx6Gbt6i1kM6Jk+EindBCJ7ijaqA5CmDy1jb6uXtNMyQKy5AkzkpZVc4T6xrFUVzdw2mln0NLUzD233cb4Mc28/I9/GL85nvXx01/9gaXL3qW6roZUvIuBnq2Ew1Hq6ltYdPhiC43zhqoYyRRJ5DSl8dlr1jpJLHuJB2650ahcqXyOX/76l8ydN5cHHryHPz/2kFlI53MpMgRpn3EI37/uJjuoLv/i2ZQGNuF35fFGxkD9gdxw55MMK5hOa7MgoAyWL3+d449fTE3Ey603/IgP33ydWreLsz/1Wf70yP1c84OruPob/0XDmCoqFYkypXB2bEfNbMFdxBuM4PLFOO6E05kx/QC8FR9TWlp4+M47WP/eO3hLBZtiWKK59rZRHrx898VLl4bG8ogUEOpRY+6zKaboIHL/ioXCBvSU8rIlDtr7S5U89A8PEqwK4At7yeRTNLU22/Ps3bN3NL9HxaOooAJQtBfsB3SgoaGRgQFZpkvT53ize2Q+4I4Y/Ut0zHQ2wdyDDuT6637BU0+/wLvvvE1fzw47d2RzqNfwqzsfZP6io0in4kRdCT535nHkC70ENSWM13PZ5dewZ6CDdR1rOPaUT7Bo0UmkBrK889arbPxoGbgHqKr1UbJztw5XZTyLFp5L+6R5uHwuOnatJ+yG9HCC91espH8oQSBSTdkToKqhmemzD6BlXLtDMTaa8b82CP9vmg9zM9wvd5WlvU0W9Y+yeBWNz6H2mVO7ATQ5GnxrGFp/F73bO9nR1cCJp38VdyXFK8/cSKbST2Otl5B/kPYJAXZ17aBnoJFsej6tLYeRTmbYuOEtakNhVnywws45BT7K7U5Vf3N9A7lEyqZuQuazuvYmNpZmN/ixRbMF5kns7XdAHNFYxTKQ3bWcrEyTYSneTuOiYlsao4LekL3h0ebDhHw6e5xwQD2XagWN9bW+9msvVQM69CWnChMFXBa61XVNDA+MsPjwJQzvG6a7s4tkPEE47CediZNOj9DYXEc6lzRAzeoKj8d+haVtKRWNimt1SUVaTdlmi+7lsSYrKwq6HuMTiOg0VNKZCKQsy6JXAGdBFvcec8ELBXzkKlnSo8wE5WM5lDKXNSJmq29MC6cB0XnuBITKpEc21Fmzxrczo6z6uWgMB5kdqTE0Mx4xikYDrBQsKucpTSpFjxfwqIn7V77yJTp37+bYoxczuG8f48e3s3t3p01sgsGYWeLedvcDzFtwFIm0TISgu38bjeNKFErdlEtxqiIx099NafYzrilE/94S99z6FnPntpMtu9iybZBIVJPuMuMajmHJJxbw9PMv4QnVMGf+PL76jS/w3oqX2LllPbs+2sHW1buIuGvIZAeoZJMUk4N48mlifjcHzJpJKBpl47YOuvoHWFl3zr83HwdOfZ/40CClbIZ0fMQupvUXLh9zDjyU4086nQcffoiRoQ5bnAqY2a8vsPRhicY9o2Ndn/iFYcezeXDQChuFv+h3iW5szCcHAysSZThYsJyChYcvplgKsnz5GoKBKIP9PcRiEqulCbjLZFxNBGtmMJKoMP+AA/hg2Qt4swPUR8IEPH7iQn28RSus0olh6mskjHS84cUD1wEq5xAtQhMojRZBupF0Q2phmqBo1EpNkxlReMyVISDRfYyjTv48kw9YzAtLX2FsS5AlR87m0EOPp1iu4s7bf8EbLz1ByJfCX05RziQth6OUk7VbiVgsQH1jLYsWLuaf/3yfgYFeE2IrY0Q3TSaRp5SFS7/wZc47+1wu/uJFVNVUkZLYKxQiEAzz1a99g2OP/wSxqhpuvevXLH/nDVaufN+EZKWSUmhV+OYJR+QmIZpViUxehaafkaEyI8MO51AHmTZCFwrdcxOM5Cl7azh4yemceNoneeXFR9mz5lka66tJlmu5/Oqf8dLfX2Dzu/8glek21wlrPkfzXGwzkU+9hVc4c2bdTAo1cv7sTCAkKnaVlAPh5L3ocSm38jpqTfQ8PDxim4FsVqNVNeb80t3XR0NjPenhXisOLETQgoec8bVQA61FhwrlTBZsbZk14n5Vs+OupNckOz8hqBOnjWXPzl189rzP0r23l2effc4EzyPZvPHjBxNxzjrjJMbX+3novueIRcaZzWgoIpW94wAk6lo+HXGaG1/aOgs76yzfZn8qsUPTMjRWzhjy7LbkXQcRCysMUJu+xGkSjeq1e5ypjzJQfK6ArVkJQPvjCZraWnCFaqiua+Pzl/yIwXiJJ/74a8KlXih1U6wMMJLOMGnyODq27rXE6bo68UkzNm20jdJyegKO9XG5zIknnszyZcvMStYZTQYpe9PMnAsnnzyGUCRAz4CXBYsvZ+3GBmoik2hrqWfn7tfZN/QSC+aexQdrX6G2cRKt7UvY3a0sg8PIyfVKF/vjgK/RSmDUd3//RKQ46lEmiXNAojW3i3QuRUtjlGf/fC+7N72LtziIOzaWk0/+BAq3/dtTf+bWX/6cV5e+wE+u/7EdXDoQpAMqZMUKTlm+idZYe/tEps2eTk1jjOa2Fh578q90dw7QXKkmXNfI+x9t5Orv/YCFB8/n1p9fz+YPlxMK5TnymFns2N3BptVZS3ZV9onfG2Kgf9BEksVillQqz89u/A5rN75HX3EzF33qJ7z79mu89c5jTJqiBkVrMEB1TRPLl+1meB94S3VU1QTpG+zCH1DzGSUabWbc+Kk2cW1tG8PaVR/Q2bEJTyBP8xiYP+8IXn9lFZlUkUCowvTp0xnXNpXXXn3TcnHIFZg6dgKZgRES/UN4RUEpyxEu54z8fR6xva2QEG3AHfBSdJcJxAJUfGXimWEiMb03CQ1jlnje0zVIJpMnJmN5V5ZiOcu0mbXMPXAqK95eSzHrtylVKleh7AkSlNOX2bIG6e8fsEb37DM+xbeu/A6bN23l4i9exunnXMiZ513Irr1dPHTfneza8B7V/ixZTSX9YaMnNreOp6m1nTkHHsJBC46ktr7NrHL1WTWH4dknn+WlpS8yffpkvv/dq1i35n1uuel6yrk4lUJSwjXGHrSEr3/nBkoVDxs+XMGtbSIsDAAAIABJREFUN3yDOs8gPgoUPLX4W+Zzza8eZ7As4SlU+9w8dt/dvL1sKSecuJgzTz2Za676Jt5cntS+IS675jruv/8u/vD7m/nShWeRT/c4SfBmj6kb2odL4aAuzOo3FG0gm5djTVjHHN+78gru//3tDHbtpU70Bo+moRnHEGN/6KfHsT1V4aypvO0x1tXIFt4xBLCAP+1lqlioGPVP+25SOT/5NFV1MfKVHBVP2egponVFZWGaztgEXx2cE+Lm2IGqZqyva7CJ7o4dewgGw85kPOCnXPSbSFgOWsGwj4amGr77ve/w9FPP8+orbzF96mR6urdZIxOMRNk3kmb6/MMYN2kGxx6zhHXvv8Gqt5YSDZWsyA37J/HbO+7k9vt/RmdiBz3xBIctOZ9DDz+baE0NA7099HYqg6UbWWBGo600N8zBJzOaFAboBMJlghSNwqaQQ4n3ZQevvDHRnP3hiOPIpdvOAmz+3zcfcu/UtdNEoOSWfbJT7MvNMeSPWLSAhmWyXy6FTBNOfewjhjfcRnrnBjp3VKipm88FF1/GddddAf7dNNbnqatJEoml2DecpH9gAp17pnDCcRexfNlL9PWtIlgOs2f3XltTEi5v27KVaDBGyOMnn8qYHkJOVjlXwVB/WfFPnDSR3t7eUfaEWCq5j0P0HC0R5s6m2kiuaraXjBbeH08+9p97RqlyOq/9ls4OI0BHtotQOGohn3JDk5OhQFhjMCjc1iftqTI9fLgqAY44bDH33fcnrrjiO2zfttNsZ4eGBsy44MAD57K9Yy1DQzsstdxVrFjgsqfiNnvo8e3ttE+ayLr1H1mzodcpepbfHLZ8pNMZs9INaC/UpMdMYBzb/5LqPtWqWeUiifrsTFWKnqIZXKhTECXNKOAWIui4dpor1aiWRGesqFuOztS5X8310vK5nGZL0hZpOYIeNWlqjPR8zlROYnSrJVRDmL2w7M6VUu5YZU+fMo7+3l4+d/4FvPnmcrZu7WBM6zg6duw08NIfiFq9mC0mGDcpzJx5MVzeXirlpJPxFQkzfbzcvhp49MFdrF0FX7/qAlrGjWfN6m6ee+YNDj14CeeeeQVTDj6Q6274GVu3rGfyhFZ++INvccstN7Nm9RpET7j00is4fOER3Pbj7zPUs4eOjR/iK2VxFVPEVDf0D+EJyEDDy8aGz/1787Fgzgb2dXVSzmVsnKlgRxWlalYd332N6WQRmDO01FURYi/BqmxdFaJVwOUpmIZDXZvPFaSmpoaRkRFb4FaPjbo6WEesEZ5PYymfueZk8hmG41mqa6oMaVPQSTgQwqUsCkPqdae2kaMJf7CeXDLO4N4tNMXcxvsWTFz2+RgqKQRM4YhKNi6Ry6Q/1pm4PbINlZWdDhsnOdNJiRUdRlxGeTK7bSGZYFuiH4VayTkhVMdwNsRVP7qFp194nY5NH+FxDREoD1LVOJVzLriCT556PEN9Hfzsuqv58K1XLDTGVciTS0moWYVXFZPHQ0N9C7FIFR9t+NAQDxNYCkqvaKMvWRjV17/8FZYsWcyNP7+BeGLYrN0UmhSJVXPp177BiSedQsZV4um/P8Pzf3/GNCY7dmzE5daNphAzGDsuSiDkY9OWIePuZlNls4XVNSuYeFy9uhLsA4QjHgYyPn78uz8zacpcrrzkLFpDm6mOBOhN1PLly39OX18vTz/0M0qpvRQLKZskyGFFDYZoUeKSmlBaqJpuERuOOdoLfUmQZtMxoSPlMgGvn1A4TE6uHvJ0Hm0MNVGpa2zmyqu+zYQp0/jR9Tewes1KIi5NdnRdhNyriHdEzJambg4TDq9WB44QA8sykahuVGCuBkCvV4I+WcCJ53bi8cdz6PxD+On1P6Vj+yBBhRf6IatMjZDcRoocd9RUdu8cJJvy0NQ0hlWr11ojYSd02UMxp/AtoZeO85h9so5nga09c90yVzBno5LI1BGdO69XtsZqyi1Ez7q4Ml5Nlmxde40ep41n2qxp1DTW8e6qNTz46DNU17eRKjWxvaOf2ROqeeCOH7Fl46vsG9rOkUsW0bFjN+vWdlIXUfhS0rQ9ZjBo2SvKVinTPr7NpkXhSJRdO3fhdfmN36/pWCIzwGlnz+a8CxaweXsHqfQEIjWfoKltHlvWv8H0SY3ki9vY0/cYI331jJvcxqaOEZaccCUfbQoTic0hr4NqVKezvwER9c3G/aNcakOLpdnRhqz7TmtGdbNLWoEyf/rjb9i6ZhknL5nPWZ+/gLUfruKtN17G585zzJGH8N4/X2df7x4OXXgwDz50P8lkiUo+gj8kqmWRwxYdTU9njgMOmsP8w9t58tmHqK1rZNP6PRT7UtQ1t1HyhBiMp7npxpt4581Xuef3v6a6ChqbnTDVvj2iMQTxeUIE/WFCoQi93T3MmDGNTRvXM358G6effQLLP/wrh8w/kUKhlz1d7+ILpEklc9Yo+wIe1q4skY37SY04lovG1ZemxxPB540ykohTcWcJRlwGSCT7M1TXlukfKnDdtd/glzf/jlBQSfM5enpLfOubl/CnPz1m7nNyu5LWw1MoE1Mw6FDcCdTSNE60IvnKa28WGidxppyOPC7j6bv8btL5pCUeSwgtODaTKTDQP+xMypSuW+9n/iFTCEVy1DeFWf3Odrp3Z/AHw+Tl5hSrIZHSPepkxwjpFIJaKfnxuKJc8pUruf5nt3PrPY8Sl2lJJMRw707uuPEa8gO78Qd8JgTV4an7xi1qm0TQoqUE64lFm1m8+ESWnHMuQ9mipTJrny/lkjz56IO88+Yr5BUYWylw/mfO5ejzv8pAUro9Dy8/+2defPR3hApdRpPKu2O0H3AC3/35fexKVagOuRn53yGjN1x9Gb5Kwhyv5s6dxar3V5oAq5Kv8MPb7mNkuI91K17jL3+6nYaIAjLzVtwXyi6KLn2mfjyyL1UeSVGgTi3pTIHjlhzPj6/5LicdczR1VRFKuRSVnBz6nLMwFAgTMsGpI3RVPoFce1RohDxyMhQdMmOAhFd0FbnzlJ0sC6GU8aSoy2WbDMgcw+2XHFx8exVEbnMn03mmBsOv5GIb8JeIRMKWTD158lSamlp46q/PWjCtsr0ylQrV1U1MmzKLZCJhuj2FoPX19RjoEh/OmOW59AWRoKzY8/ijNYzkCkTrGk3IPqYmSmawz/aeRDbP7GlH8tnzz6EvvpL31/8DX1WMfelGDj/hqxx4+IkkRMdV4VdJ4XKLwqIAzyjZtI/GBonKIVsoENB0SY201rEaNcss0eekvVdmKmI3CeT5n/qO/zeTj1FyAWUzK5FGoWyC6HJR18FFIZMgFPASyMQMfMuGxCDso9L7BPGPnqI4OMz6dfuYOOMEXnv7IyZOljZxO8cfP4U9XSspuf2sWRNl4vgL+MynLuNnN36TQn4jmf4yW7dsx+cPMn5cO3t3dxHyhSjLORDp5hxBc1GBTKNHWENjo5nvyELejIAsI0trS599YTSV23G1cix0BSSKvusAtaIXqXGwwYeQ/6IYAg6opXUrwMuhO6tRFnUzabWgQBuFBDsp4ZoWSEPpEm7A+JbJfOvbP2DegiNY99F2fnzdjURjNVx++deYN28umzdt4KtfPRe/v88aDwEtXo1FBWq6vUybNZvDjj6a3991t6MHlMV4Pm+uXgKhZUojQNgJ3HR0KAGb7Dip6dJclQtqct1G0Rc44VaunZwC1SSMgps6x/QYh4nhCOv3C8wFIqkucKSIXgsRFSBp1Gw1HD4nwDDoLVtz4wC4zv+rBlKtYloUv4e6+jqjUCsLRefCJ08/nQ9Xr+at5R2ceOJcduzYxVGLl5DKZDjuuGO47vrrqK2LMJIc4qzzphOp6sfrG6aluZGBniSVQpgpU6G7O8qPr+1g4ZHHcub5n6RIjttvfYJ5c4/hp9ffbPEF0rDJMfX95a8xd0orE1ubeeD+RxlM5Dju9E+SosyUKZP4zVevYu+2zWzbuJZYAAvErq0O2cE+nEqZh8CeMf/B7WpO+0pDHYLK6BjYZ35PJlbVhEC2dfqzz0/BkzZRcdAbsiRdjYA18VAKstBgl1dCIC9hX8wuQjqdJplMWrHhgNBOQqTQHX3wsSq/uQI59Jy8NTi6BnL/EmAqWkogELYk9GQhRrCqnSOOPI7XX/o7+/ZsoLlGib6OSC4hGoLfTTDgo2jpmBULo9OITJt1sewiHJEIO0gqnnKaDBU5o5ZolsI6yrVT4So6T6mg0VmYeMbNmEkH8v2f3ML1N97EQN9egsV+anwZ+kdKpMsxpk6ZQFNdjHVrPyCfieMWdSafIxwImFOMKs2ChTi5OWbxEnbs2EL/YLch2i63H4+32mzUXCNFqn1+fnnzjXTu7eDZZ58kl89YoRKKxAjHqrnw4i/yiXPOYcOWzdx15+/o6dzB3r1byRXjoAZEzceEGBOmtPPOuz0k47KKK9hNlEmlyGcdJxMdXnJZUJfc727gtM9fw4knnc0Dd1xLvOMJqqIBcp6pfOe6P7J9+1buv+MqikM7qBRTBPyiGyXwusuWzWDp1Vo3utlV6BvCJqStQkUonsaQ5rCkwsFlAjNdC9nbqfiWV7dNU7w+cy057sRTiNY28PCjj5NMJU0M7Ijj1HzogBGtbXT6ISTP0EI1xs7kw0EMHYqfNjhda7/P7biJKBizlGP82DYmTZjEq0tfHkV2lHPg2Mp6A44jxdFHzmbM2CY++OA94iNpOvfst5GWjsLRkDjj1tHGY1RhuN/ozYr9UfDNRrN6jaOhVdbAWUCkKFvO7+aSoSLC0CONkJ105wlTJnLSaZ/gznvvp619FgsWHsORx3wGr6+Owb3rWLn8Lyxf9jhz57XT2FrLG2++R6UgOonfRL/idevn7XeU0mc0Z/ZcJrRP5LnnnrfDJBauc6htHsdpwx3ex6VXn0zBFeCYJd/mtVeSTJjWQjGzlK0bXqWu3k3BtZrkSBUHzj+dVR8NEqw+jKrqMyn7VfDKB2UUJRrNWXE87R3jAAcRM5DT9hz90r8LtHdZ/kuO2kiZeO9Wpo6tJlPo5I/33mHr7+wzjue5px6BcpqGughz585gzYer6Orqpjoyg2yhn5YxTTQ2TGWgx8+06dNY9dGLDCd2sWnzNtLDHvzK2ahrpqc/STTWxM9uvJlw2Mc9d9/C6hWvc9ihMykX82zbHGd4OGEHVsAX4pBDFvLWsjdtCheNhkkk4tzwsx/x8j//QkNzmIpnL2XXgNEBK2U/oaiS5mHjmiIb1gjpdsCPTFai8QhVsUZKZQ/J1DD+cJ5QtGjc3vfeXE9WDlQBOOOTp9lj/va35x00MhDC7w+ZJXRfby/VkSh+l5f4wJAY8JREVzLDhTJNzc2mI8u7nVA7GQtoqig3pGQmbRRJrTmJOEsWhOklnZY1tJ5DJgoVZs4Zx4Hz2hkc6cDjz+ItjaV3N3R2ddlalZubhMami6ooRCzkXFuXn0zGRV9/EXdoHPc88SLvfLiRWQfMoSbsZs3yl1j1xlJyyphKDBu9K5UeIZvPWBHlcgfw+6rJZkQBcdG68Hgu/voV5HMZE13nUkke+OPdlAtZGmqrOO/ss2ior6OrKHpZmGClxN8f+yPvvPAnAoUeMskBqutbGcpF+f5P76J6+gKbtq1c+gxP3vMbvIUBc8kKhkPE41m8Lmnnwvzqz89RFfXztS+eR7J3C6R7CfpkHlAhkSmSlc7AFyCkfBvtfUok1tlZKPOp8z7Fzo5trFm9glI+g18sgUp6FHARZdmPSwBaUdNhjab1XguOUNiBQ23PEiWr4vVY45ER0uP2M3HSVHbu3msCYE1M8+Uc3qDHjBBUFNpeY1kbCkR11H6GXLuEjjdSU11DX58ahCDdXb0Eg1FDKQv+AAcdeChV0TqzNZ869X9R995xctZl2/d3Zq7pdWf7bpJN74GQBEIINQQIHaQpgoAiRUQBBRQsgIBSFJUmWCiGIk16aAlEQktCSO91d7N9d3pv73Oe1yyW2+d9/3vez7N+cifkTtuda36/sxzH92jjvvt+RSIRUXx3qSgIUYNMNoFf9PSlIhOnTiFZzLO3e78phc3mCElarcNDyuImFbPi8xapre9mxkwf/UO92LzTKAcO5dzLbiKX82Mr2alo7pbJ+BYKnxwVumy3gM8v+WPmPTBsXh4ebJjod/n8TCqV3BP/7uUwp8n//MlhDLu0edVG5cuDqVqeDzcw+gdVOX1fetj+davyrz9W0oc5hJNTTd4HMqCTaMnsfvbs+JC62goTR89VyE7CGsTiqBCorCGy4bdkuz6ia18/edtUlq1Kc/pJR7J5w/uEaxNMmlbLpu07WbkafnLTyyTjZe785VWMaE1Ayq1bAgmDFc1+MSfyIbAWrXgFUz0kjbULSfsR9YJ8NlIkSwOh+TDafJS01vB43JTyObNx0O2cYNJFHWICVFQhUiVXaSZFNftCmhuz8TDPck35VvqpyPMleyzFAQdOJBaLaJaXbMQSQtayi39DlAQlLHmHQgU8oWamzjiEeUccy5OLn+aib3yDieNHc/cvb2fbtmU4XX00hgKUkjlyiRwuQ4bkMPWgmezp6mbwf53L4q6R6WhcfyxBiy4dwuaygnI3faGyZXQ5ZHMpQwQLaVHoiNdCcrZECixfG3uZokjn7Cph0IZj+EPJYXLPq7elZD77cr5nslpnaT1SbT5kqyGYYBmuSUixZL+JfFIaFTNJvboFUQyxDCcs2njIdlOGE4319VpT7tnRjtttU+nVwOAgsXhcc3jqGprpH+imUMzQ0AwnnNxI22jxxhZVBfH84j5KGfjW9w7i+Vd2sWJVhW9ccRsnnX0sDmeBRx5YTC7l4Y47bmf3vn7WrN1NPtnDuGYnI2oc7NuyFY+7DmeoifZ4lILXwB/yseWZZbz3xuvkUzFK2Ri2chbDZkYTODw2pdvuDl70Pzcfk8Ifkkkm8Nht5FIJyoWiGoqLZRt9Qwl8oXpi2ZyGcvkDQVLRmIYMiumwXBKMYlGN6PpN1VQi+6lq2VNp8gU57ExFh3lAmMFqImERCoKEgMnEPFwbIhEfIpMoa/aCpSzcfx+RjIVDDj+FM866RBuIb5x+PG5fAZ8zp0WmrP4FmSjFgGj+y8JPlSJOHgh5R8m62WZnxoGz9AFc+clKM6jJYer9zMRsU5ajh4Zo/lTXaFDMWdRQ+dPbf81hx57Aj35yE0vfeRVXIUK9q0I6nadi82hxp5KPUpFcTnIgPIqn8/u85LNZlat53B5C/pCmazo0abKo5ibDIxg50UuPZWh3Ny4xRkV7ePOV5/l89Ye8+cYraiyPJ5LafDS1juKUs87mnK+eR3dXO7f9/Ca2bltPrhAnlYviD7spWHO0jW9jz24PRx+1iLfffJHoYC9G2VAJTkkmgFpkG4RrR3LZrY8yfs5C4knYu/kLXv7T9zjn7DOYPvcc0pYWurs7eP6xW+nbswGjnCGfiRAO2enr7sDvNyVXcojJFFSKK0njFi64dCRu+TqLOVgPbROvJ4eb6przGbLVN6l4t2QTI0SzstVJQlYQNkk1zmOvRPS50ZAjWe8OJ//+C8xE/nQJaFd8sOgrxQCmWwmTJCE/L42vHASSGZBLp3VDN9DXVy38/ymVGsaUTJkyirqmCotOnsvmzdtZ/Ph68hImXPJRrqRV3qBLtHIV4VvV+uoCVZcZ5jOoF2U1FdaEH5hNuKxZ9cCRr4tMTuSy0ypcGhuHZoMk0xnFRh532rGs/mId8USZuvrRjBw9B5cjROfONdhyXbg9KYYS7TpZlkde8Kv2ihOroFXlGR8O+DMDjnF73Jx22uls27adTz5ew4gRdcyfP4dPPvmIbMqOI5zmWz84kX3dKU46/qf0dAQZjH+Kx/4K8cgaLcydnqICFCZNvIyuoSAZJuCvOZus0U+pEqAiYAPddJhfC2k+THlw9YWT6U5JzPVy6EpvbiNvg7ggkGuhkMoxIuwg6Mzz4l/vYPWn71MTdDJxbDMdezbjsEuIZopEcoiJk8bR1dPDlVdcz/IVb5NIZlizeh8/+9HDPPnk03z+xTskkj3EY+K18VPJJ7Fa3FgRqUYtl131fWxOG4fPn8nZZyxkZIOPdCxK36CZDu1x+9TfI+FWoUCQTZs2adMo+StycV1y6YU8/dIjnHfxOBLpHrZuSXHYobMpGztpG9XGEw+vZ7C7llx5EFmqyofbFSKVEp21F4s1R74UpbYBvve9y3j494+RThlKZEulc7S01jDQH1HpjBRlhx9xGH29PfT3DuikXCQIDptD9dKq3rOaBLYzv3KGhnPt6tjD2rXrqW9o1ku6vXO/YllF7qdSRfFlyf8pWxXhKxIoeQ8Fgi7qm9xYbDEmTGkkGLJRzDTT1jyPxx57jObmJhKSyK7pxhCqqSGRSunFLl1XbU0LO/cksPkm8NCzr/HK8o848ngJkoVyIkLAZqMpGDDNwZYSnft389nKFYrvlclkMFRPc+MoJkyYjDU8UgMF5XmWoYUURDLR1PNXaFMFkyxX9Dj0PR0wbHRuXsP9d96Ao9CPnayG++XLbiZPn8c19zyK0wqLf/dL1ix9GWt+UDhalKxCTqswum0SVtw8+NIb3H337bz/5guEHHlKiV4dMul203Byxjnn0zcY4d0lL2oDYbebeRNyv0kekWS3SEMg2Nl8Lo3PLknTZUa3jaCvu5dspoDX6dGv/9yD5/LF52tNs1hKgid95AoZpZIlMmkl4QnpqVCSgNcWOru6tQnw+kVqkcXqEIlHdRor8Z/+ED37+1R+lZd7vDqIkDtYzmD1eci2QPwvgvYVWEmoRlUIjfUtPP7YX7jo4vPZu2eLbvDcoi/PVXB5fNzz67v5wVVX43E66BvswhkwCDXV6BlWG6jDa/WwP1Zi7CHHMap1OkfOn0I2tZznnroZu0U+lwkMliZz4ffvxOGZSC49fD5US7t/J9vqT6qi8MuBzj+HPsNkqWHf5pf//WWZaK6c/3eG83/N5TCPp//4y80+8P/TcF62Zk3ZbUWaSpsOUl0ykCsW8Tk62Lz+b3R3/oO+aIkFJ15N4+hFpPIGBimMob+QbF9MtHcPz7/az4Izf8Lih59i9Igadu9ew2FHjiGeTzGYaOK6ax7llb+/we5dH2C1bsdvr2XVys00NoVJJtLqFbII1bJgoZguUM6XdGiRLWQ0DFDoaLK5k1BJGY4KK1Ppa5o9I75EKdDNQYk0HHLRDU/25febmVqyrCri85nvSZFtmbd8dZKkKeDSfAgVy66gDBNWZGXMmNH6+/d39ehgR84cSZKu8TUzFM9hDzRQsHh44A9/4bnnXyKfSRGWAMvJE9iw6S1y+S2MH9HGU398kVoJOY1WFBfrqw0wlEuTkOdcAmu1PpNY8IpuGDOpjAImxKssD5KcQ5LXps+WNNQioypUCLk92OVBEHywz47d59LwS1ElyLNikjRVY6E1jdmYSVNmDmNl+yfnkfatsjGSAaxDBhMSHlokEPAyZcIoBvq62N8Zo7bWpGhJRo18mGBYE4JkF4iIQgwkV8VMZpcaNeD3EZX7x2bRoF0hTvqDLi688ESmTQ+Qym7AMGK4DC+D3U4e+s0y7OUxNE5x8tLbOzjxnB/wk7vuIk8KlzVNJVtkxfINrN24k/a+nVx07oUcd8RBPPPY/ezeuJrWcC1uT5gtHV2MnDaF5iljmTf/MNgU5xc3/5QtG77QBsRazlHMJilIE2IXamyRfeH/svmYWrNcmw8hIsiKKpNKc9zCk/j7q28RqGuhdyiJv66RqN1KU30Yn8PKScceyfaNn7Ni+TtUKnmV+MgETQ4sE8Fr5mfIizIwGFeSkRpwq2MHNWBJLoLHSSpVpqm5FcNhVYxnIpZUY7KlZGi0eyQDp5/1LUK1bWzetJHlb79EbUgm6XGyhYpSGSQBV3IR5BQtasdexa/KNEn41GUrEyZNZah/UPVy5puoSliougVF+qJAN5kwWWTl5SQvqdeGmDFHUzJsdPXuJ5OOUOO0YRFfR0HkBVaSmTI2p1sL50Q6R7iuXh9KzcgQLI2sHV2S1isrQgmySStHPyfPtj3AuCnzufEnd/HRW8t47vG/kE0O0lrv5bf33MoLf1vMju1byeaFriQ+jiLhhgbOOfccvvbVczXJ9JZbf8L6zWtVmyiTDcNrcPTxxzJ6zEKOPWYBL7/0Zx787W9w4VdKUK6Y0I50cCjH5Zf/mNOvuJ3PdsRw+GsI+2Bw+3KdTrjrp+CtH4fLYTC0ZyW7t24kNtDJR8tfx2vPUEh1QTGlCaByrJfEKS2GYXI4ZbIgb+6caF1tGtoj34ZDjHQ1KbK3ql9DqClOl490rozVGdCmbiCa0SKdnBnaaA6gTF3p8KbyS5qSvHolc6ougT5VF5watkRSJTIDVVGX5dd4FLIgsgPxJsmhIevkanhrdXJmU5/MGeeOZ9bcFsI1YZa9vZmlb+4hm/JjONPIRaP/fnF3DUu8ZJUs/z6RhFXkoDHDHxWza+YLmox0fT+IVMzc2MimVaRpehGUpFkR45qp8RJogniAvL4A+/YOcNzC0zjyyJO5+857KST78VozOpF2+MqkS2l9T8izZhVuv2iPhe+vZ6Cse4XWYU6wZPo577DD+NOfnsVbA6ecOof4QIYvVu0i1GblhPPm4audxO6tLuYddCJLP7iNmdN3Yil366dhsfhIF0VLehJNbWeSZgplYx5Zl/z/g0p8GT5Ah42G5ktoXuzyvUPNoVW5lUgfRWoim48c+iz27NzIu688TbJ9DZlYH4ZNtniSJyCmPJFppHE4rRpuderpJ7N15xeks0lSqRLnnXs53e05nn/uVfZ37NGcg3xaEmttONwVXIafct5BLm9w/GlnctJZp/P+B2/S37GVzZ+vwFEpMSQ2gmoqohTYMuS48IILefbZZxVoIRSRVCrLWWd+jXc//AsLTm3F8KQYHEyzeWOeplbwuGGgw0PnbicVR0Qbf5/XRSpZpCbYoIX1F2s/pWR1fLGGAAAgAElEQVRJ6zN4zXWL+PzzT3lvSVQDX+W8EqiESAVyWYPmphYaGgPKoN+7y0SHi55baC5yHsnEUhDW8XiKtraRBEJB4skYfX0DCrC47dbbufTSb5uOAtl2DVOA9Cy1qiwvl5FCRMsLRrbVUiaK1Z5jxsw2jjr8Aka1HsrF37iQX/3ydpa89hpzZs3izTffNFO5bQaxRBJLKU842EQ6E6Sjz8or/3iTxUtWc8ARc4gmU/hEcpqR955DN6fqjTIJwmrUlTeGNEYynZTNphDR5H0rRbNKQOTndcAkv99QCaiAE1JC+3LYsOUL1HvsbPtiBas/epPTTziSn/34BvxuoTpVuO8FCW0tc/NVl5Ds2oGtEMVwW8joGSnTXi+Xffu7jJ01i1tv+QlDPR2UMhHq/C5KhbTZADmcJNJZFixcyLL3XifgD+iUt5ArKcNfzoFEOo7dZSedzyrFppwtc/KJC2lubOG5Z58jGTNx55WihSVvvsWrL7/Kg/c/RI3bTyYbx+WRgIASCxYezceffkY8KZe6T3MgdLtPDl/ARaBGNrswYeJEVq5crX+/eE6mTZ5OT1ePbslkuylnoQBJ5I7KZoR2J5huQZ56GT1xAmOnT2Pd2i0a5CYDvr6BLg2MFBmiJDto1pNhZ87cg9mzeRv5ZJQyCSyuDO4aKza3lWkTD6LG08CcBedQP+0YPO5WzQL5eOndrP/4EYx8P5VSA3n3bA5a+HUmHXgqmazPbBXkNf0Ps/jwTyiF6d9XGlWUbbURGZa//ucfoZfG/4Hmw5bX7Y3UJBLcaBWVgWQ26Eu4i1j/ewwNrGB3Tyf9fQZjx5zOvKO/o7JIo/Ah3RvvJTO0gQ8+3IO34St8+vYGjJKVSimFzZUBr1xorTz88OssfWcZ7y99GofRSX93n4lNF5O1FL1lK06bSzIeifYNUSOIvQpa68kzIu99kctZ7IYOJ4SaphWRNhslDYwzPRHyc1JEm4WwEq6E2iVv1LJIeAvapMjEw5z+C8nJhBybpbkCnJXYlskm1W/h8ZrS/ubmFmbMmElf7xBr1qwjnxE5XYiS4aHsDHDhN6/isCMWqOepfedW1n+2grGtjfiCWbbuWcGGT1dhSWQpRBOIZkpM1+4aOwkKCO4ongCvU/LhzKA/2TLKVkM8IPIFENSuDPZUFSBDQpuE5JrKGxc2HBYI+LwYHhvxXIq4eCdFMieeyerXyaS6yn1uNjBq1te71vw6CcpbDlgx58tNLqRNNZ3bYPzoZgI+t+bFCWpYB5TVhuPLZlifdVGRmM2HHIvibwkGBdAzoPdesCZIuC5IwWKjvWMXra1+ZkxrYuxYN2PHNtKxe4An//QhiYEmHNZJ9OT2Exo1nRt/eRuT5ozGKUO/vh42rf6UrVs6aWybylGnHkqqq5PXXnyeZGSIrRvXMaatlSuvupKd+/ex4ovV9MZiuL0BTp99Ih8tW84Lzzyt2yKpcS3FAom4DMvMc72z6b81H7Xvk0rEKYt5R5KUIynOOucCDFcN73+0mqOOO4Ujjj2JlMeH217htReeZP2qZQx2bqOUi6lhRg4KKZikc/bYzc2HvABizJSuMyUCsn+ZGkhGgqBYTQlNEI83zPiJY9m1ZwORoR6zCJMRh8yCHFYyRS9efzMDvf347GXcRppKKUm2CFkp6O1iaLPp9E2aD/MTNjciLp9fA4lcbh+Dff14HXbzoJdwnLIkc5ryAr2AdUIrDY08JhIG6KAh2KiG+Ww5rwnBsUQUa74kf7FmJQgD2u70kynIJVNQWpe8WVW3V84KV0iLT5E7CSrRZTOUHe0RzKnNyVDWxmXfv40jFpxF2Ofnmcf/yNOPPaypkTJ9ffTB3/CHh35PT0+vGpkEXSxDh2DAz6Ljj+eC889X38wPb7yejv4e7CEfkWySy7/3XUaNnsw777xAQ62FPz7wByopJ7m0SLisxCTh1+4h6J/BQcddQNucIxk94wAikSHaAi4GBweVgDVm6gQysSwNlgIVixO3vcTLzz3KZ8tfxGeLkY13Yylm9GsvkzMhPFSMBKkktDa6NTTI7/KSFX62FONymAFDsZRk4OmPZY0udAjRS1vtAQq4mTztEEJ1I3jllZfws9uU7ak07382H+Yb1qoG/+GCRTZbctHKijkclowEFz6fl46OTg1flI/GZsEXRkkks7otGH7jqwSqZMXvDpLKRXjwkWvJZtP89YlX2b01RWSggtXIUxG5oa5cBNtnGutUx6pVnTQfsso2J0fDBnmz+ZDNSLUA18AnyRUAp2EGEwqhI5cV/WfVLyJqjHKBUEAuEA9+T53ewLu3baU+EKAsqepGCZvPRslhyspE8OXUde8/Z3hiyhQ6kmh6U5k0Lo+LRSedyFOLX6Blgl1Rx6MbZrLxi12UAxGOPP1oTj/7u+zZVubtl18mHnuOY44S7fKgrpQlf6VoL7O/ZwzTDriZov1IKt5xpKwZ3bIJ1We4aNDt+5dNh1lh6CZUpRUiOTHlcTJ1rlitBDxWEj37ePz+OzGyA+SjvTpNsSpHXwx9UoRWSGaihMIBWtta1Kzd3b9RTh4CgWYmTTqAJUveYffOTuxlP3bxViXiKhksuyr4nWGMstD5vMw9agE3/fJWXnj5aZ594iGKkW6V7cSLsmYXootJXBPJz6mnnsLbS5ZoYTxnzmwig3E2rd1NIOxj+lwnY6ZXqNhTrFkVVenDouNO4J3X1rJj6yChWjeRSEKnzc2NzTirwX5/f/k5Te+Wo+Wib02mZXSZP/x2O0bJSyIhz5kMLSQIc6SeUbFEJ8Ggk0JGAvL8+kw5XW7a2zvMwkAlE+Zlls3ldYAgyEn5cTAQVlO4+DJkamaVYZByQRVeqc9eLiOvj3gwKppcHQjZ6O7tYeq0er512c00NE7jvnvuJuh1k03GOf+rX+X9Ze+zatXnVKwGsXhCCxOXo4aQfxwWSyO/eugPfLF3G6GRDSQKGUKBelwWL1krpPLoRmh4UylnnBQTuqGVcFnRXmdRT6Lgf2XLLUNVlVVKLoZc/EK3U+0/uj0vZYoavBjyybZmkGj3Dn7xo2twFbMEbVZu/uNiSsU83//mhfhseSglKdlK5ARM4vTQ3zXA73//ML/69e06RJo4fhyJWJSDZx3Ey39/Cb/XRSIW0a2qPNu5UkGzROTJF+mbFDrylbW77SQyCf0+k88yqrme+roG/P4gmzduJRkXGZZVv5eMkEgkSl9vP3mhlkkwWCGO22Ph6xecy5YtW1m1ep1qscUXJlPFQK2hw4kaDYrrZ87Bh7Bs6XJikTwhX4BitqS5L05NWLZTVxfWt2U8JjkCpugxmcion8nudnHVddcQ8DdwzbXXM2HiBLL5ND0DHVqUCqWpUrEz94jDaGit591XXscopmkd6Sae68YdhoJc3wWoD9Txjct/RuPk47G5xhNPxeje+xofLbmXTN82CmkfeecBjJ5zEiec8R2SKfE/Vj0EVbmZFPJmGStd6T+hFV8uNKo/GFZMDf+8+ur+7Rf9n2k+FGwlz6WYlKU2KtuxiRIrCwFXgpCnm13b3yUysAVXKcGmtftoGbuImQuvxuuLUxl6nb0bXqarvZ+nX9rEiGArsd4ixZxVB4ZpS5y07OO8o7jztru55aZr8Lri0kaqVFU2f/IGENmVmrCHkhQzJUY0NVEqlEhFo1+Go2YkhkCCbj1uzWiTbBxRaYhkL18Q+brp1xgOBxSPkjwvpmzdzMkQMpTcb3p3VpPK5c/SPBAhZKmxz0LYV6/nTCTap7WXvJ/l/T5yRAOHzTuacWMnksqUeP3t5Rxw8GE0tk3mwku/RUZyWYFdG9fx0pN/4phDZ5GvpHCGHCx79Q32rFlHKRKjkpPg5RyOoIOcs0LFbTAQz+j5IWefSA+rRFsKVX+VxCQKQEmKehns5mQwLM+MBGnbHXhsprRfkoVylqJ6Qqx2GXQ5v5ST6QakWpMMb0FUzqaAl4rKV+XHogwRn5RsPsQHJB+ydfV5bBpaLEMjARyZ6Ot/btjk16kXTsKvK5KBItl4FtMjnUlSKuWxGGVyhSzJPIRrYERjDd3tEWoC0NQQYMb02ezcHmHz+hiZVJCCHVqmjOSOh68hU95Jsr3IpnfXsH/rBqZPP5xzvvlD3l/7ASuXv0t/b5IjjjqJaCLLtj1b2LZ3Dd++8kK9C/7xwWf09ES0SYsNDBLtHVDzr+ROWQpFipmcenxF6bK15pz/KbsaG1pCKh7X1b3gTmM67XDTOHIyE6cfgifUxLRZhzJuzlF4HAWe++v9/P3pB3ETx1qMKTZUjOjlik3xpYZVqAiC0xXZlKxpRT8b04f6y+JOsLCa3SBXQwPzDz+B+UfM577f387gULtuTqRzt1oK1NbBYEQ64nrS8QxOSwlbKaGflLRLmZKJZhUZjGYZmDs/bVxKIuK3OfH4ZPKXxe2w45QHTFjO2uUXlPphkXRe6Xh1ai59RQGXz0clWaAl2KBmsWwxrVuFWCYrGcIYJSfZUh5HwEM0lmHuvKNZcOwinnzyrwz0dhEOehjs3UtFpvsVaGkawaGzD+aDd5ZqQJTgI93hBgbSdsrukUyduQCvy8mIxiAfvvc6yf7dZAbaOeX4o/jx9ddy26230tXVR7i2ga7OXRpfXx+uZ2TrSK774fUEG+q54NvfZjCbYv5xCykYFl567QlC4QznfuVoVrz7Ptu/GKKYFqOUtPtWUhkPbsd0ooS5+6+LSbtED27Hmal26n4YSmWo87jxJHJkLZI1UCHoSGHNtvPSX+9j9YevK2kmk0zjtNtUfuYOZTVI6rijF7Lms9X0dnSTTsmrZdHpfTqbJSkHpRjx5H86XZHCx47hCnHdjb9g0rRD2LS1nYcfvJ/K4HJtEFV/Wt16KPKvOo3R50rESyLlkNCff0m29fklvVWQslLAVejpSuJ2KnKdkaNHkEin6O6NmDjgaq2sMlfZomRlo5fn8COnEY0O0N09QD5rJxErVv0keYUnqBRMfU3mAyQTY3nN5RaSY0YOYuGRy3BETflyOcmGrSq5kjtK0ZDV3yc+KynuZZUrgU0yLU1IjoPTiiGgAKuPoMfNYHcn1oKY7iwYsmlUn06BokXSc/PKPpcmXHJT5Gsi/icxO8vnapND1O1i3IRx5PM5UpU4V17xI8bUH8rGL7bzwFN38K3rvkdj61weeeAl/EaMExYWSCffwm7vJiuhUJIvY0BvzMvY8XeC82wIB8lUvDiV2GW+r4Y/vlRb6WFtfs3KonmXQapF1uSm2UunboUErz/1CPvWLseZHdRhhVyIJQFLSANSkRV4hnBDSJutllGt9Pb1UNcoKdweWlonkUwnWb/xE+LRPK5yA5a8S1fChdIgEQnNKtloCIzAZgvgCtfzx+cX8/bSV/nj/XfhyidwlvJExRguXFl9psr6utSGnYwdM4ZgwKdkP1nvv/HiUuxGGw3jMkyfn8HwJ3DZa1n6xiAHTTuYz1euZd+eApdfdj7vvPOWBryNHzeRrZt3cOyCE/j44+XY7IIGr3DGeaOYPCvLR+/meX9JVC9OOcCj0SR1ofE68fIGCuRyMWS4JM1BKFyrQVrSTMvW1pS3iV5eAvFsumHzeXxKexndNpY9e/ficrt0SCKzHg0fxUzhTiYKpFPSFIupt0JDYxh/UIyTKRaddAz+2jYqlgAP/e53ZBIRxrWN0u1Vb0+vDnmkaZAMnFSmwp//9Deuv/oWimk3N976cz7Z9BlLPnqLVClLY8Nozjj5XA45aj4WCfrLCKFLZGAeLXIdTvMol6ZCmv+SxaOfUygARamxlF5oShUFoSn3jrxKeTnfyuCRpkBSr/MyyU0RtGf5/sVn484M4S/nuPJXv1aZwx0/+REBlwzC0pQlO0OQpNkiY0eNozYQpqdzIz29Pbg9AaYfcBANjU288fprSqsTXLpVPArlEjmrS/9e8d3IN3nPi6xXtM+eoJdYOs7Bc+fwnSu+yWOPPc66dRuIRVMYsrkRMIHIqfIl1cCbBEELhlGkts7DOeeezOOP/5Hzv3Yea1atY9WnW7UYyWQrHHrkGKbNOIDNW7ewZdt2pdrIt0rBSjFboZy3qKlWdO7yNZINhkxoBbcqg0K3S8zAsjUTfXlR7zWPu4ahSJIZBx7I7vad5EUsrmekSCk9XHr1ZXT07+a9V9/AUUxyyqlzaRxloWNoI92R/VjLLiwFH509VjKWscw45Gt888qrcdt38+CvLsZbGmSgq0B7tI4jz7yMuUefQzwhjZDIT2zqv1P5kmwR9H9mU2LKTv6j9fifGisT6vH/Q/PhMkPjKTiK5O0pihYDa9mrw6VyBlzWKH5Pmuju9yj0LCUX38v6XWlqD/w+Rx9/Do/99koWzQ2zfcNK3vlgE6SH8FhaGeoVhZ+HkjNFvCLSrhou+foV7Ny0kXPPXMj9f/gVO3fuwuvzkclIILSDsW1jWblilUpwfW6vKhEMlUabsmC5h9VjJ+QnwbGXSyb+Wfyvcn9UN+TDkiud6ItCpmBi9uXWzabyuj3QLFqnwGcc5mv3pfaggs8d4JILvs3ipx4nkRgUI8qXwycJO85nKzgdXoK1TXQMxlm2YiWJgpV8xc7oMQ0E/hcd6lc/vZtlLz+DkUtwwOw5PLL4WZY8/yI3XfEdmsTLO9Sn8CNP2EvGUaTgQINIpe6T4abkHsl7U4AARQkWtdkV4CEye0vFSiqdJ5nPkZPBo3ibLTZ8dgc+8b/YCsSyKdKijtD3gMjJzDyVYbyuPGoiNVekv8BWKhVT4pkXGqzcubINKqkMSZQM0vNLeHNjfa2+D0WW37m/n0DA/WVjMzy4y5dSpodGzpUq2UvqHCG7xRMyeBRAipdzzp9GwB3krZc/w+8YSTZe1ODhYxYcxWGHH8P06Yfy05/dwyuvvEPC0sMlPziQCZPLNBam8ep9b1KOxZk9+zjwT2LF1s/xeQ0OmHkcc486hw27uvnw838Qze8kVFNhxqTJnHD0aTz0+z+zdf/nfPLRx4TcfirZErZ8BZucZ2UrhUxWJZ+ba7/yP5uPkT4xLqXIJAvUhmpIJlKqiy/JQyFdu9NP2eKkpmUMEye0sXvnepLRLgrZCA5biXJO6ABCBRDesCSGF78s/uSFkeZDvpeudJg+JBNL6ZaLMjkt1XLaGRdx9IJF3HLbTQwM7MVpLyhD3eMSEoHgG4NEYzlKMtYqCie9+vBa7RTKZihTvpBUI6X4AiTkRg5mkeE4XTU4fPWMGDONmTMPZMWyJXR37qKUExKUmNHzFEQaI1uWKnJXHiAhxcjEYsrYCQwO9DMY6TcvNcGryRfXImb8HDaXi2zBjj80gp/ecgvJZIT77r2DWN9+7KKbLEv6rKw4c9TVCNs+rhNUkQmUZcpvr2PSzGM5dtG5zJo5gYC7iCzSr73im+zZvJagy8a5XzmDq7/zHa6//no6OyWt2Uy3VRNh2aIkrDvuuhtfbZg1Wzaxe387f178BDX1JXKFdmbPGqVJ8H9bvJyOdpQlnyl4wNaIPzCJ0y64jJkLjiamGRMOHEXxaZjbPs2fkOJQUmPlUM3JBCfFvq3v88ITvyQ/tJNyOkIqUVAsqxgt3Z4kDfVh6mpqWfnJNs1ekcJeUj/DtfXs6+jQgiKjsqJhOZ4hs3qc/iZeeP1Dln2ykcZR07jh+h/gHlhGsZCgXEwrIUzlcUqjrAZDqqfIgrVsMGJEK7HYEIGgV4tGyUGRNal4ZsTcJr9PLmG5tMN1fr3WBiNC4ZCX1vSUyId8/taSbE8stLQ2KNVo3dq1ih8V4pvKO6sGd2l6q8ocNX/KwWNqQ811mh7a0nzI36aXqinH+jf52DAFS1cokgMgmx4pPgxFCiuyuCBPqUNNwU5p7G0W1fz7DRepomTHiOFZnmXRwIux366bKJHsFShg9chWStKIRS5iU8lFbY2Dg+fM5IMVK2lrm8l1V9+hw4d/fPEPFpz2Fd5dvh6Pq5Gjj5iJy7GP95d+D4dlM06rbLtyuGqgvd9G29jfUnZcSCHgJSNJ28UsRrWhlGm6PEcy8RJDuxLsZPUsEjORoAkKW1JeseG2WAjZC3z4xjO8/+rjNHoL2PIR8hIC7ZKmMUFFJl8uYeUXsDt9lC0uOruGyOUtnHXe2SpFKgl5yJZj647PGRrKYyn5ceDHJuGV8T4kMl58SC67Qn7BU8uTf3+Thx55kNUfvUMx3kkm0oPhdKtmP5uTybHQ2WSTFiYc8jNt+gTGjG2lfe9e3nvtI/r7Db5y/nGs3fUqsw7zKSQiNRRk3cq9uI0aOvYNcODMI1i/YRUtrWG6uvYp8lHQkkvf+QDJepDn8CvnzsTu7yLaG+SdN3dgt0mysATy1ZJJWxR/2z/YrpjtGVOnKlWpp2dQC1bFSwrtL5fH6wmoBEMGIEG/m3Qyonz7ttFj8XjCtO8fIprMYnXLF1fO1hwOrAwOJMikZDopl2uBxuYaMtl+QrUGJ518DImsjzeXfEwy3oHLKDCyuRZbRczvOXIlH4Y7qAW8x1vPKQtP4/nHn2HMqGl8/bLvMpQZ5K57f4zHKYS4LHmc+txOnjqT+ceexsgph4Bd/r6SqROX0WelTE2Nh5QU1YqCl8wVycwxwzOl4JFtYzVuQ0EYMswQ6ZQcMXI5Oy1Q58xyy3cvJNu5CWusl/OuuRWH28v9v7kHv0yV0xEBuer7R+QR53/tq3yxejXdHbt0c+tweolE5Dnw68EodMVKWehMpi+rUvGo1l4H3hJ0mBXjpU2zm6SomzZjOtf/6AYWL36Kl156maCQ96obQZFoiCRUUPVStMgWSwY0Xo+DpqYwp512InfddR9Tp4zSf8uuHX1VDwKMnWzjiMOPZu36zeze041kYGqoacVQ078UVzLdlfwbmT5XSlkd5khxKSZcKQ6Ghga0UXL7wuQqflpGtzF+xjQ+/ORjhX7I+0nKf4HFiAfx6uuu4qm/PYGjYqOxJoTDnsNbU6JsjzJ6ciOJVFTNsql4mciAnbUbMwTCkzj//NM4YGoDqz9byu5dPeztsXLaV79L3eiZpIrSbQ7jAqsKrOqUWPEi1Ybi35PLh5er/67FMvuRqn6rahg39fdfjkK+bE2+9HJUDebD2WTmrx/etpiy3y9lviaQqKro+GeX45E5hVUQuuKTzVJQyqFbpS0ukdaKxJY0Da4B8kMb6Nq3iX3dCbZ1ezjp1LN56a93UYxs4OKvnswDDzxK97790snQNmIGfX0xitY8BUmwzwhGuYZyocCI1jp279mkWwkxlUsR3NrcrM/h6pVbaG70KXRGaIYWUYuI9ycvYJG8enINlynBc7jl/raoz1IVINXQPIW9VOVWurMWr54QQi02krG0DmTkiyNIZtkKCEhIuj9dVGn9YDB1/IHs3rNTB0iS+u31iiTXnPaZcR9WfIFaDHcNx594Kmec83We+dsL6p3t2L2T3VvXUuuzml49V5DQiKl07dyHM1OiXkA1xQyJaDfOgIWMo0BKEMdO8ZXqih6byMFLFY1m0NmrIF3sZtiheDwkYyxfqZAViIxg8EWrrUAZkUrJ/SXyZXVTmWhcCeuUtHNB11cxvpGhmMpDPT63NvmylVUIh8J0TKm/Yq7lz7RJnVohFPQwtm008+cdxprP17BmzRqto2USLg2dDAMkj03zuYS+qntVUUiIwiKr7+dYAs4+91COXNjMps93seSZ9dhTYUiWsdvTGO4SDp8Pi6OWPe0JIvkIzlCRS686gNNPmoh3sIl9y/tY949PmTHlGLbsTbKhawO9lZTKs2yh8TSOPZAZB81mzqxxLH/3RT5Y+rqSFmXjkrb36+Y/E7Fx7ikX8Nk/PmWot1NMfZQKKebMmcHLHf8l4bzJ8RzZVIF0okBzYwOxiKC5zBdAEpetVmHaS3FfIFcs4A34dA0kKyTR31qlUxSTulBYBAtbMc2t0v1lM0VaWuu1u5QAMJ1KK/hYSFaCzrOQL4fwh8bw91fe49e/uY9X//4UNqIEfGVcdjEJeVTzNxgZUgOi6FPNZbYpUdGPagBOSSQ/sqCtlHUVlE8XGTduOvGCjzPPv5LpB8zi+msvJx/vwFkZxOXIa9BhWiZ1ZcGh2pXKJJ+PS3TFwyxnmZJKeMywyWh4pViWybfoJf1UjLAa0lOZIUXu+l0OjYQoJqRospPXUCoJ7TI1/VIwOXyNeMOj+fkdD7Jt1342bXiPnVs/JTY4iLVYItLdjU8CtvJ5rrrycqXg3HP3XZr8HgoG6O8b0JQEuaicbjdvL31PU26XfriMR//8KFjSlBjA5kxw3EnzSGQKNDQdwuOLP6G9y4Hd08alV17HxFlzSMrES76yUsTLFEO+HlIxChFCaF0SEJgUs640IP3cf+8PiO1fScgyiL2U1CTunNBKDGGLy2td0GBDuQRtDnOSH6rxI3i/nTt3q+xEgx9lZ6HaIPE4uMlZgjz7+kes3xNhxOTp3HbrXSTX/JVifpBSMYLVklOevhb/YvTWf6JpWLaVDI47fiGLTjyOp556gr379nyJ4hU4gBg7VQ/vslexyhZFNmYEy1w1RJv0CtHNSspodVULtLa0qmZaDk6XhBlVqR/S2EihYQpXzINFdO/SXP9z+lP1qFTvqOHBnV5e1TgS/TrJ11hK8JJpKJPCUT5kMqqvQ1H8IyL/seP3epkzcxZrVq7U59Wi46eCbgTla+FyOfCIz6VsIVvMkDfyFFxlCjJ5ke2L/BvzJWp8cPyxczSoKNzQqNjOSTPm887y7XyxoZOxU6YzbtIkAqF6XI56EpFHcVs+IjO4mXEtAoRIUDTG0jjqHrK2rxCxQMZWoEaM/WULJdkEDSfmCg/dVsYQo34xq+ZbSfouiTjG5scu6+l0CXemhyd+9zOKsT04rAmSiX6CrUH8QTsBST23Jtm2Y5s+QyNGTmT9ui6KxSDTps/HE2zgkFkTefPlx7FZ4uzt2Kmp0/mCHbvVi1G0qZHdMPyUKnEcbgtWl4dEwctP72ff9T4AACAASURBVHyUxqZR3HPnTWxZ9y4BVw633U82l8RiKZBOl2htqscmk+pCjv3dA3z9gqNobqrnlWeW0tUb5eaf/5zHnn6YnkgvZ391KpZKgV1bB9m1KU4pL5JCCIVtuD05IrE4Bx44ghMWnsxbb3zIlk27tIAf2RbA7RHfj3g5ckSjGQQX7g/UaFMhp7MEURlGmdYR9aQSJUV1C6ZV5Um2ihqdhRDldgV1K1goJAkFbcRjGQ4/Yg5OVxNO7yjO+Oq3+Nk9v8RV42KwYyuOTJyO9h7KJVOOIxlCdQ1eKtYYViPLKacdwcaNadat7aRU6mXyRCstjS3UhiZz8MHn0NVv8Nfn32DstInceM1N/PDyq9iy8mPqRozle7f9nknTJ3PFhYsIVtqxVfqIVSSVXb7GBgMlF8GxM/nm1TcybsJUooNxgv4AHgf09BSUyiXjW9OjYrL2zQbfdANr8yEDAdVqiXfISsGQewZqveDJp3j5T/fwyatPYkv0ctI3bmTMxCnccdvP8bok22mQQEAarhQ2R5mf3XITzzz7FIMDcQ066+3qo6WhkehAyqTRlaVgE+JVRMfstrwDv2zZY3HSmZz6KuR9XCMG7kxaG9cZB8xkz74e0oJcdRsUxCRuMz8nv89PT8+Ayi8EFiAyVPmxHHEilxoYGFBjvYkbN0EuIhc5emELLc1tPPPMJ4RrLAz0VfAK89KcdJgFspy1RcnYkqZf0nXMwZXH4SWdSjFu7AgKhTQnnvpVUjRz+XVX4GsI8I1LLub9N9/WYFqv3UXFVqB1dBM33/wD7rn9VoKBWnp7IhxwwEwu/86lXHzpeRx4yDiOWHgAezo2UhtwkuxP8flnfXS0G8TTdq694XoOOXIuK7/4go2bOznzzEuJV7wkhY5XPSOHA8iHvX3/7BSGg+r+Y/vxn/+pVEFzym9uxv93H+Yh/K+G8+GMqH/9ueFE9P+35kNeD4e8wS1FikaJolHR4QolK+VMEa8NRtbL1ERgDr0ayOkwvESjedLJQTr2riQT38nDv72Ngw+YxJHzDuVXtz+A1eJk9qy5rF4lOWgSQukmXy5hOO0kBF+rdYr4L+RuFKSywYMP3M83L75IwToy9JHhVSqdwesOksvk6OtNqmzcnIFVGDN2NPminElD+t9yn8tWVz5foZZ+2bJVKVcqqZI7WPKu8nmVQTrcDh3gFeQe0oDFaoyNXAB5Q0E8ctdKwS8mdfkQ/K6Y1QX+kkxl8flqtW4slaoYfe1sinh9slHI43JZcQYbcYTGcP+vH+az9z5hxWtvEuvYRTHVQ4kYCSNLVCTvIr1WgpwJ4JApsDTixWxRJY3S10pD4nK4cLm9dA/0k66UccugRlNU5TA1h9lm/yqDHNlMym5eajnxVMoWxKYY61gsSTZdxOqUfBQTumQSAM3cnuF90D+N5BWK+QrhgIvZB87kzDPO1K3Svb/+tcozxUkrErZSUeT70vyK9FCAIzKUlHs+r6odicU48KB6JhxYz4ZPd7NpWZZGwrglGNcWxRuGWB5SJS8dg5B2pvAF4ZyzJnL9VafxyC1/JrE1z9dOOZ8NazrZ1xGh6IuwJtNHwunmzEuuZMT4gzh87vG4shbu/cXNbN76D7KWbiYc1Eo818N7b+zm0Bkn8Ns7n+Cs086lv28Xqcx+QrUwYlSIT/rP+C+yq8DrxKMpYpEMo0Y2MhTp0/wGmRg53D5sRkj6QPIlmSJndaokkg67RFWLV0JWdXmhzogpSV6simqT7Q6LFkBSjPm8XtKZlCZaetxOnZhKz5svW3D7WoilLFz+netobGxm6buv47bn6di7mf6+Tk3JlEIwnkyqYVZ0dPJnCpFLblptZuRglewRRUjKir2o5lIxOjc0tdHeX+Sksy/B7W3gqb88jjXfj9+IU8wP6YUmgqB8SVV1pkpdGdVCi8lWA8XMLBBNSq8yrFX2I0WUin8kENAgXFeHYZTYv3+HBggaFYNULI/P71dtrqzh7bqlEfmNm3TB4Nof3cqM2Ufy4Ser+fMfb8XvLeBxurAWymSiMfKplK6aw6EQDz3wAI89/hj723er9lgOjqjoHSsw86CDuO3OX9A2oY2yrUzH/g5+dPMt9A+1U7L00DLaw4JFxzOqbR7+0Gw2bysycvR8EmkrGbmg5XyQSaI26CWcljJGNc1eDtCixUZAPv9ihu72rTz465vxFrvxVwYgNaSTFYvhoSDM+7IYy4SEJpsnh3qBxNAtMg/xXciUVjxq1Twm1TEONx8VZy0XX/UTpsxZiNXfwt1338XQqieplOKUShGd2jnkPFGAxb83H9aijDlLXHTRBbz2+qt6USvZo1ghlUxTKMglI/pLCX2S/bisiU29tqS5CiVL1qnyIU2uFPkiRxw3bhzTp07j3XfeMTWvwuEXSZTLRSwawy5Y4erRotORqtZVZUVVb4NZAfwToqK6TvlflVyhMivJuhBzmlBnlHxRUCmKJrTbbGrWk5dEAoocNoMpEyexZ+cOStksLvl9mqMi01hzsqLPrM0glU9jD9nJOwtk5EJwmLNDeS9LuOUFXzuMppHQF99AXUuAdL4ecseQTDXS1ddDbZOfGdPn01p7LEN97/H+ezfT0tjJyEbBE6bIWxfS2PZT4swiKnRD2SKJzll7yiwVW0I/fZdRSyEtY0Ez7V4m10pDlGdPnBz5EnV+KxtWvMHbz/8Zv1EgMtBNOFxLLLsHpyvPqJEhfL4y+/fvVPnQju09RKTjqYRYvPhV7rznUZVl7tu5kkpxSPGtsZRQfkT+4MRWslHJSQPnoViK4XRLxeAinnfytUt+yJlnfZXkUCfXXvU1KA5UG0pZe+fx+9zUBMN07utWcko+n1JqyqJFx7J3Wx+7dvcQEW29z0oil+Tk0yfor/loeRdBycTIWilYk4ybLLIwt+p/E7EMlaLB4fOO4qH7X9WtWqlgwR+yKGHL6wmxZ+9+NZJKrsOwqVNgFjK9DoVECulVHKkUwzJZlIJWNl+CRBVjld3h00yOZDqiHo7ZBx/JUUefieFsYtYhx/DZ2tUccvhsVv3jGd77+6Ns2rSNpASfSsiWYUGkixYjTbjewazZU1izcpDO9jQ1tXnmzhtDLl3ASj1z557Fyad/m84+oe752bF6G1d/45v4xL9juPj1C2/hrfXz9yce5PU/3sGoGoNErqJ3QkY8Y74aonkrDn8di046nTmHHMEHH64kkarwlXMuVEOlbOX/05SpxPUqaU7ORPF7qPRL5Jw2i7y8GMU8I4IGLz32AG89+xcs6Qhfu/oGWv5XIvbPbr4Jp83K8QuO5pOPBaNcYVTbSK659vv8/Nafk4mnGDWygXVrP8VmKSpmXjJMnI6gyh58fp9+zV2y1VPJlmwWzEGBBJuKRl7ei3KPKQFPprAVQS1XtOBzOs0QOoHy1NV7VCon3sF83tBQS9F3y7RatmRSnMi5Kq+1fF8hT/NIJ5GhjPrspF4S+ZRJ2jE3r6aTR7Dnkh9SXbGqftzMErIbHpV3ykjYGQyzrSvChKlteD02Yn19DHYPYJSFjBbAUdfAUaecwqWXnMW3zj6WZKqEwxWmgMGNN93MHb+8lZNOW8Avbr+Bpe+/TizZS1d3D33dBps2JejsTnDw/HlcdvW3GUpEGYwWaWgYQ2+kSMn2f3/zIcpRNXQrQ9xksIsG3l0u4SXDxpVLGezeTqrcQSJZpKV5KqeccjaFYoxlHyzG7Yzx3lsvUM5lmTtrHh+8tZbO9n7qamtIpTIqT7LIds3qUF+SDKZk2yk5LFIUy6UmSP1A0E80MqSZOlLwq79LzvySg6HBCOFwPdFoXGsIGZQ1tzbT2dWO22MO1uR+kgZBtiBi0Ja7bnhwPJxwLhLBSlFgGHltkuUuVbiJEhtFQKrFlN5x1qLQ1SQM1vRuCo5bmiC5K8eOHWvepfEYO/bspq62QVH2UtuMaWtTaIrdIblyFuLxAaLpMmWjnnfe+AB73uDx393PkheexijHsRhZMs4ikVJWYRSyTdcYQTXiCDrXqZsPkYmrD9cq2z+PRg9ExA8ogx1JTpe6oCqvkmLfbIZNXLPUCXInm75SMZbLoLCkSgKRm8qWWnD9Zn6JORitVgLVP8PcoElkgZwRE8eN4btXfoeaQECHCj+44XrsTgdD8ZgidEtlkyKmxCvde4jxX+rgrL5Oza12Ro8eQSTTSb13BI3GOFYvWY89W2bUyCDdkU7N1flk/QD+Oh9Zq9RncNJJjZx92myeuPdNjCE4cNJBbNrQrUPxb153Hs+tWMrOvi5axo1jzITpLJh/ItF9g7z2wl/Z17MaAn2Mm1lL3ppi+dsxpo85kEu+9iNu++ld9Pfvo1iKUN/kUc/Ytsx/MZyP97+uB1w6XaZtdAMFcmSlYLM4iadE51urCDwsInGw6JrdKCUJekRjn1G9mvDoi1IIClJNvhkmylYJLQ5DC06JPpLgQZW3VETvZlCQX+sSUy9kcmWCwRC14RCJSB81Abeid6XDFOOi6hOr2nqrGp+ksCzqN1vFhqPioCSHsk52Ctp81NZ4tciPljyEWydz6LxFbFu3g10bP8Ka7YFiFIshDHUJl5ONidl4yKZGMic0cMduPkCq79PCzjRSaedvkaAlO7mkFZctpLItrbqsOSKJiG6IZD3qFgN+Ud6ENhxWmZTbGNU2QZGyJ55+FrPmHcZ1N9yIPyDBZPvJJTN6e1rEfSrELkE2xpJMmTKF+++/n8WP/YWPV6wgMhjRv1M0+6eedgrHHH80qXwST9DNopNPpKs3xaVXXEC2tBuccU48fT5zDz+F9g65jsaRyTbR2DSVZDFMWvThNlPDLw+0U5JQK9KWiQFfWM0GlnxM+fp7d2zhkfvuwFcawlvoI2TkSUYFrwp5i00nH+bq2nzjWWVlKfIIQwpiSVfNazChFJ2qzdVfKrIrF8m8k4uu/DEnnv0tUmUP777zNm/96QYKuUGoyDT3X5uPanhPdfMhY2Xh0guxTC5TAQrI1SscbZlKiMxA3sKyRhUKhfy1Xo8bv18mjmKEMyVZ2jyI2TUn+SBm4T996lQN49NnwbDrBiSVEgKMGWxlTsSGaSFVD8hwdqCaJ6uZH8PB69VkVTlKRI+vCcbyrxXqmsqszOdODGtKy9JtjOCDTXmYNCkeWRtnsjilKRTkoazCZVVe3bnoFNjpIF3OYw8aFJxFMqrxNRNVnfaKega+eck8gnVd2H37SWSLlEsh4r2HcvHXb1OOuN9vIzKQx2uZSUO9nYcevpj+viWcf95xRDMRCs6DaJ3ybTpiTeQkdKxYj4CwpZvSQ1OeAZHCFDLYBYldcWLJW/WtoplCMgwUT4cELzrzbP58Gctee5F0NMqcgw7hvPMuIjK0jVUrl9HdtZ2e7h20NIUI+EJs397BqJHTufLyG/lizVZa20bz/pLneevVJ/DYhUiUpGixUyiK/t/AKNl0oyc+NcMoKDSgIu5mZw2HH3cOP/nZbTz8+3t46dlHsJXjWL0WMrmYBg82NtaoRGX39k4ycRg/ZgR79nTicQvStJGOjii+QB2pXBK7J8fYiWG2bNmvn6MM7cM1IXLWKNNnw6g28cOF8DibtZnx+x20NhzAA795m3zGhdOdw2q109TYqqAJabQVeSn2fM1CEC+KyHLEJ2AhlcyrPCyViVCRwlYGChl92nG4/MLH0GBBb7CGxpZJzDn4OOYddoJOGqPRfrp7dvPp+08S7f6cHTv2aiErk3mhxHg0ELZMY3OAhsYa1q3sJZdyc8Iph+pGpLt3kJ27IurfO/yIU+nq6dfGKtUeoRJLcuDsKTz+9tv89o3l5AyDGmuG5++7lVVvvo7H30Q8P4jFlqOQz6iPQjI+xIBuddeSsQQZNWUu37/hFqIZucKl8KpS7arnhwkKGd4iSr6JyByqwIdSDrutjLWQIiABWP3d3HD1d7AW81z5sxs45LBD+eH3r6Vj9z7e+PurvPLiy7yz5G1u+vFNTJg4iZt/cjMnHruAwcF93H//bdTV2kknojiNALf8/F7KJTfrN2zjhRdfwFbZpQV8UqRs8v6qUnFUklnNXRE5b8kiJlQZnpgZQaKyEGP5nDlzNHS1t7ePvXsF52venYlEUifXZsNRDX1TmID8PjvTDxiHx+Pjk08+1fPBKd4N6WSqABXTz1hUL9XwkMSiORqiapDXWCADJQ6aNZs93Z1Eign1Rtnk/VooErD7yKXAHR5FX8XJCedfzEXnLeLGixaRzFmweGoZPWkmV37/hzz9zN/YsH4Nt9x8PbMOnMrevp30ZKK47KOIxTzYHAHskkJuz5PMJcHiJZe3670ghfD/7ZsPqSWGJ/5y7xmCeK0UqbEWWLfidT5d+jdqPFkiFvFHNTJ+3FzOPusCPvjwNTZsewOXJ0Zn+zZGtY5l7artZAbsOjxrbGqgp7sHp9NNISv3goWJ42cQ8NazffsuBmN79d6VrYJg1BWoI+h/QdVXYwXkfskPFnTQJr4lufOkzpHaZuFxx/LRJysUDiTh0HJHDhvNpQ6SKf6/hunJz8mfk0uL4VyeYZNwKpe5KU4yqU96wctzW5KzXfwMVlWyCJxGBoAyWKqrq6O1ZQT7ezpJF2Ls2dOun/PMAw/isHmH8txzT5PNxTWYWkJWx0+YRuf+FF53mG99/dt8/o+P+PjdNykXorqJLAccZCXIVWqokrn9E2O5LCDECyNTT2l8RMYsd7s0+tFYQmVV0nDkRDrld5ugmOrWTD4NReVYhcxYweWyaziqORTMm3aFigwvDR3Um0h9M1xYvpeaRD7k7JL62Ex0F6O5SQIVT8r3vns19957L5FoVOlYouwxPThSG1Q3H9UWRLZBEuDp9dpoagkzONhLIluh1utgXP141ry/mSNnz6Wvu5u8pchQLsaO7hTuGmisC9DbG2feYQ2ce9Zh/OmelxnhHcE1372ON99aSdbi5ajT5jCYL/Da2y8SDLs4ZdHJbFm1A3vWRV2dhw+/eAGjsQdnYwyr0060z00x0cLmNRGS0RLjJ4xm975NJNMJ3D4va/f/F8N5Y/kZnaYIJ9wX8mIR7a/LQbbkYuqMY3F7x5LOOsiVMny0bAnldJ+Z8FoUk/GATiuliCwJWqxkxV606ZpJsXzyQkkarUdWUNJhS/JjHqdhx14yKFsFU5vFJljbUoWacI36T+pCNfT19BAKBcgUTGpKQfM3zDWqmGjlEBbTq3SOTquBvWz+eWWbHNBiXhXzeUUDa6zBkbhrx3DZ5T/ghaeeY/u6DyG1Xw30ajq3yObD1ORLCayrfJsUmEIAMXV98pANc5yHV68ytXK77FhF0lFyadMgVKV8JUvRKJI3ymQq4oexYS3bBH6FUXFD0c7Xz7+IKdNm8Itf3UnDyGbGTR7PvMOm8Owzf+KLVVtprPUpuiXoDSoFRZGIpTIjR43iwd/8jht+eL2alCKDQ2TSCdK5pGour/vRtazd+Dk//umP8fnCPPPCH/njE/dy3kUHkqnsJ1jXwMCgkBJH89572xg7eg4nnnEvsXwtaVzkq4ZojYgT05lO7u3qUalYJB00q8Swvr07qETa+WzJYvbvWIVRSZDOyoMo6FIz90JD8xRvKOQmSRU1J3NihpQvsUi5vmw+5GqsOClUvBj+ZmbNX8TFl1+nE8MfXbKAocF9GIK2Lcj2bXjzIZNQ2amaTY5Ilpqbm0kk4+aEUPJcZOKYLxCJpjRoUHsi+Tdouqog/yyEa2qIx+NqMpX/Ng9dmWhIMKMEB8m/20rbqFG6Ht6wbr1OaiRIc3gbZ05jTXO5+blXNx1VobEEMMpmTk/qajEil4EhYyJB60pWijav8rLL4WwCHMywOGmGKqZONycNsEnGQsxsspeUhqVUwWcXXrwoU0omQUyMxg4nOWuZgpGj6Cohw/CKfI763jRlqN/9zon0DqyhrtFJU1MbqYSPpx/7mBuuu4vYUJrRra04rA5tstd8/gH57C7Wrnpb01a70l9gqQ8RHH0E9vBsrJ6RpBPjKdoF3WhQKXkol8UobMfjkdW/FBzStFtIp5IELCEcEpaXFJSRA5ujgstaoJRJ6KVVE2ogEs+aKO1SGq/bQj4bxSEhb/kSwUCDFsqJeIl9+7qYO6eFW358BbGeLZQzErLZh+ESDLZLqWS2kjkgkYZdJHwSKidaZ7u/lnDrBCVL9Xa1K1VP4Bm9qR4amtxMmNBEJjWkz2usP013e4EFRx3GQN8QWzZvVYN0c7MUWEJBs5BIDTDtgDa6unfpa+j31RIK+XGHotS0RPGHoLkhiNvRQnfnfuobLXR3lPh8RZGeDtmkmWeb9Btev9/0oBl2nUZGorLBMLNr5BkaGhQfjJlGLiS79o44oRpBN5tEGZlq7tzXjd1ro2x4+MUvf8eh84/lrrt+QyI2RD41xK4d6xhV76Xe76Sjo4tMWv5++Zya9fIUnHG+kFbjd/v2GJWCG7u3RKacxBsMksvL+0Fw2rV6LgmFxVlwUON00tOzi7zfx/zzr+Ssb1xC356t/P7mayGVJpZzULTLnZDFyA7ht2ZVMpsqWPXcbk8YXHHjrxg34xAKFXkdzfA8qVJ142H2uCYsxKQ+YHdbyWRku1bBVkoT7e2gqTZIU12tEg8ffvBh1q1dz52P/JqmliYqhRLtO3bjc3gopLNs3rCJMW2jyaQzWggcf9R8Pvn4He6++2bcziIuh/gJrfzgBzczddoBig//4fXXkhjapOZ9UX2Zgxah4li1SBMTsHxotoY0H9XtxTDdy+d3csEFX2f3rl309vXx+eotVCSoU4Eu0gB6ddAnQwmVmFWn0/6An5EjRzJr1iyeePIJamvDJBIx3ZIol1Mx27IFMYl7ZgHkxGpz6s8k01nNz6rg4Le/fUilM/fcd6cWY93tvTohMso2grKVyhT/H+reA0qyslwbfap2rFzV1TnMTM9MT2YiAzMwRMlZQY4SBEU8YjiYjuGIBFF/hIMigiIKKKKAGMYRGCTHYXJgcurpns6punLVrtq76vq8uxvw6H/vv86667//nbVYw0xPd1Xtvb/ve9/nfQJSiobP33QLzjnpOHzt6kuRq3iRrur46Cc/i1PPuRCKauJ7t96GvVu34p4770DTrDb05JkDExAWBd9+mtgaSkJP8SicjFMc7zbo/39vPgigiOP8hFZSo8A5lUZjwIN1zz+BgzueRznfgwE7gylTFuLaK/8N06d24Gc/+w6S2U1YsLAGAb8XTz2xBmmSCpLAccuXIl4bxeNPvIy5c+NYcsxydB0cxDtbDmFex1IBQPLVQcnNikSjEh7IuQPPIqEI8ezVdWTGU/Am3STwLGlHdIwjCGw7qK2LT1Cli0jR+SyoSSPD75NQ3wm6/GSonljNkoViSVqVfF5SjUz/pObDzQwRnR81IwQ0DQZU0rWPZ6pfzC9IYf3Ex6/DyMgoXnr1eUQbAjh0qBvNTY0YTyQlI4zZNCy0ee5xXwsH4wj6GnDgQC86ps1BfaQGW956FQGTgHAJZb8Kx2e6NQfp1HKW83247JYi7dYnmDq8NmT65P+WccEGbNee3RK8KYJ6aTwmKHtcb15qNmnXb0M3qAt27b45CWLt4NKvXC0wa0WZgIiboIuSCEOcwKJKgF4V4GhsNIn62igGB5KIRtx8Ik49mJlCxgzlDmWHlP2JyYfomd3JEtkZvO41NYrcQxZBtZEIdKeCZF9KamxDiSFVyGMkn0OkFbjuxg+hOToHt996B8LhCqa1qOjdaWPxtHlYMGceqt4YtFAjZi5vhVYXx+9//xCifgeefAEv/fENOBkTDa21QHQMC06Pwg4NcFNDQJ+B5GAQz67ejKCvHtlcCmMZC7FaL8LRGmw6cME/0q4anMelAqlrrJUxIW3FbFVBwfHjhs/fjmXLL0Q2p6NUKeKBH30f+7e+AcNJojjei0opL7QJWyH9goWgBl/FkIO9sbEON37hc3jkkV9gZHRQinw2ItmcJQVTiF7O5CLqTKNVJPCKxZzFUZhHg98ISBOTKSYF8XWR9IlVLRZwdPWiaM4Dg6I+FmncyVWmaysi0qWQyPEEMFb04bJrbsTyFatw1/+4GbmRIwgiBY+dEcE5UWkiFtSKsPnghu+hJzQRcElmd4NkiEhT90GdABGqSCyMZCLlisiIklc1oWvRltc2KiiZVTgEA8jsIAKfq0J3/FAqJnSvKcmgRElpyxeM+lGwSKUqwaebKFsUQnEm6pExOouLXKEovMgPXfBBXHTehbjzju+jJhoRBJTJwCPjg1h2/GJcde1HkMwmccmFl2Bw5CBu/d6n0DLTRm1rCVbVmrCujCKdUpEcB1aeeg8cfSHyngak7RiqXs21hmURLAF6bCilZxI9g0lUMZ9DnV7EhrW/xNrf/QSqJyEcemoGVBChmEzzdkMBhXZj0hnKAaNPGH5bmlCIcjG58R1sefzwRZuRLHjwsU9+Hh/4wAfw1esvxvh4j+Q7VB1aYrppU9TOUMzpwA2KjEdicq+4YMlj5ubR2taKBQsW4AVJMuf30GPbRQ+JvHB7rI3HZTPo6RkSCoTcf0kt9Qrfkygipx3cOM4951zs2bVLNst4bVwMAEgFkVTiCQUinxE2q6LbsF3aFOlPNjdjsdZ1E/+4EQrtihQvQUjk6UOZJzEZSYor6iNVjPef64AFESkaLE95sLHZ8CkKIqYpExCnVESpWIbPUKRgKXFj9DgoVHNwzAqdH4XiZAY0mf7U1QKnnboMxdIY5s+fg9NOOR/r3tiB3zy6Gh3TFuCyiz+M2/7jW6gJBhEJBTA+1IXxwQKWLpiJjo65sOMbEZ2roTulI2u3w2u2oK3hVDS3tiOdGxG3MKZNa2o7yqVpKDtheIwKcs4R/PHZe+EZLuOEE8/D3GWnoy9hQzOiIhAiZbJsW5IoW+YhYDGt3TU9oOOaVczB0EyhG/n8Kl59dQ+WLpmHqDGAb37pWnjyvfBYQzBVW6amjvgP6VDJmeUkidqrFNWX+AAAIABJREFUUkaoJb4gm48wqkYIPX1DqJRs+BUvCtkkEPZi6bGzYNsJhEO6mGvs2tYj4VUd7fNRF2/ESy++gFitDyVLQSHv6psCIRpRpOBUcuLEVFcfweIlC7Hv4NtYeLyDaJwuMDUY6i8gGtVR31TCyACw6TUHR/YR+ODUmNx/C3X19VB1TZ7bGTNmovPIEUEoSXWl+JgBXRT3FksZnHracejs2oOp01owpW0mXnj+VdTX1eJI92Fxj4k1TUVNY4tMxCj6PLR/GzzlFAJ6BXWRRnTu7XUdpSIx0ekFA0GMjvGzh0UDNTAwCNMblUaO4VQKNTM6Rfs+2I4PFZs7nSpW4Ez/Jr+9MeBFOpeH2jQX3/vBvXjwvh/i0M6NSP2NznHHz3+HN9avw3N/fAxauhchOwFvyYKthWD5m1GJzcC/f+8+8f1nEjwLF5NaCdKo3RzDySxp2hqIw5rNtVYGAoqNo/u24vGH70c+NY758+bjiqs+jrZpHVi9Zi3mrlwqTowVy8K2DRvx0UsvhfdvE9rv3v5t/OA/78Ibr7+Gt956E1+44Xrcfdd3sXLlEgwPHMWzf/kzpk2Ziua2BhRI3dUL2LFzA6zxLDLpCpqbI6IfpH7D3QfoekXePfdFvnHu6bTVZPPrFiS1tTFc/6lP4oEHfip/Hh9LwrHoglWRbB4Waq4XvJspJM0H3QMDYUQiNTj/gvOxY8dWbNu2SVKUSelg4yFxDHSBFOoVz002RIarw0IZSQYMh1UEgjF84hM3YO3Ta7Fk3gLsOTKMbfsGMX/h8TI9s0s5LFgwEyecdiKap7XhwJadePy+hzGYyVLEhC/fcjvqp0wTQwBv2cFTv/wVNr7+Bi78l8ux6LTTYZph9pquCyBrBm5w1EVwP1Q02cfI6P7vNB+Twm8pDyb4re9PM/+vio93HfjeJz7/O3H5BMVmUmw+gR+9pw2ZaOImf3u/ox+B9goLTYKk/KicCrARIXV8aD9eeOYRJEb2I9g6C5dcdBVmtHRguLcbT/32HgwOvA5NG8GyJXORS5fw9hvbMW/2HGzasgsLF8/AkqVLkMvlsentd9C5rw+GJwor40VTfSs6B3cgXBNGmTR4ugxS8zQRDiiLhBMY1YCW8mJgMCn1huVUkM4VxT6WaDypXTTXCQb98Biq0LXcfp7CZbcZkZpIGmK34WDmC615+TVOG4Nhut1RsF6R60Cdr9CJebtJY+bCZRNAMwubE39XSB2NxjAw0g8zzHBdS+oo0plZZwVoaZ0pCHi5dNk85FMFdO7vhWZEYJcVmJqOsMlQ6DSsch6pShm+eK1MSRwri1AgCF03kWX2EB1Sc6Rgs3Z0GzM+s6zdr7nmGmn+KfzmeT753ExOP6pitcYznU2ZawJDMJBT3kl9FQEiu8ppEJ2m3BqIU2jRbRkuTYvXRABsgvQqTUxKYiLC12QNwBqF+wY1YAQXOrs4UWVelCHXT3TJrJ29BCzd1yCmyWR7DyMhnCoYDWTAB8UTR+dR0q6AC644DnOW1uHFv+zCGy93Y8Y0D77+xevwh589g1RXBsmRLJqaWnDOxVegriOMdETDS399Cq0RDcmuXoweTsPOhWFrHljBUSw+oxElXx/8kTi6DuWx4Y0UfKof1YqGvJXG4uULxKSps6sPe3v/mduV8gek0xkEIyZCUb/Qrjw+8s0qsD21WLT4LFx9zY2IxMOY1hTHZz9xBfZsfh2anYGh2qJlYFhehQU/nWMyHOnVIZEYwfkXnIvt27cgm0u7vDVPVXIXuMloDuNIWPEzHd0jYVduKAsdXzQYmk/Wdr6UlYeVwjoX7SNi49qYsbNlQ6B5quJmUuWCox8AJyNMT8/R1acWTTNX4BvfuQ97D+7Fts1rcWT3JvTu2wTdS86hI8nK3AxJ1VJICBTtCh0g2G27HtbSgHAMZjMYr4KG+npc+uFL8Zc/r0bPoT4YNlATCIglKh2FyrqDsg/wBl30kRIZCs6qeS98ngBa6lqRy2aQyo5DJZ0tZIhzgBwsdEqxSjIW5Hsh17uppRWdXV0YHstK9fiZ6z+NFccdjwd+er+LaikVJAmVqGV85etfxOj4CC676DIMj3QjkTmInzz8LZxwRgtS+T74w8xgAeridSiXFHQOLEKg7kyY8RORcWbCUWplROnS0CboDBWI4xAXKt2r6EtSSfXgvm9/BtnBbfDrKdgUnk9stkQpJvc+LjwublKUhNKl61JciV/A+1XZFINVVRENM2gwHGvA2eeci4fvv0NQaLp8kTrAYUfV0QRZkLNYrUhBYup+EXVyYsVGg5skLUpXrVqFo0e70d3dJYiEHHgcQZcd2TzJm7/yyqvw2GO/Fuec8UQWfj83QY5qXWUKRXy6puOTn/wkujo78dprr6O2Ni6iYbpJfelLX8LDDz2M0ZERaWQo0gtI0r3r7JFMlaTp40ZBBxwRsZGqOIFsEkWa8FFwObMTHE8+9NyciVZxY8plC8jnLDEn0jn0oXkD6WOcevBC03mLYUs+RbQhaVIiGfhoVmQawUgSTqeS6RICQaB9RgyqaiGZyuP8C1dKCrOuBFEthbH57W247uqrcO/dd+DkFSfit4/8FTFyXQnvOQYaW+twwuUFoDEHS5mO3qGYTBApumtvnot4fRXj1h5YnhwUdQFioY8iHj9LbBS9kXH86KF/w7LWEJ75m9j6X679FhYuvxSptA8VqyqTEc0gZ99CsWrB4wRkTXCiQ2G6z0eBXxGqbiKRtHGosxeLFk2DvzyI27/+KSDTDV9lHBVr3BVoU+JT8UKreiVQNe9Y8OtexKM+eFUHgZowBmk57ijIp4uoMBWYNDc/MLOjCapaRDY7JmJeOsYsPmYpVq08Ha+89BrGRocwNHJU9h2HCueqa8PIcTkt8+hAFotH5X5YVhoz55dRU1tFwF+DtU/34LLLW1DTkEUh48OBHT786fEjiMdqkc266djhSERyWQqWhcaGZiRTKdTW1SOTzmJ0mEYMLFA5cUzjtDOOR1NLFJs2vY22lul4843NMFUThmpCNcNIFR0UKAjVbERjPHwTYPs+Z2YDlEoMfV155GS/phVrHul0BeGwIeFyXo8mAYTs/zn5q22IIicheAH0DY4iFG5AsaQikcihsbEFjfMXYPu2DTCTA2gJRTCU5j4Xk/1D1W1Eprbj47f+ADWxJjhjAzj41lr8/oE7kUkmYdZORUarw+dv+QFq2+dOgBpurgf3GDJSidzTupJ7FJ1jxKKZU1aPBqdcQX3IiwNb3sC937/F3derdHHUcet37kJV9aPg9WLOnBnYvH4jvn/bLXjowfvx8gtr8cyaP2DlimOxcePbyGZS+PpXvoQXnnsOi445BnaxjMP7D6GttQkt08L4y3MPI293IVanoWtnGaND5FIfKzTKrVu2TwSGEhw0JASO1qI0yqAWhLQY1w2HCDWnNQU0NdchnU5i5fEr0Nc5gMOHj6AmHkcyzXA4D8LhqJwFe/ftlwKKph4fu/aTuOzDH8J3v3sb3tmxWegcpN4x34DNq6ZQP+QXcXC5zHONluo8t9PQ/CVx+Tn77NPQfXQYalnHaFcCI+UIzvzov+Gaz12H8SxQzI6go82HXdvexF9W/w5jvXl89cY78e3/vAtHxkZxx30/FnF1MBxCMZ1GYziMkZ5e3PvAI4i2zsS5510ieUvc7rnVuUaNrpXue7vdhLB3gq3j7oETZ9C7lf4/Cs4nQR+XkeBOoN1GZNLa4++7BVdI/j7jq//67/6ZQH0i4fzvftLf/YyJTyFCa6LkE0YIE7RinqU0a8nQKbQ0gnDtHBiMAYCNZN9BPHjvzSgm90PzprDiuGPwyksvCuh45hmr8Oprr2B0PIfTzzwFnYe7sOudbtD5OGLWopii61UEFZ3AX1HIThVB1zV5tnhIKnQ6YwtJX93RMnJWCVUCcKJzyAo6SidKuhfRGS8ajQiDhKCbBJyWSu9OPib/LFNZkmR8YSnGLYumGES5Q8gX82J6IaGF1Ofy/YhzFM8/0qAmxH6uWww0zZRnmXucLTa0nCAQAPWIGJ3NC7VnpFLTrlanHygpmAoLLFOaFGbn0KBo34E9qJomBkfHEaoJIKC7hX5jQxNWrFiBtc8+i1SKWU+upk0mj6qBXN5CNBx2g5CzOcktI9uB0ww2GXyorHJB7q3QHQ2C3F5xGpQ+mmGtfMc0WOHn9tAAYCJwcAIz53STtY+4iRGiodtjqSw1CW3vJ/NSWCSxzlw4f4EE2u7etwvPPvsMxkZJgQ7J97AhZJHG68v/l0awrKCuNgxdsZAcywvVLZ/RJDS1dWYUueo4mmcAJyw7D6VsAL/95VN49Gc34y+/+CtSnSO4+l8uFvDk+z94ADnNgrIgjNNPXIZGjnPHcnDSpMqFMJTLINCqIdbugR4tYPu+fXj95YTUIHTG5Fu78ENnSR7LmrXPIp0toS9zxT9OPqYYf5QCSBqQsIFIPACrUkSRPFDHj9ERG14tjgWLF2NW+1S8/uJa2LkkPMy9KKTkoWCxxJRM8k4zibxQYMjhtEoFaTgCQTpWFSQTgYcafZYDalDGVxQEl2kby0VKyont3kgWWrwZorPglKNcFftD4TyK9/574TYUzlJkSHoFx7jC72OSZboEn78ZRs0snHHh1Tjr/A9gy4Y1ePzh+2AlOLnJSNNToahdbPwcaUCk4/VosvFN8v7Exs5nynXiwUuOn3BpKTf369ArVYR9YYwMJpGzbGhBBW2z69E8PS6fr7e7H0cPpBFSgBlNU9DePBWb1m/AySedhNVPv4T6JgbsGVAYtseH0qaI30GOQn1UcNZ550qY1vMvP4/MmAMr5+CKj3xUqCt7d+9CJBpAvphGIKTjkksvEEi8ta4ds2bNhj+s4Itf+wTaZnrRMd+Ag6OI1xIH4yShgoO9BtTQyahr/yiK+ikoVKa6AXATG7/wHXnA+wBmUHCvDvuAfZtfwq/u+QbUYjcML5ObqQtyG63J5oML0yVeMeSMwswqxsfTiNfUwFPOyPWepGjx5/Lq62YQuj+EVDYvbmLFTFpG0VYxK/eZGRzlIotTIq5lBCKGCLA8FUVEdKQ7c9zMooxCOI496+vr0NffK0WrxSAfoS1UXUtbCvpjYaFQcdRLo4R8gRu3azAgmwuna15FCgg2IkQwmRScIJ3Lr2PG9OmYOmUqtm7ZgpNWrcLI8Ai2bN6MfN4S7Ugsposb0Xuom5tNwtd0m+uSpHrzmTPcwFhJSeXXeC1JNeRIl3QYhiKaFcAnRRc3dtIF3ZR0k9xpIi+uoh0l/htTger3oKzYQpGkCNeFXB2EYypMfwWZfAVnX9QEzT8qosa64Eoc3N2PSimB45bNQEN0Kt56bgSv/e4NhLjGkIOvpogLPh1EOexF85SL0NZ2Gt7a8CeUy4cw0NUNM1BAtBlQA9QbhFAsroRpnoGa+pMQiLfh7a1vYezIAzIRGknFcf1nfohMNoL0WFZ49YNDR9AzdAjjuVGEQyEpPBmQV9/QhsaWdkRqGpG1qth76Cimz5one0isWsRTD/8QG154Aj57FHo1J4gTM3+on2H3bBBtUqooZLJYNH8qWlvjmLtoNta88By8mh8jAymMD2ZlPRdRFCSPngLsQ5lWXilr8BkxtE+dKXS9fC6FfHZEkG0eDDLeZ6FeppteBcVyCcetXCYNyM5t21BVE0JDDYc9SKWquPqaY5HK7sGLf82LOPXoIQVLF5+IHTu2IxoLy7ORy+fhCwRlqsDDsq6uEXv37JXPVKSvv65I2nsw7MGxxy2QBoJUr3VvboVPjUpYIVOxqTMrMydAycKj02I6i5pYUJrstuY5OHxgUNy9ZsyYgo5Z07Hmz08jk3GkeM2my4hGGuTzcGLMkD3NawsVyyAFNE0qTQxevQbfv/uniM6bj6M9B/D24z/H5meeRhUhWGXqsQDN78XCs87CFd+6G12HBhB2SvjhN29Etmc/AsEo/Q5x4gVX4NzLr5U9QVMrSAwPI5nKob65TXyXU3ny2V0h7fubD+pCTAIl6THMaYvi89ddgeH+LrlOp595Lr76zdvwo/sfxLbd+3HnnXfiK1/4PPLJEdRETIwMHUU+l4CX2kGF1JISPGwWjAAyyRzsYkUoiLTZVUxOrcdhhICLPjQDvXt1bNuyF9dd93EcPHAYAX8Qa9Y8K9qdYrEs15D3y+cLSUEnej1BYMkJ53Wk8xUQrw3i5ptuwi/ufRB793fimEXzpZikmJXPwIJjFuKXjz4mBVs4EkU0XovbbrsFxWIGj/7qIRzYv1u0J80NDZKeXCpartmGV0HFJqhnwKNVUNXSsKoOWqcBV139MTzxxBp4LT+qGRPj3ibc9uCf4GuuQ8ay0dqo4qU//wKvPv0U4gEf6usX4tpPfRtd/SOo+FRoPONB5x1LwEAmeHFf8nqD6B9lMarC7wuIEJ6NlrBPRQtH0RcLdtdd7b87+XD31YnGY6Jr+f+i+SD8KWW35CTLUyLFs0zoWESTPoQCAooPPq+NoDKO9MBu3H3bV+Gkk6iNhvCJaz+Cr3/zq1KjT2/146yzz0GG6HisHg8++CvYZQbN6fCWVdgFZkixqfcg3lAne2nP4IAU1mJIUGLYrCLulXahBCVdgREMIpHNwWMYKBKpUmieoiNBc4OQgVAwgGQmJU0AwTvWWgQiyPhgXefmWajI5kuwxRCIBkCQWoqcIN3UBVjkBMCtkdwEUDYUwWBYQjTFfIHG8bopjTgbbwaTcp/mhNUVeRPdd+3mrSLF9prUgwRTSjkbTe0z8fHrb0BLSzOOX7YYl158Lg4dPgDVH0LVCODzn7sev/zFvfL9bKSmTp2KXbt2vctKoAMmj1+uKbIcXAp49V2bbGFIkEEzIRf3eGyoQvH2CMWMz3GxWJBnWs5oMiCIzlLrwWlQmbR+997z90DAnXiydpDJ2IQ/P9cB75vrj0nKpibnOhHbaDgCr+4VVzA6roqzGJuiiQBITonEmtvQpFaqreXUtYLB3gFoShDDg1lopgdTOmIoIoH22R4ozjTs3zmG/s40zjxxOmqcBvgKDtKjnaL9DsRaEGjyID9VQa0/hAX17di37h00xFpRVnR4on7Ypo36qTE43gJ6E/1467VdGOkvIWDWYSwxgquuuRS/euJhaKYP4ykLg6WP/BPalfI4QoGw2I3xgRlNDEhWB9ElD0dtFRN2WUO+4LibXTAsGoZC3uXQs4Atl3KI14TQ3j4NnZ19UlgeOnwIoRAPPHdaQIeryREzu07No4p/PZsMQfurtI+0UHLI1XcToAUNZmotMwA0jrnc5ExOPGRl0o2AvEUWuE4Zms8HfzCIcjGPQjqLxrpaDI3kUEQNgg0zJVU8l+5BfrQHNWYV2VQKgbAPOepW6IUuWwUFu9KXugJi4eK7El6hNlD47jjSgIhoT7rzjNBETNWPfIZcPG6qDsK1XkyZTicQL7ZvPyJItUlueLgGxWQBYV8QgwMjMs1hDgrpJZosXFaeYtQu9sa1TREct2oFegZ7sOfAXoyPVKF7A6KPqauJwW8agip5FQflioUTT1mBcqWEA38LHbrrrh9jLMHsliqeff63qG3OormNSekHkc/3iOMRJ/qOPgOBxmtRDV6GXGUO3QEnNg53ZE+ij1IZ4cxJoKhoUMOa3z6Ijc8/AeQGxISgwrCtiS7fXXS8jyxUdUlHD0UacNzxqzCWSOOdHduhl/vgrbIRmPhPRHIydIIZ8EMXB4wMigUGoTlS/fmoV7B5arm0oanT21DfFENv3xFJ6c1kmO/AW+e6Q7EGb2mpFd3R4GC/K9pU3Q1TDoQJ6gbXOvU9/H5ptGTH5BcnuJrcLCacdnjPKTLjM8GU8CyLhomv09kt4A+IReiypUvxzF+ellBLyZ3gdSRC4WagSdPOvYoic5WICPM4cgzokTiZCS67iw4RMSV6StcbFlE+Hjji0MbHhK0d0Whm7ZAvWkCxXAHdBXkTmbL+N8AXOqdwZPLxCwo1PDYamskRTqGpPQw1OIbZC0nvqSBiLML6N99BMAAsXdSBo/tSuOSMb+Lr19yGqFlFxhpB7RTgwuvDKPlMFO0ZmDl9BfbuW4t4zILmS6Js52R9UoCXK1WQKTAMaS4yuXbM7rgSr786jPVv3IypM6bAF5uL+pbl2LWzF/1HehDykZaSRTo7LlwrakDIm3doLFHxQTHj+MD5l+KcD/4LXlm3GQuXr0CedCnbQEwt4Lv/fh0SXdug2GmhfLL4YTPqWK6JQl7xIB4JYHx4CN+5/d+xv2snekZ68fbmXQgaNagWTKRGslDMkmtrSNtM+sQbYcRjbbjrrnvk3n/xyzdioO8oyum8uBfJVFDXkM3m4fcxUNNGMBbBKaefiv0HdqPryE7ZV8jjp4bHHwSu/NgqvPjim0iMAPM65uCdbb0iwNzHBPu6GuH/srjnRJj2u5FoveiR3tmxS3IahNNtqFA0ln85LF46W6Ys+/Z0isOWXeLBakDx+OEzQnAqBRTtMdQ3BxBvimIsmcWll38MJyxbgcs/eDHi8RC8alkOstbWNvz1uXVCUUCFnZeJKgMtDRVTG2qR6D+CbCohRiF6MIa+sTLmLDsL37v7IewaHEVzYxg/v/VGbHv5aVgOxZW0Ds8g4PNCq23CtTf9EPMWLMZ9d9yGLS8/gwhBBLMWWaMed/7sN3AUDZViErvXv4jHn1yDVM7BN2/7HmINbSh53Em3rNT3TT4Y8edYRUQMB1GzjHUvrsb999yJaDiEc8+7AHPnHYObv/0dKH8LRLvllptxy03fgOZxUCpkoHppoVlFwcqI2QknT5wW0M1PenaHwYYuJZex1Y4nAzMEnHrGMdj/zjCGBkelWeOXqR8jPUUswatefOD0M7Fu3TqUWLCU2IQwi8jlbnPPYqYKwZtYTRhxcvfHy9J0cg8kKBWrqcPo+DiuvPoaEXbnGSBpkOZhY/lxS+X5K+YyKOazGB4cQI5Ame5DQ30TxpNjGE+noHgD8MAvZikOA+/iwMWXnoSWphn40Y9+ScIcwsE22IFWPPDkWgykk4CSw5uv/gFb33oeDZF6eGwTF1z+WdihmcLxZ1Ariy1hVFEbyb2VYt8JExoCee4+S6CHe7dL4xXtm5DZbaGusgH57zQfk5OTSWDnPRrU//7JB4E3AdyUMqrMQeMzSht52zUWIB2QeXf+XC+Sw+sx3Pc6InoCW157A0d2p5DLePGRqy7HW1vWYih5FBgBjjt+GS780Efx4EOP47U3t4h7ncZJpMM22wNd9SIUCWMsmRSnJtJMab/PhHPanXssR/ymPQziLFah+nxI0igIVQTjcdGHJJNjAlwx+4hnn0M6uhTMfjFOoKOW0I9116aeLIBULoc8GSYF0pBoGqhJ/ebzu7UkQVfRHbKGclz3xWAwJNkdrAn5AFAHwqacVtTM4ZIZDZsA6hhpyGCzsNbhM01EwmGhghZzRUxrm45vfvd72LJzN379m0cxp2Matm18C+NjOYTjQXzw8quw+g9PoULaVSgkDQibItIsqdHiVCNfKLrGK2aA0J0AMLbk1tluncCsjolJEqmPmsJagDbAZdlfedbybHdzU9xawp18VGQ9CMVSpj9uA8JsKjFWkMBaj2gPpYkrFIQGydejFtXHCXneQsjvk3ac+1ChSGqtBo31MlkPGvcgmooUpR4gpU0hzZ/XSyXdypAg1mRqHDV1foRiVZx+1mL4wjZeWLMdmTEf8qkMTE8VjXoL1GIBupqCV/fBH29G2Z+GXZNGW6QNoXwQ217dJi6hRoOGulkNqJpeYR2kU6RzF7D4mJNxaO8wRgdzONrdjVUnL8Pbm9ZBNRhg6sXe5Fn/2HzUqb+VCQETMOtraxCL+jA4dBgWeTKCwtRiYGAchQI3CTYjKq6++jqs37ARw0ODCJjUVmSRS4+iZFVhBn3C03/11VekWGNTIYIlxxEkkAgymwemjasUvnFEPun2o1JEnpORsGQmuPW30EgkSVoKfWfCutxFjeU/9tAeL8xQUHyPi7mEIFTUirNxIV+4YtaCoQJOMQMUxqGW8vAbHmTyVeghE2UGxzF5na4gXLQSqfRe8yHWcEVSheg37Y7jGPZGVEnRWKBbsIoVmGoUTondOhvXBOmwCNY0oLc/hbBmINWfQtzUEVYDGO0fRzgQRjKXRSxQS7UNig63BI7rylLwMPC1qgJ6iGnuFNDTDyCOxHAe42MF1NX4cf1112Hj+nXIFdLwko9DC9VqGZVAHtf96+ehKvWYNu0YNLXUYOfeZ2BX92HX7tUwjHHUxU1kRgowQg1w/FfAqLseSWcuKkLCJUCeEYEwGcMN+jgqtLCr2Aj6VDzy4zux7ZWnEagU6HqPKik3RAE0Ct4YksMRv4mqx4eKx49ovBWP/OoJvP7GBvzsZz9BdXyLJARXpQHhaxAVo+UqEIkqEjRG5lnRYtK3Fz7dK4mqtJmlQ4tM2nJJSWWmKLiQ50KkPSiDnTi6pEWfJgVER0c7tm3fKWnQpFuJk5TlZtJwH2SyKDcLepH39iYFySHSMJkkJRuixyMNKDmj/LdssPj+AtEAcpmciFzDIffwnTqlDSNDw4hForAKBegU8pcL0jznSYWSIB1X98I+mpx+UTUVHXgKtO6bQMuks3ZRd/4uf18FIkxtlaAzF1liAB7Rb6JPbD4qdOQgasXG2i5D9yvQA5oU6IVyFfH6BkzvaEd3z34U7RROOftk7Ni3DvXNCupbfDLxoRYm5A/DW9Gx5ndv4kuf/TZ+9+M/YXxoP2YvDCFYp2DqMi+GS6M40lvEwgXHoFQ4isJICcPFAlqnhCTos+JY8Pk47q8gEGbf04BsthEzpp2GZ576Kw4cHsBQykGssV2K61ImDZ3c/WJRBLFFqwIfLR2Z1uwJwPGEoZj1KOtRfO5rtyBXUdAyowNVTUPFUmDaaRiFXtxwxbmI+UjlzLuMNhY3IpS0UQ0HkUuOYX7HNLS31yFvj2MHpr1kAAAgAElEQVTVmSeifeZcXP/xL8LOmgioYTQ2GWhoqsX2d3ZA1XyYM2cJ9h/oxYM/fwir//JHPParn6Jj7mwMHU7IVERX6eoGJEbHEY40QNGCKJRt/OTBB/Dhj1yIpkYPbMuPxGgBwaAm08oFC4NC9YtHG9HTlUU0XI98cUzeJ13VguEAfOxSOI2t6giEanC0ux8MteITIFkz1TJUzUYwomDlCUvR29uDI4f7kBwvIRjxw6uXYSgRVIuSGINAyIucPY5gbQxlbxg/uv/XyAyP4D9u/DTgLUmBZJUyiNVExYr18MEBlC1dmo+CR0FdSxNuuPZq7Fr3KroO7JTJdu9ICgW1FtG24/Djh/6IobSDgFrCoz/8OrZv/CsGkymZttUHNCi5FHRfHKOox2nnnI4Xn30K7fVRoeykq2F87+dPQa1pFVrs608/hj8/dDc8RjMap87HTd++A2M5G5bHgEd36bnvNh/VqhiQeGwLP7jjVnz4wtNw4vK5+N4tX8PYUD/6+3oxffoMDA7SHSaBpUsWYfOG9XIe5UWoTXoj15gj4utsLgdbDBOY+g0U83k4FiT5mKLZTC6DglXCJZeeiaM9B3H06FHJ5yGdU2inFabMu0DOnNlzBfVdsWIx9uzeg87ObilaTMM1Z2HTT9eg9ultElDY4GvCvv0H5OeXnSoy+TJC0RCSKZqLBNxJhqcCr8Gi3kYhaSFSo6HCqXkZCAf8KNBKkmG7nByLgQipdgGZNmi+Ijrmx9E+oxGLF67Avff8GnY1hKLXhwXHnoJ7fvJzjCUH8cJfn8S619fAp+tIp/y45uPfgL9lPkZVvxiSBHwa0uPk5BuwKGSGKg553A9HR9OI1QThp+4nzTwlTfRzDKt99xepVxNgz3+v+Xhv4jFJuXJB5P/9zQcp5QLAkW6pFuU9+MyQON7ZFvUNrClK6Hz9HowM/AXRcBda6m34qkGsfzWFcrkRJQVIVbqx8gPT0VruwLNPv4a+4Rx6Bgrw6mEoql/ynAylCruYleajtrYRnd3d8HFCXCFlyobu1VDheWl7oBGvLZYRMgKSNTSYSkEPh+CPUWsxJEYykWAApUJemCPcw0gXZ1NB4C6Xpfue667GIENOBIplG1kP2QYZudSGzyuU5mDIFLCY2kvSQR1OOUh7nWwqBKB03SLYkDBPhEwPnt8Mq+bf05ioZDHfghRxUzJMdJUAHUODTZx9znl4df0mNE2fju6eI/A4BQz3DSEWUjCWcjBn/lzs27NX9JD8+VyAtPKlBbE0PqRRWQW5VoZJgwyPgOpWviAZJ6w3RZLKtHfSrHwmTI0GMa5QlYwf1iuu855XKFYMIKaLonueu66ZMsGZoAGyLiGwzOaDtSUbMn5fvKEW2UIeeaso9Qcp2dl0WvDnSDAotRxrTv6YfI4B026OlwsIsSZgk1aRkBkx3vGE4NNjGB4alaautU1HNO7Bx679IDZuegP7t/QhPWbCZiSG10F5TEHY9GLqdB88PhN9yQI80QKMgIVl0+YAwwZ2vPUOAjEVDYuCGLLHofpZZhqw8wrMOoL2MQz3Wijn2Tx60Tal3mU0jOYRi7Xjj5va/knzgV/CTzFYJi9c7ZaWCCIRDYWi24WaZgS9PYMoFBjHx2l3GDaC+PRnvoR1b6/H7l0b4TfKMLSSjODJQeV0gCFJRH7EcYFPMKklFOWSg8gOj6MiFoYmQ3MYosYik37VWdfSbKIo5AVXNV0eav4sNxUT4nRD1ywiiIR4ow2N4mnNkMRiPikXlWMtbj/JHKmB1LREUcxn4Ke/ciErjQ0XAZ2cJKBwwk5NoRdHoQoj4BO0NmAGBbJgNgE3bUfVkC6V0dLUjiULFmLr5jcR9ivo7eoSMisfCha9XoXBjCXZbH1aAFWrBDufRzgQELvPTCLLcx4RZg5YBYTNGpl0VImycvMyK9BCGgoVBs7YIhSWsa3KxaIikyygUlLQWNeCh37xc3z/ztvFV92rFQW5zDhpnHzqWTjx+HOwfXMnPnTJB6GYPXhl3Y8xmt4IRefG5YNhFRCqa0bOOBdm478hmV8oBycL8GDwAAqFt5FJ74OZ2S+bEhQ/LQPwyl+3YMMr70C1ycJkazjROMnkR0ehxJ2rASWzFrfcfT/6R0axeP5c9B7aix9//zY46U4A45JEThF51eEok89JEfOPiaG7a1xSjhOjKqZMrUWlmkFfP52O3LCgnKQwu+L1cISHnYNS0bXZnORzEvmd13Eivvb1r+A7d3wZ+w8dQjDAi8hGlnQ/l4s6fWZcEDgWdImEK2xWKrS7dd2pJvCsieeXwnnXnUoCBcVoghQpN32ZPMxwOCC0wkiY3O6y6zYu0yCKpbk+yigxT4cok4xdqV1RodMZTRB6IlVSqwln12Ez5bjNDveckA5oXJDUdxgGTN01RSDFSzpW1YYRKCPHDT4YEYSyICNiak90SYBXdWqwxqEbnIrUIZVPQPWn0ToDmLegVRCqhtrpWPf6LjTXz4XqCWJGSxtyuS6cd+HJeOXVLUBkJ7r6UjjU7eDU06IY6kmjraEZ3YO98qy2tdZI0B7zNsJht3ESKrLDAzmIkb65+MOfXkcq505ba+tiwg8makvePp15PPS0z9NVRIfXCCFjaagqDWifswLhulbMWbhAkn/9YQ2Lln4AHiuDiFLAl//1Sgx174OHSawM4KIrnu7mzugBLzLJcUyb0opUagz+sA414MG8BfMQDEbgN4JY/fs18NCeV+OzlheEjOYLFYrWvQpyPPgNHgoV+JWgNFkMTiTAQnrNqaeejZ7eYXTMmovm1jb87Oc/gmFmoCth5HM8KKjVKiJe65cpcTZNtJHhcB7kiqmJQ81CQ2Oj0PcKhTJi0TqoqokjR7oFEHDDVvksW0IVYqbFsmMXY/v27WLe4fdFkMtnEI76BBErZhmQx6Y+j5lzpqG5fSoGRjNYuHQl+o8cRM/hnRhLjcjUjHkWpXwVU5pmIjVuoX84gQr1SiqfbeDYY+filFWLMNJ7GAHNh3PPuwIfu+FWGE3HYsGqi2HUNMJbyaNOTWHNb+5F2RpHMT8Cp5iEt1SCpoXgeKNI5LKorwvLus57THz0C3dg/qJVCMDGM4/9FOtfXg3VVDAwYuHTX74VC048E6NFZjopUO0iQoaCctGCR/MjZyvwOUXs2fomnnz0p9CcJG768g24+RtflTVNKkgymxaqpM7QWBGAc7JOoMyRIoeCTlpZV1mE0UDEnVVJ4CKbE9oPU1BOUIxFASdT/qCK2fODsAoe7N3FMFRSxTils9xrKZojA1NaZyKV6JN1KNNTIp6iT6NFqi5NyMqVx2Hz+g2opmzRDqiGgZzlWkJ7NTfNnXQtMVIm6EAHOKsgBQnDEE1DE4pLNpOXjC2ekRVYUtTS6rpcMhAIRGCYHnzkygsQDHuxf/8+rF+/CUNjFvJOEKd9YC6mtrmBsqI5U5vQOWBi+RnXYdbyc1CqkKrHSVAJpmqhmE3gwL592PHOfqw6+XzEG2e4VGZOdGSfdcPZXL4/xyDvbz7cc/pd/ffEl96nB3+vT/k7nYWbND25N7PKm5Bz/E/ajskZCX+f0H381xf9r689+cry7ybCCCf/zT/5XhH+ukeBNJOVKm2y+dyQksliOwC75MHQpseRSa4F1A2Ix0YQ9YWR6K7Dzk0pFItVeI0sTjt7PnJdRTz1+NuiWStWw6joYVheToos6B4HTj6PqY0tsh5HEgkXtqQDqOHmaKjMVHI8sLNFGB4NAcOPgl0WICDaWIdcuYx0LiuAngQr8/xi8+oltZ1ule4Eno0Im/JgQBctI8G3Eqcs1MnSPlrcnSooWGXoJgt+v9RzbC7y2bxQrFQii5JN4469pBakTsjvl86ElOZIqAaFQg6ZdMp9jmmFS/1KwUIpb6FiV+EPh5GaCOErVMoIx/yiq6TWqVQqCi01mc4jGoqgmM3KezV9ND1RZa3KxE1ytDixcPNwFK8hFC+6a5EeTU0HpxAK3elIz2ZUAJ2ruK6pR6FEoMw9l38mfYy2u659Jz83r50MRycYzkI/I3AtpjcTyekCmgBtU6cgk8thLDEu4HYh7+q1qP2ljpCJ6ayRhCZeZs6Qa9vLr/EakqYlNE6Zuvsk3ymb5nTHg9q6CLLZEaFdnnraQnH5Y/B1MUuqeQ0uOO88PPbw7+CwTvUD4doQGqZOw3CqF03hMvwePxJ9KcSjtdD8QFFPoWqWpGlT4UPnwTRa56tYfuwqbFy3CwN9jH8wJBttbCyDXL6ClpZZ+P2G1n9sPqYavxFhbT5XgY+je4W2bFX4Az4JkCnmK7JxmmYeSVpaFr0wg61oapuDr3/zJhw69A5+/eiPoXnzyKaGEKDHuM3DniMtpl26D6fgbXxgxWaN9AE3cEm0FKZPxlh08qFQVxAj1lXi187RFK1+Xf6ccN3IH/SqcAoldLTPgBmOoD+bRSGXgZXPSpNA4RRfgwWmx0sHAQf+cBCqQWS6BKuQcx2xuMCEVsVxGYtJvlN6zgOq34+izeTlAKxsHnM7pmN0fAhZx8G1N9yAiy+6FLXhKL7x5Rvx5ktrUU8HiVxKCgFLUuNUKIZPaDGKbcPkAuRBwAaDzVQJIG4XsD3QS1UEzIgcqMUqfWSK8IS8QEBFzrHEItXiYemhV39QHqaq7UP/UXqoR9DS0oJ7fnQHvnXLF6AYOURrdHT19aOpoRW333wHHv35H7B4wTJc/YkT8Nzrd2LzntUiPB/oA5YtiGEoE4ATOQ/1M76I8dQcN5cgOIb06G+xb/f9aKhNoimUgEKOd5nUnjokx6bgZ/dvgKlOlQIsV+iS4kehpbASRakSwYgVwNlXfxYXfvxfkSmk4C2O4JG7b0H/rvXQvWVk8v1ymPrEGZLuFXlMnenFvHnN2LP7CFKjCsLGAqRzfUgXRsXoisUymwz2LFzUBIWDQYq8bfk78cSnMJ1nXEnH2ad9Cqedfgq+e+dnYQYzSCcpynZPDo6X+VzNX1gPy8oImjmeyOFoJzfriXRcFieT/vrigOa6VolWRfpkjlgneJ+0yNVURKIhZDIJRGN+ybsRCz1O+rjRcQxbYh5AXoSzpLg5oj3iJM8Voimc2pQ90G03HZcaH3G1IGsBHoQCVQR0D7xOCPlMFk3NYSQSbMxq4PEwSTuLqj4KOwx4QhFXbEuEpFSCoZPLq+IDp5+A5PggQiEDr6/bD8dbQcFJYupsYMWJDbJ5FgoKrIIPb71xGHNmzULHvBok0ofhM2pw1imfwdrXb8O2DRnYKOOiS6fh4O4cAlEm3hdkihUOcUKlw+MhmqaKkC/g4+g9g6A/hG1b5+JPf3xbpk+8X7T8dp29KnKI8D4x40IpUL/lx3A6CzPSjMER4KZb70coUotUZgj3/eR26EYBS1ZcgJnTpiA50IO/rn4Sfq+N8eFB+E0TBZlS0n7OC6+TkXuazuQRCPnEuS6VGUO2aOOiS1ahvrEGT/x2DTQ74j4nDvctA5FwBLFYDP39/UKJ4XSC6b4+kxo3euhzP9Hl9+amKTjuuBOwZPEy/PrXv8XY2CBKZdJysuIISJocNUikKYQp1C0WZN/kXsX3yoOmqbFZbBQz6Rxy2SIi4Rh8/gCGh4bhJRIooatcCDTqYDPj2mu61AjSOUviChb0B6GpbE5zoo+I10Xlc5cqJfQO9qNjdgeiIR2xqIG3t25AnlQKGCiOe2DnVEliruhepJ0c9IoPVtaCHqmicWoEnlIRS+cei9amhTg6quPcq7+OPSMlaPEIPBUb7WEv7vnmZ5Do3op8ptctxkwTw8NJxEJ10IwgUpkkwnUxLD33clx0w82o5IEdf34MG37/ABSPhWEljCkz5+Pqz34VKS2OouYTbVmudz+6dm7C5Zd+GJ1DOag1NQiWy3jykR9h85vPIjfaic9/4ko88tAvRJPD5OI0XRoNLwIWKSuaaFiYeEmRKA8fotekPtKcgOeMpRTccmmSKiR/YmHJBoDuN0SHgQ9dPgcDvUW89hJBKBYjKjST004XhK/YJhzLgFIhZ55No1eyBaiDFNGpQW46qV46rFwJQRYsDEqVEE5O/YiIsChy7bxdjYMHc+fOFD2bgH4lS/afYoH0FxW5nI1IRJdpeIEWocwGYq6GYiJaE8YP7rkdP/zRbQiEPNi2fb9MY+uaYlh1UhjFfDcaiMl4puFIzxTUt1+FY8+7BgOWDdXxoNZR4NPLeGnt7/D2uhcRCgXRMmUOVp1xGWy1CVXqPkmZlnHA+wYd79lH/d3f/6/8YQJEflffIaZB7GRkI3abEddJ6H/SVfyXF3GZE/8LvyaanPcnnP+z76p4mfbJ9Cby9t2cKI/KgOWcNHGqN4xyWUWtJ41segMSmTeQTG2FYpegFRux+bUDyIymEA46aG010bv9AJLDVWRzQQylAMcfQE7NQ/VXUCnm4a+oOPukM5FIjeJoXx9GkuMSX0CHRJVdb5F1h4qIGUJicBS6R0ealnzMqPD7MJ7NiJU3dSMOKQcseEmVUt175l4b1y5XwjIn0Xvqcdl40M9bGnDqlRShf1EnK6YYdIM8OoLGxpj8mXRnAmws5PlvJ6y0YKqkNdL8xYbPDEvRXC66mT/VUtn9ulVBIVuAwswxVcFoMQ8f3QfJylCrCESo/ySoYsOpuoYOhWxOGgYW6KTduhpeN4iFZ4xr+EB6oHu/3Hvr5qOwQeISk2w5WW+T+S3UbZjuVRFaGZspTng8EnVApzk+i6Q/kQkkP0MaD5eSyFXL/V1omQzynpQTcIIh+SeK2PZKmHHJtUie0TEdhzsPuVoQRUMykZbPxftEShqvF88Ob9WAaZDBYWN0LI1oWJM1SZcsnisS7u3xIDmaF31ofW0tdNVEV2ev3GhOecKxCDL5DFramnHszFYxLmmZ0gwzaCCVTUpfwMtUKpSQSWWQSluIz/AhFqvB7t19Qiuk+9ecOcfg0KEeocdHonG8deT4f5Jw7v+12OD1dLNjYWdrQtU5OnVQWxOFqhgYHRmTYsn0+wV1VH118IfrJadiPDGArs5dSKcG0dZcj3zGRVcz6bR0hV6Or8QnmmmuFJhzjDYpwqqIbahheMVWjIc5EWHeITFFYCPAsD8RnJelaGCyOcdj7IKrJQdf+cIXMTCWwMqzzsSjjzyMt954TR5ado5EtcjvY7HGn2MGIrAdFT6TovQCivm0q/NgN05RmHhj89mxXXGxReFQLQplAytPOhP/4867cdfd38eza/+IxoYoLvvQxVj9h98jkxiBUi3D8DgiiGayaF1DA4aGRmEGgigpRMrIrQtAHctBzVvwK7T+dG1WTR5SVQ9SDA2Lh0FLNy6oil7FSC6JbNVGWfegzDRNxYOg1yei3FkzjoFtqdi6Zadc35UnHIvFS2bjj6t/g4bGMHwxH1LpJL7w2a9gz/ZuDPaMYN6iAPLVTTAjA8iXCkglATPKjehEtHV8Dt7AKjcHwt6A4e41sBKboNujqAka0P3DsOwsAiGiN3U4eiiO3z3Wj4ozTUaGuXI3VF8C1XIMsUgbZs9bASPajkuu+QzyvG+6g/79m/GDm25EvV5GyUrADOZQLNKikkJrurmYmDnXjwULp2H/3kPY8FYKJyy9FJu3vYlccUTCCYtFCtHIXeazUZSDPxIzkRhPwrY42iQNJS8TAqJzTXXHCEVrYHgvsoUkfCZHn+7mR1s7TiyXHTtFnlPTiKCvZww9XYOI+IPuZESQChYJE4foZJbHhBsaqQzcxCbdvaKRMGpqooJ6Dg7Rvpdhhn5ovOc0VCB9rlxBPktthiPhejatZZncXnFZ7Nwq9aoCjeGLBRslIuUiMOdT40HI54WnTKeTRjdhNuggWyoiW1RhBOqhhqooKUcRqK1iNGljwbwp6D7ci0KughXLl2P3OzsR9Bs4/7yzsX/fLuw62CV+iDbyYkrQ2KYjFufUwYNgoA6bNx7E/LnLkS0fhEelLZ+Jaz58P1547Wd46dmjUH1DOP28Nhzp7MXSFWF0dQ4iGPCJOJ+NBidmggJJ2J4hSD8zMtauieHAPgIOFfiDIdE2mGwAk1kZY7tiRuboeKQ5szUfxgpedBxzCj73uZskpOq5Z5/E7p0vY2z0APqHywgHTJTZ+PkUZBOD8DplpJJFmAEiuDxkKMCU8lHG+5yUTZ85DYePHITpp0EBcPzK47Ft6zvIjrrTUY77SQ3g/wvSxPAujnYkTMor1BPXPY0HhxsMRkopH0JalbKopKOMx+Pi6FIyTbiV8BAhmsbDjBMaFpBEx/jZeBiNjY4LQEOXMxeo8buiTR6KApyw8eBBxf1KBHBS0HL6SopCvKYWA30DwqUm/5quMbW1NShVCsgW0lBMThvzYMj10sXzUdNQg8Odndi7ow9m1YCT5VoxkHdKKKk2ptTPwPxZC6EEgNfWv4TG+gY0xqdg65Yu/PDB1bBjHRitADmbjmxFzG8y8dXrrkT/gY0I+ivS5B23cgW2bt4JhT9f9BGK2H5+8dv3YM6pH8RLzz2N1Q/cgVbdzQJIqI34yu13waifitGSirKiIKgCLzz5CF575g+YPXsOvvbt/0RPGpgVB+741pfQuWcT7HQfzjr5eLzy4gsCguXtMjJELjQFmsViXJsoBqqSe0Cdgmsa4IUmIwuKhxmZOVG0TJq5ku7kZX5RBdGYKeGLy49rxCsvbkN/N9cp77UHgRALIkumJKj4AYd8tqRLyZBwErcYaW1tRU9vrzQg1AAW8zn2RwKjs8UpS6gtTysWO5P5Ay7SHwpTi1h417hDoZ2nOEGyaXazGmgQoNJt0KEltEdCDT1aGsetnIJobQUl27UhHU2OY9HxQUDPilmFz9cCp3wsAsZ5OHYpna/yaGgNYahvJ9a/uBqbN2+Rws0fiKF12ixcdNlVyJQVlBUfcpQHqqZQKf/f+vV/evPh9ZK2BPh1v9DzVGo/Q2Uo3hzy2ZRY8zMkMFcaRtFKIhY20drciKb6BtFblApjuO++WzEwtB2mkcMZDctxYEcvdu0ZwFCyBG80AsukU1lOwLG4EcH0xnb0jfRiaGwYJR5CipsJRKv+SqEMv1fHtOYp2LdjN1Sb4c4OjHAIBYeQUQXBcFgcBAlilfPk/jOLxtU6Sk7HZKYOn8OyJai+BOixmXD9UmSfImBCHdziJYuFLkoKYjJJKhkpzHwWGCqtS8MtWsQJS/rJOoi6KEMPwcNv4NSkWoVf01EqMuOMtP2q7BUeQ0OuUoamc4ZrC4AXjikwfMyvUYRho6q6TAu4YiZ5T0KVFg0nz3/XrprrhABXqViBQQ0HaV2GIaZGBLo5BSE4zc9HUJ10LPm6iMkdt/mQ6Q/gD/C6S1fyrjNqnJqaShVj40nXopj5YhNaU4L9MgeSUGNXG+IyMnjN2YS4gOOs2dNR31gvBiMs+Pl+dE2RnCfWFZkUnUbLKGSrYolOcTo/WzQSkglNTSwiFsoE+O1yCePJIqa01iKfKSJohpFJZuWcJVDFen3BogU4ZuF8vLPhJQwO9+OU005GMkPXSAd79+5F71EHLc1eqB5NtDRFw0Iqw0aOLmBkN7AxYtBpFUuWLsfI8Bhe27/8H5uPWfFfQlf96DuaB231/X4ad5KHz4ApXRDcXCaL3KiFdB7whzm2cy0LvQrtSPOo2pZoJcgvj8Xi7mZHhZXY6jnIF3NycHMc6Kr+Wfy74w3Ss1zrMhaSbsf43rjKHa3zZjDpkQ8Du3kR3TjkO5bwjX//Gn7/5zWYsXgxnnn6z9AV8nLJn45I1gMfdNI2iB62tM7GkmWnIpcdx+uvviBieToLsUikQNxtPohoM1Nch7dUgapFYOv1+NRXv4eZS07Eb598HBtf+j3UXB+s/AiqnjICPp8Eu4V8JubO6sCmDRsEbeTUhUKgJLLyGvW2hsi4jXoYaI7G5XOwaFd0TRCF4cIIqrQXtcuIhgNiX5QqFZD1OEhxpGhqKCgeWMkygnpYrEPZHXOEPjqakCKvri4ozk2FYhaBWi9MnxdLFi3DKSvPwmDvOP7w5x/jgss6kC7ugQML6aQOu2YGGto+jLnzrpJk4d6hJ5AdfxQ+5zACFLWViNYZSKp0DlLEajPsn4J8sgHPrx3Gqaf9K55a/SamdMxFz0gftLCJY+Ytw1lnfwgVT1CeFwqefWoeqx/9Md5+5klEUACUEvJWL0jbZtHkN4OI14VR8Y7C8ANHDpdkwlFM1yKfT4kYk5seEQUWQ0SuOX42/VVEogZGE2nYRQpr2TQU4FXzMt2nl/biRcficOc+5ApJcbHiVE1CksSvF7j+U5ehu7sX4UATnlnzqhSPpu7my5A2wOaXdCp5TQlPcm2YBR2adLQQr21uCsbEiLeAXK4Mf8Cd4gV9GnRmQFS88HFaYtEgwEEWNnLMDCT6yncshSunfFQeuYncVSaPF2z4PCp8iiFOMly3lqXDF/JjKNuDklpFpHEaTjzjQozmB/Halidx9dUnYf2br2D50qXYue0ARgey8KtB+LUAprZOEYrJ0a4jyHkKKIjeyMHn/u0TKHv60DO0GZovLxqSWHSKoLo1dW6Q3XCfF+ecfBOO9m/Fbx7eiHypG+dc3IF9+/bi5DMb0dc/KJt6TTSO3r5+aF6POLKRiqjrDiIxA719STz5CJAZ52FAhzsDsVidaDwy2bx4wLtBTTqqZQ8qTL6GgdnLTsEnP/cf2LHjAE5ZtRw/+eHNGOndgmp5CIPDtBh04NeBkOHFMfM6cPTIQXE76+kfRL5UwthYSkbP5C87VU5DgONXLMHWbduQpfMkqSIV8m2jyKXIdWbWiouCye8UUCo8ACg4dLVKoSDH3QyCpOGBm9Ysx/eEU5xs0hSC0lNfY6qw61xCFxlBFmU87x7I/EWzBaJYPLzdw14TcWYsWiMADUfuw2Ojwqslv5rTQDbmdGRxqnwPpAMoYkccCZuyb1bKHlgFBwFfUBAzu0rAIAGF1mk0P7CAqa0RNE5pktCxI3uP4uD2HhhOQAfvt3sAACAASURBVHQLxYoNb0BFbbgJHzz/chx/8gm454GfIByrkwC551/egkuu/AyWn3sZMgKulBHXyujevh4P/+etGD66G5EwJw2uRXJzYztyqQIS6VFpqnKZCmYtPBlf+s73ccUV56GjSYOdIuDQjA9f/13MWHkSRiiS0r0oFIGoUsJj934H3fu3inj0ms/9O5acdjbqvVnc/OVPo+vAO6LvWzx3Onbt3CrFUoETR5oOcDMRGpUuWUZ0YGT6Me+xOOC5ZQsqbOw5LHuXGDTp48p75u4PzS1xzJrVDp+RwV9W75d1buXdELJwlI5WGTHf8FTJ1TeBUgp2yRYRsnC0Ka71ur7+mm5gdGxMNhXVpLyVeQl8L27h5dqVkv5BtJa/2DS5gZNuDoNLWRYMt+pg2rSpSCbHZTJOnQv1gtReqHQ6M5OYvxRobCVtNQhvNYhwMIpCMQk1XA9La4M3sBRz5/8LIv75KCWAaqEXLz/3CI50bUTGSsDrjSIUnYFlK8/HnIUnolBRUaBwV3HgeBxpwmCzpnjv1/+NHOP/sUf5P7358JkElfIwvD6YrFcqaezf8yKOdr6Fqj0owcbdnQcwNFCA6g2IRpHT6uOOPx2zZs2Fqlvo7t+C8dxeHDy4DouV+eg5OILBkSzGskVYpoKcYkELaNA9GkKeIMyqjnw5ieHEqFD0CLAwD4zTjKAZgJdOZ+UKStkifI4Jj64iVcjB4no22ZiWJexWY/PN5HLuL2xApFh39Qmkm7sUZfe8lCEc6YITU7iamhqMJRKyLonJxGr4LOvyLIulrOXqVX1BUyYBZN+JcZBQjxjayZ/PszMErewgylwtNkJVN2crS2E3IKyTqsKzwgVddJPaXNr0VtA2NY4MKWTMxSlwj2GYLsXjFaEjSQ1aJn3Xzc1yDRBc2hXfFKmyk+waMTfiUcwQQVLyec57HaFnykTZKrrNk0ww3WsUDCpufSROXjxfDEyb1o6iVcKRbmrBCL67zQebFqF2y7SOAd2MV2AzIy4x8to0JOFyrmuIy/vs70sgEqGdu43W1ibMmTMbb697E5FICOOJcclP01TXgp5RCsxt4dkdDpFy5upNSGcrey1x4rOyJThWFXaBwalu+jyzy8hW6uruwaJFTUjnklLDazonVswP80m2FHXi7W1tSKey6M2OC22cexk/G8/VaLQG/xdz7x1mV1muD9977bV7n9nTSzKZSSUNEkhCqKGKCEgHBTkoosjvcMSjR7DSFBG7HruCIgdFIXQQQyCEEBKSkJ7MTDIzmT6797bK5/2sGWx81/d9//x+31xXrkwmO5M9a73rfZ/nfu6SSmexYuVKTIxP4I3etf/afFxwymPoP1xGMQfoFRV6lZumAS/Do+xVeL0ONNRHkZngmwAS2ZKIZFUX+amqiGO4CWZTeRHLZQvauw4JXKH0buZGSrtKdn082HkxyN3j4uPCkrU9TXGZEXlbC5xjaatItBYpN1z6/DuEjxz0B/DlL3wR9z3wIBLlotgL5tI5tDRFBDki15WH+FS8iKaWelz74Y8ila3gheeeRmJqHM2NEeTSCRHqyhiNYjAWm0wjr5nwmQbcDh/yagt6TrkMqy/8MLp65uCuW6+AOrUHbiWPklaWA8PrDUqxVMgWZJrBYBuODllLqi4dDoYsJgoIFIBmbxgRf9AqZhSO/u0SlOj02aAZReQTKZjlsrj7sM4uqECW3vjNEZgBH+wuP8YmJtHU0oLBwSGsXbsWG1/ZKA8wiwtOrBobGpEqHkNDsx+FXA5Lj1uBaKgd6fwRhJvSCEVJi2Ex4kfGdRLWve9jok/Z3/syKuWXUefph7OaQ0B10hAPYxN5JPlAlB244apb8dwTryKfqcCwudDRcyp27NVx620/xO9+fxgLTm1EfTSCYo48zhry2QR273wFttIwtrz4KPTkEMIO+pE74HBrmNXdIsLxgYFJdHU3oX12I0bHR3D4UErQWAYhUsvAydxM0JxFmzJhZ1Pjo+uUgmTKgFaywW6rE52FoubE95cbyvvffyIOHujFxHgGpuaWB9taeBZC2NEZxthYGi6HD5mUJkJp1c4izjI0sEalFkfVsga21oq8C+bWkM6qqOiaPUcCwVpaWmVtv/POLkEA3DRm0Ex4DKBecSDi8MrkjnaMFRWYrBWRI4JNBzeGkpEGaP2I0oA4dAVKSUPY4YGfvuQVHbo9gFNPvQCvbn4NsdwgimYVX73/uzj/kmuQrk7hC1//GNpbKsgkBuBxBLHzrSF0NDUhNpaG7a9ZG3d/+av48p1fxIkrVmD7wa1obG/E8ctPRmtbG6oYRqq0A4Y6Cl8IUkyVCz68ujGLnrmW5WxX+xrYnJNojqzBE+v/gONXzEPfoUmsO2c5JpK9iMUnRchHWhobwJ6eDoQjTkzFj8DpqsD/V43Gk4+Y2LLJmowwTCoQbMDYWFxoWNR6WSFXFo3P7qvHnV//HnqOPwXPvfIm5nT3wO+o4KffvhOZ8Xdgq8SEhsjJk9NuiHvR/V+/Gy+88Axi8Ri6588T2sqhQ/2wVbx4a9s2hOtUNDWHUR8NyeTlzS3vCFKr16xMC+ppxORCQAmLe8NQLSvp11oLLOR5kPBzusKwQSU6xdE5f3Gawb+jWQFBF6LRFm/YOliLxcJ0GWlR+fg6giYlnuQyFaCzCsObeMAFhK7Hwz6ZTkkBQRod9TsmQSNURIei0R54WvtEYIfAEHQHFvQsFWCFTlpVo4BIkwvhBgcyhTgyCdIBgbpGN7p7uuBXgyhOVnBo51EYFRVlnZkxBoLeMAb7R9GzaDHWvf+D+NI9d+PDH/s8UmUF199yO2reEEqKHWFHCREzh4e//20c3r4J48OHEI74JFA2VyyjmNdw3rr34ZSzT8Gvfv0IGsJz4PG14JRzT8WPfnYPqtUJyXu6+LLbceb7PoqxKlC2WRkwhNmaPRp+8eCXsGf7q/D4vVh+6jp86JZPy9dvvuFaJCfHkJkaxxmnnIitWzZKoVCuaiiWGGzngamWZArkMO2o5atw21mgGBLSRtcgKbqcqgR2kXbC+z2jOZQQNRqUqLwnbvT0zMGhvbuRiJFCSg427Utd8PltqGnTYW2GU8IZlRrXuxOVUlkozdQD8BSVAF4WCaoqRVpJKUtaNTc+7gUsCmRd2QiOTdv0cS9iqKDbJWgzG07SrrhGr7rqSowMD6OxqRENDfX4zrd/gMb6TllXhhLD4hVuNM8uYXaPHbmMjtbGJXj7zX7s2VlCa1cHbv/KrxBoWobeoRRcHh8effhnGDuyG26U4fC6kFdcOOe8S7H69EsQz9qElu10W5MsmeyQBkiUV//XycdMNsf/Y7fxTy/4/3vzQZCU57mHeUpaBb37NuHQnqfgVQdgN/vhUSdRFzLg10+XyUA8c0zWGpRmdLSfjcGhCuYftwTdC5vxyquPwzcSQy6ewlQ8iYb2doxm45gopuDwepCN5+Ax3QgzgFMnv74gDm6kZrNmqrKhZl5ZVRdxM88Rl+mRyUcsnZDDVBObY0tL4OLaoVtZlZRLSxtHOqDIbKf3N+tziy7PfY4Ccdq90okqk8lYpii6JgG3ptjUmhLuJ3pZO8RxVGOdNc00sXJomGPFWk9BtWbDrR+5Eb1bt8NIZVHLFZBKpxEvFVDidNTQRIdRKpRx8qqVaO9sw3PPPm2lrFOTEvBBcTiwZNlSDI4exUR8VABG7rfSqk9njfD6zDQfBJHY+FPv2d4+C/19R2RyYmVvUZheQXNLM5xuBekMqed2odiKjpARD3S100zRnXKvJb2JZz77iADdV3VDpkKsQ8ieIG2SrCCRz8pZYcUCSAAjWyHKBAiACNjFRonh3DX46TkC2vb7ccbpp8mkfP2Tf0ZD1CMTm1KBWXkE9Ln383VhYRgk4lMIh0JidtDU1IhkOYbVq1bjhWdeQsAVxF/LBmhlHfN65uLgwQNIJAqW616LHR2z2zA6Pip7TyQSQigQQbSuASMDI5IUOhVLIANKGyxzKe5fjKTgmUgzjlA4jFhsCpO1G/61+fjUvz2HwSMZ9B2sopixweduFB/nSoXhfhwNAw1RP8JuF5KppFAfBBGyTbsJkcbACUaJuRQURVl2chwLOZjUrXGiwAtStmiYNqC+PiR0GC5aon9EEdnx0YKXmxILcgvVZpiULi5SXjddPAwJgeHf8U1cecUV6GjrwFfvuw92v08En0RY2ROzaGTYHDsxp8ctKar1TU2IZ5Nw0q2KD1atCpNoEYVFCq1HOVoj0qQICuAzK3ApbpQ8nVh7xW045dKP0l4ebz7xS/z+W59Bax0FsE4UyhqqphN10Xacue5cbN70BuKTU3CYBvweD5CKoZNjzkwRRYbOBUIySj/l1FNRSKYxcfSocNq9Yd40O/R8AR7DhmqxhJKmo+ywY7RahNrahKJqR6pSgMIAqVoJuklUvoyOtjb0HTyMigTQqehs60Qgwtck0DWnFZl0AYmpIu66+zN4+NGvoWdeSAr0M069FPNOuhlHJ47gta2/QSL9FuoCWdjyCYQ8pAAoMFQTBZ10BTuq2QhuuOJz8ClN2L/3Hbz+1kuIF8n9PhfnXXAXdu62Yf3WP+K6j9xoJZHXKujb/yYO7HwOIfsUClMH0bd7O/wu0lG9skkxmKiqVRFtiKJmGPB4A9i79wCKpQpC4Yi47qQTWQk95IUTO3GK4GhfSJFUyAFTqcm9SU2Rj0gffjeqWlYmLm2dHF3WSRO1eRNpOEQ4pwOPaKfpU+DxKmhubsZrrw7C52ZxbYUuEU2UMSenebWarOeZD+bReD1uoRdRq0S0KBgMCUXH2rSqyOVy02ualBcdQUVFUFfgM+ziysPnqOZWEdNKyOgsHunNblraDjpkTU9WSMGKOHxw1UxE3D7EmZrdvRiXXXI9nn3uGWzYtB4unwuKM4RT130AK9Yeh+/97L+wckU7VKWKY4NjKDMwzlOPqdE46oIRLJ6/EINHj8DlUGEP1NDc3oHhY1lEIs2448v/hv9Zfw8M9SgcHjq2eOF2tGDHWwNIpQycuDoiG0y+MomTT3w//vzi62iob8fhfRlx6+kf2QqaoDQ2ODExVkUkTDTBRGenXyge9Q1Ac2sAZvEU/OSHLyAeswSN4gwEG8466zzEEknZeOmYksm58JGbPo1Zx52EiiOMdw4fRXNzHTobnfjxg3fi6J5XETt2CGFPq2RvREI+dLQ3oaOjVSgnb761VTRfoxNTcnC2NnQhHPbhtDNWIZ4YRaFAgbcdf3r8Nbh5gBOhNmiTWZ5Go0g54PTLahD4HrnR8nOCHJ0d7ZiYmJDmkRQYWnHz73ka82szJhscVfNA51rhz8Z/y8PRSg62QqOIGLLotCy9LatLcphZ0BGR4z7J0X8ml0OFqKVqk/VbqeVgUzQ0NdfBTQeibFqSgSlpIP88Gm5AT9diEdNvfWsrTKWCmpLF2jOXwlAKeGf7ESQmrPTp1lYPrrn4avzh539EfqIEv7NOwqqaZ7XIGG9sZBL5ig133v0tvLR5F/YMjOP9V12H1WefCxJdGfg6uOsVjO55E0MH9sDMJ7Fzx2Zc+aEr0Dt4FH1HhwDdjqAnhI6Fc/Gp2z6PQ3tG8L5zL8F3f3AXNmz5kxhudHQvx2c+9zPk80HmWkJHGQG3ExNHDmKqfxe2bXgCB/dthdvPqbCCS6+7AcsW9OD+e+9DKVdEOpHA2WecjB07Nouokg56xKncnnpodlrPAm7FhWq2IvaltQonR6bkNNjdTqguFUa1Io45tLW0pvIsNkjH4MyL3CIg4LN0Gh4nszw4nbVEpaGwRzQ5NFjhZK9W0eFSNJxx6mnYtPE1lPM1K5uHxSItd4k4k+4U8KKk0llQl6kH3ygLLE5hxbbVoSLgs/IRyLtnw8EpmuQSGDQa8OL4E5bj7e3b0dTchP6+YURC5HV6pag874KViDRnEG5MwOEuIpuy4fVX4sgkrTOa2Wndx3XD7muCLzIL3fNXoFS1Y/jYJLzeANpmLcDs+SegrqEZuTJtexmeZqUwVwucjAOZhMUm0AngTCvB3w0E/GelhUxr/lF9YVHd/rH7eK/mQxC+v1OnW0ZK76Hk+JsH77vfdEbD8V5N0N9LU/7hn05PlgSMsNzM//bhtAJ1acnsc+jQ8qMYOPhnTB7bALetD3WBGAxtFLbSathdOor6MFwhB3TQAXAhOjsuxPxFZyJdKEHT0nj6659AOT0p+0cwGsHOw/tRoiaCjpymA25y6h1eyV6TzDRqNjh5dzgli4xTDIYZMkohk0zD5fYjnc3ARvdQcXKy2B7CELFmtRLi69Ad0kTMODTJnRR9Eimell6JTbCThiBE+R1OJOJxqRn5/IQiYVm3hXLJCuAjvZUCGAYwSwK7Xb6/6DHErZTmCW7Ekxn84OvfwMMPfg++ig4PFMSTSaT0CnIKkKPpEZ0hKzWhz7Nx0amhZYpQKCC0wWAkgNPOPAOvbNmAmpjgyF161ypfEt3IehDKFScbNnm+adCxbNkKbHpts0zbrUT2mjRfs2d3olIrIJNNvasFsai4dNS0XCgDQf6i8UhNnlM5J6YV56wbWKDz2SMtScB0URqzhvAik8kJsMSaldMkTkLYhIhDI0XsZYJKVt1DNkvA5xXQipMITuKz2TJqFSsrh7sS7Xqpe87mOOWw4bhFC9HW3opjg4Mo2LJCGY6Nx6XJDLqCCLgDAoZcf931ErY8MTmO+SvniJvewNCATD8IaHCClE3mxISplLMActrWEzAh8EHqG00zOIllRh3XJK/zlPYezcdNH3kM2aQd+3YVkGEBgKBY4KZSCWkg+PTTYi/goQ0qi9mqoBvZfE4WFTs9jq5Nw7LSLWh0DLKeRSJUmm4FCjFzwe1Vp0Nr2GWTlmQVcvRKJhpj2ZBZ1BV+cOMt6wa8LjdqJdqwEUF1yqiK3Oqvfe1reGPzFjz1/HMw6A5AtM9GxJr2nlbToxkWT7ZQqqB9ThsMB10TynAxf6BQFjszcjQpOmKWBYWupDtx+mMSSVLsaJy3Giecfz3WXnS9oAq//8FXcHjTH+E28jL9yVWZVBPFrPnH4/bPfkmoZP2HDuHRX/8K+VQcDYUi2hwu1Gx2GB4PWhYtRHR2Jy754KXY+9Y2PPGzX8Ff1nHJdVejphh45ZnnkRweQWdLG6qkp/m96I1P4fpP34ZQexveeGsT3tmzA8MjQ3C4FXHrcdltSExMwiyWobAL9/pxz11fRiY7jL9sfArhcARTEwXkCzGcsW4hDMRRLZXRWD8fn/rsN7H+5Z9h295HAWVcxJ5OTUVD1AuHX0dRqSCW10SLUEwA553yEVzxgU8gMZHGvsM78eKmTXAE2uHwzUVz+xp873fP4r/uvAfxySRUo4quZgce/dkXETu2FUothkIuLgVRPGPDVVfeiLe27kIyncG1H7oaL7y0Af/93w/jIx/5qOyCvoAdjfVexCdi6N1/AD6iuBXyk03QnpsWtaRwlGs5XHPDCRjoS+K5pwbhdTlFGJYrZdHRDZx1TocI4B797Tsophg4Z6BQAEJBjyAaNqWKzlmtOHRgaDqzg4UCNUlWngeLPXHHEpcrutNYlnsSnERLy1IJPp9ltsAHW/idDLokfYjNLQXlmgGfzQa/Tt2OQ7Q+9Mh3hvyouhTk6JYkTlc6KmyCaZ4hkxeOzU2E3F4Y+bKEdcxdvQqfv/97uPKDN0gzrRlJJBLkddYh4G9BoRZHIJrD0uN70Nffi0yqAL8rDMWwxH08HGuVsphM0JViwZJmxFNZBLytKBR03PfAp3Fo8EVMJHfA7iwgFI5Cr3nR3bkM/Uf2wLTHEYqoyORH4bS1waU24c3N+xCfNOQ6lQymp7vQ071AXHeIvDDdu6ZlkMtPykba1OyC17EUWzYfxOhwHpFwCxrquxDwNwoK/MrGV5BM01GE060G2NwNuPSaj+PSa2/C7596Gq+//iJQjeGkxR148y9PwVahe1xARO3kJlPoni9kBNkrVQ0xQyDiZrmIk7pjYO68qJhs1Gpl9MyZh21v7UEuY8LrCsLJQrKWE1RJePTTtCuuCU4nZhKAg8EgmhoaEY/H5UDo6GjD0aNH5N/MWC1aRD3+v0TgLLEjES82qKRT8QCxvO+JjumC4rHR4K+Zr9OGkU2I3+/H4OAgFIo3TXJ1i9J8+PxO1NUH0DN3lnCPGVKYy1ZEDG/q5OiSDrkSqUQGfX2HUDMLaJ0dgS8CrDp5GTa8uBOFlBv5EkMQDVx63sV46fcvwZazoynUhuOWLcfTLz2HluaoNE2Fsg1fuvf7ePq17bDXt2DFurPhCodQ31CH++69G/tefRo+LQNVq6A54sexsSNYsHwRFK8T41Pcf2pws2h1ulE0PPjlzx7D21u2YmRoO7bs3ghnYxN+/NsXcfBgBWFHSCh7xwb3YvOGP2PTC0/BpeXgNDJwqkWYjgoKRgGLjl+K2FQO46NJGDoR0grq6/xIp8fh8zpQKmqolZxwKBEUaxNweewI+8IoZcrQyprQeXnP2FzUR8MC7JR0Qw5/onicOvGZt/jerLWorbGEzqQG0n6dFCsWN1aTyvVGZy9y0Bm05oKplbHu9NPx1utvolYswxDRqwKHywWXx4NcoQiTRZqzZuVnsNg0NAFoyKvmlDDoJ4XLErSykCNIKEAeqXsUsEs+gsXJXrBwvrif0SqUNB+f34V5C1vQPd8PmyMOw6xg/54Ucpwwk7ftA+Yt8qGp1SFAmcc3H29sy+PDH3sQ8ZIHsxYtFWc2W5nvGSiUE1DEbt5AJpHB0OFhDPWO4diRMSw5+VQsP+vMac2MeBxZipV/agTeuwmwfr6//5hpPv5B+C36hJlOYPr3/5vm4/+VuHz6P/yHJPT3SDj/h+ZjuiER3d60/Tld710MwVVyqGUOw147gqmRLXjmyZ8ik6LVMWSf9IbpNujARZd8FguPuwTZQgQ1PSDF/fbf3InEyGFx0dvxzi7YPD7kKBIk9ZabWamCTrIcRsekOWYQJWMBSNPkvkWQ16m6ZB+RHDXTEKo31xobQ64rG4XQItIn64MOcCY8ikUbtxgp03sSCU5S6FsNF1kAqs0pFGOv0400wSKhadF+PihT2RLz3ayHQIKP2Siz6eD0gnUkgRSKl9m0tnZ2YnhiAg0uDwqDU2ijva2Iw4FMrYKEYaDM70EdcVlHJBSQPBn+nKLHJCXb1IhpyGTO7rPBUK0EcstlzWpC+EtoVzLZscT0fDapO21qDGNyLC0OdYEgg2155tPsxIWqVpLnTFQjtPNm7UoXVIcqYJHXaxeXS1oE89/Jfs+ppYhirAkHrbuFmkSZAZPH29pEk7d3zz5pOHhCsC5mAzJDD+MEi4Y63GvcHta5GiJhv7iD0Q2U1HtqGotFy5aYzQfDIQmuJ1Oc7lo/Fych0iB6SUNzopgpwmVzoc4bRtgfxsjQMXlNMpmQeiXUHhJDkonYpJxljN+gq9f7z78Qs9q78Pa2ndixfQdyelWuA68X9ZMlSbjnFKtiZYzZgLj5Hs3HB857CNWigqF+A5m4Rb1iinAsFpM3SEtBWg6GQ4ZYc3HclM6k5eLR1YmbDzfDpqY6lGsF6I4aEjFNhMxy/a0JuUxD2BVxvEe3GHJe6fgyQ12gxSE7cOo6iEyyuKOVGylepBXQYzRAP+aqLhZyLADXP7Ued911D7a/swt2D9FuUxoPjmC4qLK5GrwBiwN35rlnYSI5gWRhEgZdG7iiOUmhboXCVgbxMAxI1I82pEjfigZQ02zwN3ZjMKnhhls/hzPXnYW7/vMWEU43eC3KWU53Q/e14JOfvRs9i1YiFs+iORrFcN8BrP/DYzitsxOBSg1j6SyaFy/CnFUnQakLI5mhg1QYz//6tygeG8Wai9+PRSetxN5t2+Enhae9A+ufelrSiRatOhHOhgbk9BrqfeTAV7D/4F6hlFAwjGoRYY8DNgYsJuNiwbdq6Up84xt34LN3flx47Z0dixCLjSHaoODo0Z1iYRcJzEZHdwTJ8iHU7AmhMdmqPgScblT0BAp8pmn44wrDXk2jMeRGKePFNZf+B1YsOR8jIzkRru3Ytx0NHSEcHT2KWGkplp1wDtKpMr73rW8iN3EYmZG3MG+2F06Xgaa2NkwmC8iWnWhuWILbbv0iPn37f8oheNa6c3HtNR+XMKFXNz0HEymcuXoV/vL8S3jp2adQzscR9HGMWZDQngAFeFUHyloaF11Vj/a2bnznm1vAwV21SAGuibZu4MJLW9DU4seh/aN46ekiUnEgHFThdUekAGQDQk8ZywFDQ7HITZiWvBY9cOastChA1vrkGuPmLsCkakMo5BPhF2kUFuphFwoWnWfkLOS/pUc3gCDRbBftb4tWoKNbFTMB3eCmyLFuRZp5KS5kPKvA7XBKU+nzuJEyTKw9/2JseH4LitksPO4qMqm0TLfcjjp0dEWxYFkAvYO96D9KjrkY+kij7VQpmrbiixTCXCzI380V4f+moKHVjQsvXoVj47txwokLZPIzdGwc3V2zoNgL2LV7M9ra69HU1Ir4hA1TE2W8tbUXDVEncsUqzn3fauTzJWzYsBvRqIKTV6+CppWRTk+ira1eeOXFYhp9fTmZmDbUz4bH2Yyx0QLe2rpPcoUIVlD4RycRh6cRuhmAqYZxxtkfwNu7d0GrpVAuTGBWUwQ7t2xFSzQCo2QXH3padvNe2kiZkTBHjoaZPWMhOLpB73Rg9qx2jIwMoVwyZDpgaCwgqUnjPsTQLDrHUD9hBcv5/T45yLlBcw/iB7UcZ5+5Dlu3bhU3EE67vNPIlIgVhatgicy577GB4JoLhULIZfNyyPDA4fchhZP7ouok4mXlGhGMYcPB78W1t3rNGmx6bZOlF5N9uIyaVoLNbsLtYfquiro6unLVYYwOOFMFuB10WrOjrbkT42NjQhcy7VVEW/w454JTMTTSh8P74xgfYnBeSQ6ukKKi1duC3HBecghiyTTcQZ+IlfnjAlHobQAAIABJREFUVGsUcLvxwM9/i4RNxYGREZx2zpnYt/Nt3P/lr0AtTiLi1JFPJRD0OZEqJ+GKeNA4qxXJbFrAj6DbJ2GRv3vCSpef3VKHiJfBVXYoDXNxw388AI+zCYc27cMzT/wI48MHUM6kESD32lZF0K9gYrIXJ5+6BGOxPrR31qNQ8mPf/lEkEzWUy8D1N1yDQ4ffxtvbdwqq2xjugsvWgM7ZbgwNHUEilpawLJ51bkXFiiWLMT50FA6bIQ6KU5KvRFt3A4FgUIAGTpuYKcUEdElzZkHFQFUK1Dl5F50Q84YsCpI43fBMq1kCVq/TJbkLKu16qQ8i2mlaboac9pOaZjrIZjekQCQQwSkpixlSNmSP0Q1BS3P5ggCBlrELkVU6y1Ej5EAmw4ks0WKCSXVCbSyUkpjd1YKrr/0gXt/8CoYGRjExnoXPG0VdZDZiiTROWqOgZx4dmmoYHLDhL69ouOFTj6BxwSqMFNJwK3YcfmMbEvFBlMpjqFbiyOcS0Mo1lLIGQt42rD5xHU4472JM0a6UIN+MRu7/4wTivZoPKSPfHYP8H2o+ZtygZux/uY+SlDH9Z07q6chmKwJB2qOrRVQyR7B181PIJn4kAa6Rulli51/QbKA82lC80BHEnJ4TcdopF+DIm88jMTaE0WNDYoAxNJJAzWSemUvYGw69ImGf2amMFPIWiMvrbVnXshEmuMGml4V/LDMl+iKa//D3UtnK4rBSba1kYSHKEow1aMjBBoYkYIuzRP0GkWzuQ0TyyV5hHRH2BZDPZC1XR4cTTr8HqUIOugRB80zTQDiYYFqF9racOLoYteBGjRa6ug4f9cV6Fc2+IOqpGJtKIkorS5NAZQYjJR5iFiBHqLg+VC/0q0qxipJRlSgCvlHNCbgCLrgCTlRNmcNK8zHjYGVF81pNDd8vWS/MGKlVSVWzzkjmZRG9Z+NRFw0KwMCcEMvWfHryPZ2ATrdDnie0yqZTHQO4eY1mJt7sKWx02+L1YrMlOhIIaMhivr2tQ6zTC3neC5pFWAHb1vtjvcHn3tLRzOlqR3d3F175ywaUS0wUp0uijjjDtMuW3oLnBt+72Oc6VXFjZEPE4QFdHzPFLFoaG9HW1CZT30N7DiCTYA3B6amGcJhTzCq80SCyxTwqFMkrpMxZehRmqIVCEZE/pBJp2BxsWq19jzkqDLgkBY9giXzdMDFhfPhfaVcnLnpIxtBJ0lWK/EE98HlJI8lYwkrYxW2G/PdIiDaeKs49+1zhhvX27oPdWYXNrqNrTp1oG3RHFobuwthwGaMjlj+0XEBVhaq65HAlfYWLToJlSlZy5nTjbdnvkto13Xw4vE7UylV4+W+p+dCBZKKIlSuX4FO33oo7v/BFpNiyOtkIcNO3Olo+XLSkTKRzCNdF4QkEceWHrsO2XbvFVYmBU/l0grJf5LNplAoFK/ODaJLNjkKxIu5YTFMJRZqhGQ5U/ipCvv8bD+Cee+5BLD6FqIuFegmTJTsWnHwBbvrPe8WJxx9yIZfSEfXZUS3kELYz49tARaNjlRsFu4oMiyqPG7VCEc20a8pkoQX9SFUr8FMESdpFlagl02gVZJiszmvGMEUWTtMiIC7iYi4FLZ+EWslg7fELcOenP4Hdb70BPVnFtVefj0uuPBUPP/pzVCqqdL52O5N888jEs2gId6FpdglVewbZSkmcI7xuFQE30XoDdlrnciMpmWjylmX64WdSnBHB2tWXorVpuQi82YgWKpO8mtjdp6GxYzkOHp7Ak48/hfT4IDx6AtCzcNH21dcIX8Ms1Lc3ojF8PE49+SJkMzmMjPUKhSla1w6fj4jfJDRjEMnBY9i/axcG+/bCo+YRm5wUFPuaa1cjkdKw/qm3GeCK62+OIhwO4PWNA3j5WSDIQKWqjoZZZXz4pllw+uKiPxg+4sRgfx5bXivBKYW3S6YktRqD36zpRTZTnB55WliZcPy58XJ8SoHcND2QTkbUh3CHlKBC07JQJcrExpobGzecElFVAiBiF21lapHew42BTQBTzok6ieUsiCY5xA6PAYXFYhURUhX5WrErtCFXKmFyMg/V5hP9EBsCZlFUy0RYPVBcVXQv9CCViyEQCGF8LC3aGb5T8sxZDNBut1jUpImzMXVdI2fWAdUF1EUDyOaSIiQLhYGVJx2P5pYmnHP2SXhr2wb4Air+/OfX4HVGsWDuGpy69jzce99X0TU3gBNXd2FiIotNm94WNIZc13k9AZxx2ql4+pnnEQw6URcmEhPBVHJEsoSc9iimxmt4deNBSeOWrkGcVDS5nrQbhelBwN+Mj1x3E17Z+DLiyWOw26uSSmuHC2MjcTnsuX+weaNATgANB7UXnGaSCle20CvVipmfNWs29u45giB5gAbNKvjMeSy9mPCnLchTwJBqFQ0NDdIIHD3KjBqO66nFMNDc1Cj2u+FwWKx0JSF32sZzxpxAdCPMc/B45XvxvvC1pOSQ70ukUaZmBFHYKdpsQt8ivU1aQruCZCKBzs5OyWBhkcqlVyhk5QZy2kEKAGu81tYootEoxsbGkUwUYFRVtDQ1IpWMC5jDhq5M+ltzELO62wTpq5U9eHXDDnhpj+wEls5ZgBWzl+HZ3z4DZ80Lh8uHZIGTK9La6qRhCzXMghJtRs+a1ZgsFfDBSz8It1bD5z95C2yVLGxMuTdJOdCQ03NwN/hhDzpR0orwe1zobGlBPmdgaCoNV5B5RxM4/+RF6B1Jo2np+3Hhh+7AwV29ePzBe2AzE9C1guTeEPWtahXkSmmccfZKRBuBRHw/KoUxjIyT2rsIgwMZmZx963vfxPYdr2D9n36PYqaKhd1r0BxegNTUbgwM9CGVY7CtahVouo7lc3sQHzyCercKtw3YU6xIthOnHxRqshkkxYkFB202qXXk58w/4T5IchgPYuY6KIpXjCMWLVqM/v5eJJJx2FQn3HYHfHYnNIpqWe6RK69VUWHzoFjaCZpBMCyUjkRsQkjAUllckC9ut1lON3QoqtEYxUoHtyZqVvXLRoW6E641cWaDHdEmhmZ6hafe0jQL8VgFB/cNymt0gyGtjOHuRM08iPaOMnrmNlJKi4mYF+suuAWt85bj7QMHRdu2e+sO9PXuQaUQQ8jPsDgPIvWNaGrrwolrzkG4vg1p3Y2CQvtP4jjTCXz/OMyw8Oj3aEhmhPP/8PJpMGbm5dbv017G8o3+900+Zt7XTBM0Q9MS4xrF8g6nOsfHxjEPRAjUMv1Ri0HN3I1Du7cilVLQfySGRCoHXa2idVYjSjWaYHhw8tqzsGzlKXjlpT9LOnnfwSG8sXkfdIRhMH/IqMJl0ECkhnyB1DYKl2eomaS7mDIJ4cSOgAmbWyhlMavIZvPTYbtWsrwmxTldP619hzeMRSP3NorQLUIP6X4OAXe5x5ZLJVTpnKWoiIYiKGZzoncl0GZ3u5Aq5uAJ+lElK0bj8zGdB0JnQ49X6jRORNh80E431EAQNI2o14cmtw8eGm2Ua/Co1AkmkCKrw+W0stBIs/IFUc6TCqmgSEaOz4t0tYCSYiLcFISukA5Ys2ypOemwgtzk9TPaLTnXYUcpz0KVzzWdSZ2WE6Gmo67BgzPXrUUsMYb9Bw6ImJ3gZI0NlGjArMvF3s3ndcPhZMZTSahg0guJ7b9N6l4CaZxuiKMqAQnqxnQT8+bOweDQMeRz1ALy76wCn/u45Jg5gGg0jFKJumo7FiyYJ7l8A0eHJcWca4H/Xb5oUXidLothVCkVhQEwEwlAQhFzilwO7i12BNx+JCfjcg8kS6VqJb6zWTpuSTdGxuOIpzMcsknodKDOD8XJ2rgs1HJSwniNWKtT4E63MDpUko1S06YbqOkmL2Z/j+ZjfvPD0GocTwOlvCYctAD9k82KUKnE+qtmCtKiKm4rlM7hlSlDJjMFl49BSbxJEGFquJksoQiyaRNH+9OYGKd/MfcEWhpSPOkWbn0xnxUbXEuMOeMpzQXCW2UNUWUkSAvSkobF8+ejzhfE9q3bZQHdfPPNSGUyePq552QsXaavHQUvUhhaqHS1xkTlsBwuHl8AgUgHvvuD32DXjq1w2Kp4feML2PvOVnioP6DlpGqNHWE6UdM9yJRtWHP6+RgeOia2h5l4DCtPXIXjVp6MB7/zYzSGXbBXs2jsOQGXf+ILCHYtRrxCnYol3PTYaKtaQc1Vhc1th9fuRT5REdTCG7F4teQKEg03SxVrDKkx74O8fyvhmcWNdMF0uaJjUtBCVkoVC63mgqKYy6EVEHFq2PvmS3jmsZ+jkBiDPa0jPnUYn/vSDXAHgPXr/4JysQTDSOPM009AmddFbUR0lo7h2BgGiIh6amhuA3yKiUJKl0Mj3OyFzVuEj1oFrx+JTFYmDqWKBq2mwudowxknXYam0CIEPC04nHgDW3b24oyzrsJnP3M3Rvp5kPP91lCED2deciM+dvtXEM8fwc9//CIuu+gmcQ5yugrYt/dt2QTmdNfD4R1HOrMd1dgQzHIRLz37GI5f3Iy5c33I5frF+jkQnIWNGw/iza06zjif2g4fjGo9nv79MQwe9AKGD/UdMdxwy2zo6qA8WEbFh2hoCR57+C3s2maK2QKbASIDQRZAOsecpFIVpDFm48yNY+aQ/Nvkg3QJztnJ/dclyZfhbUQppDCRQE3LNYNUPFqjkg9rEbasppwbi8+t0mUcRo22v2y87XCrTnhVFfl0BvGEic4uP0yOap12MFgJlRK8NjemxjlWdYk9NsMDjw7koJkqVL+JYKOOhQvq0dnWij17ejE+WoFD5fSR1q9EpBwyfpdkd8UPN/VE2RF4/CbWrl0Df6BOJn8DgwM43LsPJ65agisv/wB+9KMHseLERWhsDuGZJ99EYopuKWGcdvop6B3YhEjUQP+RJOi38FdJFs48Y40UZFu3bMOJK0/A2OiEaMQo7ou2ObBnz0FE63rw61+8Db+XJhYBVCqWj7zX5xT3lJqSR6VkoiHUjvPOugCJ+BjiiSHs2bcLddEWtLUtwOFDo8hnxi3RvlAJLPtsFmulAsNL2TgygMsB4mSRcD08Lj96Dw3JvsfpADfnXDaH+fNn48ILL8RDv/0fjI0mUFfvkwKJTQWFvXwu5UAnoscMH4rOVU4c6hGPxd89pGYoJlbWA1E2ax0JS0DE6DVJreUzLg4zGn9mLzSm2hIhZ+ItaXWa9WdOVfh5KBSE3eFEkYeA3UBra6M43BkEJli8upzIshigW509KNNtt4s6uDTsSg0ujw3NbVH0DQyjs7seiWQC0bpO0IdtZLwPq1YswYK2WVjUOA+P/fj3qKTYGHmRKxcQiyexcMESDB+bgGn3wdXahsOJGBq6aY+9Hyd0z0WqbwAqjZtLDAujtqmKnJFHjfk0jT4UtQKWLV6IbHwKxUQNmVIFGb2I+jpgzeIoJjNueGadi1vu+Cluv+mTUAbehOmoiaCflF2ifarHh3u+eR+65zfhzi9+FHWBHGqFQezeZZ03uhGBN9CMXz70c/zn529GPhPH2GAM8zpOwtWX3IIvfPoaadic9MKPRNDU3Iq2+jpM9B5CUK+hxeOEvVLGLtOOvpFRtLe1Y/369Xhl40asf/IJsaFMJkkhtJxk2MAUilnR0rFwtoIFSRN2Y/bsORg6NohiKY+yYUN7QzOqbDwLbD4Y6FgWOolMOqzkCvjtTjnsDaLFZk30PQ63UyZ5POhZvGVInZBAW1JByGXXpFllM0EUkmuVX6MjIjM/mHN00pq5qP+r1fKd/3U/tr5+BN/99i+w/+DbaGwmRFaS/UFBwELXVdJY0vCFTBRKOrpmLUchF8JVN34anctWQiEIQ1dIhaCFBw5/WKgxaR2IF2tQNBUKPWemuwVL82FllPzDROM9pyH/2qX8TfPxN+tuyz1r2gb9f2fzMT3h+PtGiJiGpMCoJRh2nvXMdXLAxwBZ5FHJDaFaHsHjP/0chocOyhSRdYppspFUcM65F4qD09BwL05cswTjsSEc2rsHUV8Et37sM7jzc9/C2DhDa11QtAKcZgoupYhUlW5FlsseXfJY1CaSaQFhGbBHxgrXaGOdc9q2u4xkIg2ny4dcoYyazkw2nk/WfSH4odG5j2AwLy9DoZnJZlcQ8PpQFwqLmVAin4LTpqCBzUfGoqjyW5A2mK2WEayPIF3Ii1W0mLdMXyyCzwzSNRimy+muaYM75EHNpSMXKyGsAh4NCDkAt02FVtEQro8KLTmVz4pLJF37yFhhrhKzTeB2IMMIBVWHM+SB6SB91bLJl+ZjmqY4Q72y/syCQBU9KHOUpB6jrq5GENEuoA4zcHifKjUdXo9PmjQCRmz2eLcl60mE1syzYkNBVy2Kzq0QZKnoqSMmrdLlRkrshzkppUaKGSkGfB5S4zjFtiz72eDw/fH16UQe55+3CgcP7YPTYTl9Resb8M7OfuQyFqBJwIx69ULRooYxP8pBg40yNX80MbGeF5/bjYZQExITcbiYE1UsI1ssgX50lOTwvO2a04n5C+Zi46vbUCgXUTVrMFQd0bZGMShI53PSfFCUz2y+G667SGjVTz7xlKhY0pm8yCw4daNNOjesMdsV/zr5aHU9JAmThu5ENlMWilJ9vQM2tYbWdp/QWyTxWaMVox2hQBPcTh+yuRTsDnY5JelE6TjEwri1C2jpYMCOCxMjBUxNmDgyAJRy7JybUau58cMffwe/eOhH6O89JGF/FZLvpxNQmWQ+45IgZkS0HTVtWLXiJKxdfTK+du+D8nDcdc8deHnDyzjYe0jyKiiM4TiN/DsizRyNuT0uaCwAmYSuUyPAkRBdqOg8VIJiyyES5s+dQa1qBRGYCvl6HLu1Yc05t+CCq27AHV+4AQ5tFF4KpMoB/Psd98AIqfjhN++FntWw7uJP4MQLrkWKVATaIHLB8XtIwmuWXgAwQHtUMr6nk7BFjyKMKmnOCHQSveeIXEKuJP2TG4LVVUviODtsJmRrNhk/6pLdKEoVeLQytMQwHvrh3ShnDtOxHYm+DMyKJnzcaz58BXbveZusXNS0GLw+BV6XD6ef8j4Z3/X2D2DZiiXYsXcTZnf7UC3HkErE5P/uWRCGoaSRT1jNDpFxsbBlt+tyS9Bda3QRjHIIy5euwWDmJWSSNdgqHfjGvb+HZrQjW/NC84Qx+7jj8bFP3Y6h4VE8+ct7MZqsw/UfvQMnHL8I2zc/hjdfex7Vvzo73f31/4Xde38Fu/IWXEoeDaFuvPz0bkxOxHHR5RGorpRQCSpl0g8i+J9Hx9DWBpx9biuKxTJyaQc2b5xEMOBDIFzF7Hl2BOvKiES8SE4qYkk31GfDT78Tg1kD6luANaeExbZu145hmNUI0smqWBay6LLcHDiqJnJB4bGVbE7NkMJNRlXg8blR4VoEkUgVPfPnob+/Xwph+oWzsJxJeGUxKgUoNwpOl6Zbbm5i5J/SZJfBSvmsNQ2pb/LBF/GjaDDJmRkgBvQc7RS9yOfpilOSrIDevhGhbhXLRN+A8y6eh7I+Ke4bvYeyYpNMcNbjDgioQJvWYiEHr8sr7ihE2klR8nl98PlpWcysnII0ZWyouKGtXbtKnv/Nb7wGv7sBtSotsL2yac9f0IGjgweQyUygPurGpZefj30HdiCZSsHp4CFYxKzuBqQyA1i0tBlT4yYKGQ82bRxELs0NsMHK1dBLQunUtJJs8Kqb69+HFUtORl2wHompUSmYdLOMYtnAbbd9EcWigh/98P5prYRLnh0eFLw2nOQct6QHvf37UKvlceJJS+B0+LB752GMDqdQKVKQ6Jy2z+UeUMFpp52KT3zyNqxf/xSeffYZQaapTyPHmeUhDy7L9YV0KHJyLREj6U5sRBKJpFCuhHYjAZLkOrMY5J/JdyZ65kC5pEmGB0WODFQV21SCKdPhlpza8OCg3TMLS/6/4t6i6iJaJRKWSiaQy2WFBsGGhjbo1LspikUXooUq3wcpQ3RfqouSPgXkqDCmCwvtOG1epHIaoi0dcPvr6FGGgOJGyFQRO9yPMA05Mhl0zmoTYChdLGE0k8EUKbNsmDjut6mwl2rwUbHNqMt8GiF/0LoeegkFOv/Ve3DG2adi7Ggvjh3cD6/biyInp7Uy2tu9OGPtKmx4dRcqSjOircsQcIVwcMtGmB4dmlGCXactLgPN6tC1aClOP/dszJ7Tge98616sWD4fTz7+SwEP+vqKuP7623HLJ2/Fl++8DccG+jHQN4KujhOQiNuRix2G3WHIgaopGs497yx4FQN73tiMsGHAWSph5eLFePXoYUym0lAdLlx0yaXo6u7Gn556AgPH+lCkW48baGqhHsQmKcW8V2wk+Xzx/nKiwmaAa4f3oGYG0FQXRWpyEm6FKRkGKDlm+COpEtaqZdChihKFuh4nanYTipudkiLnHWl5BMpo0MHkYZfqRbVEPS8DBnNo72hAknQG2OF1B1E1atBdBQQDDixfvBCpqQxWrVyHDS/vQF19Bw4dOSiH/FRySKyFHWY9/ESnzbi4gi1aAbR2A/WR5Rg82I2UtgCXffJTCNUqGN4/jGx5HM4wEAxHEA3PRqIwCU9jM0wGntb8SFQ9cAdqUApOODl55ZTRXZTmSqna4Kg4JOvK8JRQsbNw8QtFjjmObocpZx+TwWUaOk3f/2d5+j92M+8xXnmPFHULUfpbYKP0MdNijhm9w8xr/kUvIhSlv9G/+LmD9uD8fi4Kq8vwO0349Sx6d7yGkf53MHh0L1LZKbhkbxqBO8hU8jK6etbi2qsfQKUShtNVxq8e+i8Ytr3QbVlkUzpqOT9WLnkf/vS711BIG3ApdqhGESG3gZDPLtNNh9uLNIP4PD4UKxpyZcvAh2+yUi5jVke75B+xwPV4/BgcisHjc8g+wb2SjQdpf2LlTDMFnlfUx9EGnbUMDy2Glyo2uBykOlege1XRLtaHI8inLdoV0X66I5X0GrzBAIrVsmWtS7SUNdZ00+ZxupGI5eF3q+ia1YVStYCpzLjFBqjqcFeBuXV1qEwmYZaBaGsUVTskTDfk9glV0ev2Cb03Vy5DY8PDot9thyPolXw1bbr5kFmknLlWxANrRZnSiIEIwUNan5NybRkncUrOdcGXh8MutLQ2oVTOCDQguV9k2Yg22QoxJHg601ObRg1VvYYyxdYs1Uw73KaCiC8kU/OJZALpiuXOetzCLvT3D2DRooUSlxCPJYW2VixQKG+T79vWHBGTJur0yOwgIMVt4sD+cctel3uISpcvC3in+Q3fi9dLSoPVmAuzSCYUbpiVkrhbqSZ3eDrHVmjqJ1l0/qAP/lAInbNm44obb8Dd996DbCGDQNgLEufoqEaQM5crwOX0oi4SwfLFXcIEYM5anjRzOolyksZfunUGjTov+9fmw198CAEmRHvroGl2jI1ZBWdLJ7BydRfc/go2vTYGtcKxPDU9QbhdQeRyzF3Q4PMDZW6G9HD2AV3znZi/hAdkCQ7Fi7GRHOJJ4MghYHIkCJutCVdfdxX6Rw5hoK8XQ/298DA8j8gPuYG8WBR3ygwZCKoeCZlJJ4uYM6tNaAQ9Pd24+Zab8L0ffhcxGWPzPVi2qEQjWejxg4UUbyIXEg/8ukYPHB4DtbxPxL9+vw5Nz0voUrUUFMRYt+Vgt5tQXa245IYHcO5VV2DDxvV4/OF74DfSyMdKOOvCy3HNp27AJ268EV404aO3/gS+ji6M5kvwhVTZMG3UCxABceSgmKrkZPwT1PPPfh9yeIsugEUNx35MXGfRyy9zasRmxUYnBQc0bsJuoGJWoBplNLlt2PTUI3j9+Yfhd8VgVxOopRxIjJeFx8iCqaHJDX+4AtWdR0NjCM2NbXA5Q/Apjfjj43/Cxz5+HV78yx9x/MpuKdjtrgzC9aQbcUrFBcqwNVJCgECAyfM25HM6QsEw7DYrC4BNX6w4hoWdUfjMuXjk13uxfa8f7s6zccL5l+L4k09GIOjGt+/9IszDf0HGPg9rz/8QLr7oTNx/5zU4fn4H3tp9CF+57xMYHHgEbvV16PYKfOospKdCeP7ZPahvBs66wIFSid03aWJ1KGRVvLZhChdcOFscvvgepyZzCIcaEI+lJARn6fJ6mEYJ5QItmKvQio148K4pSRz/+O1daGgj2uFCbNSHR3+1D7FxTpjtUFW/FBEsvkmrqmpMLOe+owoN0FHTpPmg/TTHy5xuVHUD7bPaMRWbEsSDPFDLrtM63KYnwDIlYUgYG03hgwtyYkC10fZaQS5Di2qgriGE5o4mTCUnoTjp0GNDIZkjXi9TAm5IPT1d2LFzB5IJUxJQ81kTXcu9OO6kZnHlGh+bxNCRBMrcmzTawzolkEhyDBxETSBOSD3di8UGkjQMFsyZbBZnn32a8OIHhwaE0kTaDZF1jr6dDjemJuMIBcLisPKBD1yE885Zg4d+830Mje6H3VlDU1M7BgcnEK734ZR189HYWUQqvw91rjPx8M83IjElShM41DAyWTrw6KjqWXHOoHtWY2ME+UwVV1/+Efzkh79AKVdAtVaQnB1yaOujLYhEGtHXt08QQJF61mh4QR4Wm8Mqeha0wenWUN/gQ1tzCA67Dy+/tAWTY0WxKdSI+NLv3sk9pCCWgZd+8Grcccfncd5550peAv9O7qVYT1qbunizWy6JMt2j4JMoNKe6M8WMWKSqmhQkXbMb0NTYJrSlQwePSAosRf9Mm7XCsRhmNS1ilkPTOjA50QmFiWAXZP1Qm7H69CWYmphEOpmUGooWrg6HB5mchWbaiJ4rpAT6EE9YgV/tnc3I5WIw9BJMvQa76YRZJT3ABd0RxAPffwiKvxNj8ZxQLp565CEUhvqxMFKHHX/ZiKiPP2sJOqdE0FFkKya0HgUGGyqK+3nwOAyUK0XxkWeqfdmlYryaw/lXfgAXX3YhvvDpf4e7UkGNCcE+WltWsfKkE3BseBgTk9QcBtDTsxjFoomhgTEEmhtRKqbhMkpIT42Idkbx1WHWvGVYd96Fkgw8u7M+aN8UAAAgAElEQVQTf/zDv4sGYvCYAbezC9++/3t48tGHsOHF5zA0NIFMxo6P3PhZ9B/chqFj/WhojeK6G64RF5kNLzyF4YP7ETAM5Mcn4DAMpLQ8SkzHpeGJ24dVp6zFjj27MJkaF1eshlYf6hrC2L1zVHSObDyEMkHajeQA0K2mLO5s8UQaq1dfji/ccSeuvuwypKYm4VEVUEZjVItS2Nl5J1QnijmreFF9LpShwe5zSjFV0ck2YPtLSqEJT52JSoF7kVcs4p0OA2vXLsfhvv1ITGWh2PxQXBpKziK6Oz3wOgJwwI89u47C421FIm2itWsRPvXp/8LOXZsxOboTqfECXGoazY0VLFzsR6Ahi5KzF8l0A159sRFzln4S1/77J7HziUcxeWgMB4ZfRdoYoI8Qwno9Lr9mDbLQkam1wBU5DaHu1cgbU4hoUahZRTSIOX9JXBQDNg/8NYdQP4tqChXmMxhhKXjtLAS5D3FqafrkrP+Xg/O9+gwpcP9Jrf6er5v2QppG5GcotTNTbut3OcmnJzZ/903ebT4s7g1f5kQN5I/kmFTvdaEUH8aWJ38Nd2EEw31vwzDycmbn0wV4A0m4AiZaOm1YsPQDUNXTsWjR2TCNOL761YuwZg2TcrJQlRCC7sWYOKZiy8ZDQMUm9s9mOYeO5nqopo5qOge7y42iacN4OouawumuZRMr2j6YWDR3LhSKzjUdx4ZHpw15rKaDr6Aw2vop2QRXpJFVTLsAYU6FYFgNCp36CIrQpREaTD9dIDVEgiGUi0VxruI1TKbz6Jjdiql4HCq1E0TppvOxrNLdSvQmBcg0bGLg0dBYh/GJIeQ5FWDxrAGdHi+abR5UkhkBWw2fC/lMAbPrmkCdcCFXEN2KLxiA4XCIMD1nalCoL3YCVbuVEUfqFxurGZMACeslgFjjZCiAPGMNyhTsW2wPt9vSUPFzh0NBT08PND2HXCFmDTJYq5qagAkMZfR5A2LkwokI1wonmCWagRDE0ABXUYePE5yajgKvr9cu0wjadPP6sWbt7JyN0ZExzJnTIyYtRwcGRVvT1lKPbIaREDQgAZYvPx5vbN6GqSneCys/SKIIVF0m96SHssYgQCUhoxIARQ22dQ/sZkVAUxr1eexuCJTG+y16GtYhJoJ1UUTnd+LwkcMCxPn8blxwwfnYsWMHxicmrKgM9hi8Ty6GQwelBp9KpKQpYx2oMCrZEqthMnDVvzYfodJDUjTSsScSiaJQyCGWTMHpBU5bV4fTz1qGHTvewLbXqKy30PxahUmQPFg0+APWw0hEzuUxEe2oYf5CBzpn8y8Kgufm8zoOH6jJOJyWml5fCOGGNgkCZFjavl27oFOVzgtJFJECKFF/QuwgGuobZJFlyT+z23HbbbehobUBX7nrS9BAOos2bdfLg5uLh5xEi19I+iv5sESd/PV22FxEEXzwuQIwzRwUO7cKummFoDoDjKuRQzkQrsdYxcRN/3k3zll3Pn7+na/g2KEXsWCek7MrrD77cjz1p/XobDoeq0/7GhJVPyqkFtmyco1staDVaXNyx+smP8zfPmb4gn//NcFfTA0q3W5ow2lTUbM5wEEHpylkbLhMFqhOoWApHkjeg9degqM4gl9/+w4gewQuxKDaCxJolUlWMTyUgarQmQzonhe10sN792LRwkXIZkpQNBvisQnY7FVc92+X4jePPIzGVgqMgJZ2KwBQ5S2hT7ePI3/a21qanXRaF1czryciDij9/Xm0dwN1AR/ctlYMDzXi6ZdV3PLlZ5Ew/cjSqcoo4Nc/+AbUvifQl/Dhnu/+GsPH9mPby7+AU8uifyQFODKYMzuPf/twO7LaCFS9QS5AtejFT74/igs+CMzpCUouCrnyhRwQGwUaWxzit02tAPMaFDAJ3YnNmydw3gVNqFZTUJSq/AweRxO+ddckmOd49ceaoNkmRbRVSCnw2Vfh1z99Ux5q02Bh5RD+LCcBRHUsQ2cVNuqiOF2iO5FDESRStCGgdSYbcqdYA1piYwrarbyQdzXINohWhBMP6hHENYcbvOKEg0h0PIdcTkcw7ERjaxTpfAoOFylC5KkWoWt0v1DEyYvNINFvhk3Gp3RpejW3hrnLXGI7y8DQoaOjiE3k0dbUjYsuvBQPPfwrKAyw1PNyAC1bshotTT34zW9+g0CA4tSM5OBceeVVeOnFv2AyNolwOCjj50K+AJ0iXH9IUsnZeBDWooCabjw333wdDva+jYqWg67Z8PwLG3HcknkoaiN4/weXYte+zbBX5mDblqMy/auvY2gRN2JyV2solNPwBW1Yc/Lx6JzdCJfqwbyu46BVVNz31Qfh99VLfofbR5F7Gpdcdj4SU3G8+trbgsiQZsIDlfQtX9ABj5/7SxmZXAkhP7Di+GU4dGAYw0NJlIt2uJxBmZpxk6ezCDdsryeEuXN7JK9FHEQMXShWpOZVqJGqVuWwFQtwibe1bBIJfPDgF+HhNDGYbk2RqB0XXHAhDu7vxdDQqFhg67qCUoGuV5weMRCVe6G1j1kBhBalhvsJN/ZqhTSaACINQbiC1HzlUcznREfDj8nJmBTJ8xctxuHeI0hl4mjvaEIqwWbVjuameqTTUyiVc9IolUt2ONUAHLThLOm4/LpbcfoF16Gq+sV5qT7gRXF8BF3BML56+2dhjvXBXY4jS7Eghc9Msc/lhdPNQ50IqcvuQKKSg78uBI1iTjrx2IHxYhI/eeRX+NoDX0OO7mxskFQbipUirr72Smx+YxPiCTbsqtzbuXPnwun2SLP/ze8+iY0vv44fPPAV+BykdOUkeNIRqJPMoIWLFuG/f/B9PPq7z2J4dAwHDmWQTjlw/93fgJZP4JaP3wi3y48bP/YZzFt0Mh7/7c+w9a03ceElH8C2HduQSEzBqGTh5iiUaJ9iwKtArIM5pSaybCoq5i5YgG3vvC26FTrrdPU0YvHSxfifh18RzRqbUU4LqcsgJZmHemtbBFdccTGee/4lqMoi/K9P/S985j/+A6nYFGw0RtBrUBlY2BhFkRRBCtc1m1iq12wGymYN7pBPUGQbs4tsVr5MV3cHCloco8cSUEyCbSXJ4KmPejE0VETYz6mWC3ZXFR+66SSZtI4OT6C7eymef2E7DvcX4K9biju++t8I1HVBVUpY3u3A4X27MTy0Abt2Po3WZjccHg2KP4NtO8cwNbIEt9zxB7hb2/CHb/0Hvv75L+GLD9yMifwhKUSWd85D86wJjBVGoHrW4u1d3Tjr8vvgb8nDliwgojDXCSj6KzCcLhhFHU5uoDI6mM6UoByAE1oWRKDjIPdMl6DSM75F7z3bmP7q/6Hmgwnh3rAHBRZ9Ljt6d+5A7sgBZAZ2wywdw9jEbmhIo2tOCAvmt4ur2uY3d6OiNwGOueicdRz0WgbPP/1LXH3ZCmjox9hYDnazDV7nbLzx2l54OQams6epoa2hQZ4tlQvUrmIynUbJtKFAVF+MUazckWq5iPpQCH5VxWmnn4Fnnn0O6WxespRo8ElBNA8lmcgzy4gEDd4DOrEZNtEImJoBhdbnKrWMBLeJhjKjwspcY90TDoYwMDAA1e1CiYUlpyQuWv9yT6Wjn5UdQno9p+vc1EhBYvNBOuzw2CQ8YYc07U3BCOZFm+HKVqAls8jkMhKOWC6aaAh6UB+ukzOoXKLxkVuMb6qqglS5iJqdNC4vajYmoGuiCTEJ5LKNFTq0U8BA0oZYJjuZdGwD0tyPmVDvU6Sg5p7LSQtBG9a6tPanaQMbKMNkngbTzxUBYK1atyAhwdy5K6Bpki71gbemIGB3IxmnJRXgbQyhahK20dHY2CyNwcWXXIof/fDH74aI0madqz2dTKO5KSB6slK5irPPPgPbt+1EU2MH5nQtwnPPvCx1HLXMtLsVL6WaZXHL3DcZkovzokV7M0QjacUWNETCIvbUtRI0qW1YszhQpVunzyV5Q2Q5tHc048Mfvhq/e/QRTE5MybXi/yP4Gqc7Tsg9oHaxWKImmc2dAoWZWRUdiboPvUfzUXxEOPa0lQwFQyKgM5BHppCBx08qShCnnHoCXn/1VWzbalGCZErJ1GUZY1mjKbeTDgxV1LVVMX+eH/MWeeANJuB0G6iU7SgVPDh6JI/XXrVyGmxKi+RYsLueGI0j4PPIyIsuIWIvSIEdu8R0Fbff9u/4w+//IFzx1tZm/OSnP8Fjjz+GPz71ODw+jzUKcjBxnTQcuomwQ7RPC2j4Zum37oXhqKFo1tDTvhp9B48iHKJwryQjIr0agIN+2WZBnAGYDVAJZuGKRvB/EffeYXbW5br/Z72r9zK9JJlJL6QTCAhBWihBQkc6dhS3CoIFu9hRUVARDBCKoCCETkLvSQgQ0nuZyfSyeq+//TzvxL23eK7zu84f58wftCshM2u96/t9yn1/7uu/fDOvPb2awQNvcczHvNgjFQbT4nFxUV9/JO0tPyVbnErZLbKrhBqJLKWwvi7afOi5+i/Nh8gw/mWPK/pZq3TtUvjUqsgjUjSc1GRzI+tnaw1LLqFa71LVSVXCaWrgd5RY+/ydbH79fiL2USy5EZ1YFi2SCeokn7Fplou8b3IRHvux6YqFk0uuLlKHXwOqEgSCTpXSlctRZs1pw3CkyJWGqNTiStIJNYYJRUIqCclm02PBPRZ2bB9h+vR2ivkqzzzTxwknB3E4EzidbgzHsdgD15KwLiclh5sUdNYS9/7uZpJrb2OgEOT39/yNJ1fdR7z7bWK9+4hmDBweC23NBaZ1ljj65BClapx8AeqCjXy4tsbbrw/zheumEE8ewuESqk2FTNTO3n0lFh5lx+VyUMjLJEKKSj/r1w9w1FER7A7p/hNmgrV3HPf/+RDTp0xhzsdGMRxRlRiWpRirzua5J/bS158mkzblcNqIqHFNDhzhbZjcVktR5DQyITE3HxJPJrKroiSdygrZsGhzbyJgzawIhYuMAQ5ksiKHs1wUot3W6YTOm1ykohk1okmzIinuNaOixbYUp/J70qmiSnhE4ylY2fb2VvL5Etu39pkp206ZnMIpp86jUpX3W5C5Nt5dt4mZ0+awbetObVrKljgtbS14XA28v2GH6jXFHC1NnKxvRZIleGLDJoGJDkX7NdZLsWtRyY54geRzJM+YMskNv3oQfAEbgbCbukgzW7buZulpJ9HQYqdlgpU1Lz/A7s2mSDpcJ2F/9fT1x6gLTmT7jn2EIl4uuHgpfUO72LDuQyZPnqAXzhmnncuNX/0plkoTKTHpuWpUjDg2T4725vEM9o+QSsn2U4YRY2GQRkWzYORwFamjNNLz505ioC9B98ERqmVJKBcJlVBJ5EwT74Qc5h59bcXgbSa4KppIzYbSiOrmQ4K5ZFuhUA3bGB3LTjYreUkFk0tfNTeGs2Z3quF83dqN2tSJPltMegJCMDWyot8XU19aE7Q180g3uvJnyPclQA4XLpeXYCTInCNn89abb6jvKxT0qfxKSHF2p4PG5jYKpbKasmuWgl4EYnSulcVjIjS1EsH6Jkq1AJWqKdWwewPMPmopl37h2/QmSriDsuZAZX5iAC3GUtz9jWuo7N+kl1m5WCAajSrlS14nbbqkkzQs1OoCVBx24gMDNAUDpAspuoZ7aexoMyeRgvS0ObUYOenUUxTVuPK+e1UKKLALjKJK5UQ2KhuuX/z0TZ55/A1+9eMbaYnYSKWHqbmclEUrrTTPMrNnTudrXzubN99ax47do1Qqfi469wJ+/dPvM9Tfjc8X4PRlF3DVZ7/Kg3f+meeeX02ksYUvf+U6Vt63kq4Du7GW05CP0RJyYillqa9vp7tnAMPmUEmB/llGhVKtoJNNX9DCOeedy/13PqMSAxl25fNpfVakYBF56rQZ7Sw54WieeWY1H76XJxysI5sRM77ICTVJV5u2hro6hUzIGSDTRTGci89GpGG+sJ+yTFvl19cqBPx+jl9yLG+8s0ZJOfLaewUJWkxzxpmn8LeH1yiAQchtbreVzik2mluDFCp5RpNZtu4SSVeEo0+8khu/eyu9ozUSI3tI9a5m55YNJKPr2b5pD1M7gkRHqlgcgjL10ly/lK9+fyXv7z/EptW3c+3ln+LxNffibzaYPLGVkd1byVVXM5g/RKRhCRM7vwvBU0lWemjzF9myfgsTOo8h7oiQFs+g4HrlTPQY1HJgKYDXUcNhFZS9mJVFwmQO4aw1u8pF/rdf/4+aD9kKiNW4aEhgUQm/1YM9kaPFXSOf2EalvJ3B2Ad09bzGxvXb6T1Yo1ppobFtDpd/7ovsP7if559+gv3bt9HRWM+kqUWioymNL6hVAwwNxHE57GTSCQ1/NqoiH6phL1soC5nRMEjmcySyWX1OpO6QZqFaKhLwuGkORzQ/SSbtsgmQCAI52KRm0ktpjPwjZ5MEBAuAQwZKSvuTu07w8kpQMqUpUt8IOEXiEEQm11Bfz65du3C6XeSKRY4/YYk2I6l4nEKxqCZ1PU8kjE8kXEqUMmsjyaeRmtLw2nVzMXH8eFoDYXatfZ9A1SDsNs83m2HVhG2pI0N+jwYE5gpFMoW8xqymBHVrWHAH3Rgui+YTJXMF/V6rQgITh5+QDAtllSzLuS7KgbwO/6QmNJ8v+W9yJwseV9LHzTDiiEqwRNKYSEZxuuT7L9PY2KiDKMmYkomESI4krFQH4cUarrKFgM2l6gFRrdj8biw+K4lsWiElPo+PzomTeOnF100gikrDJDDUQTohdD1zAC2NhCgcotGYSipj0TTxmAnCkKZCLn2BS8i7I9+PDJ1lOKv3j9UMvzUkwLAiPhOXyrgELiVZRIYQBD1OIvV1GgFQP348e/bt1ibL7RE/rItkOq5nTL5QwOmUIUuZpJmFqwoNNfRroKWDSr6Co2ZXlPhg+NKPNh/+7Ert+twuHx6PT6ezQkSo1BJ60AqcaMpUF8ctmanaw7VvbaOnS8ww4u4XwoVPaTxSmIjWzXCUaW/1MHlmjbbOHKE6iWuQbYZXyTcb1qfY9J5MNSSVsUwqVSLoD5JNCz7XOgarkOCuIqV8WZuT67/2dW773W2qZ77o4os5+5yzufZrXyadl6W/6bYXI618T0I3cjicOkEWTUwN0YRDR6ebkVSOfM3Bz3+wkmdWrWbL5lfx+cS5H1fTvYYklrOIHM/rNQh2Vpl7fD12Q0KtRujZXUTu4pmLHIyf2cJoKUqmNImZk+/AZl9MTv5Ih7DapPV0mZkCrihGzY61Yl7ih7+UhPMvzYdqIVVbKexpKWItFAWV57aTz6SY0ubHI6EvfX2UrSHyJZ92nLVCisfu+SaFobfxVvoRWF85U6PqNY3hAXcr697eRn9vTb0l9XV2jv3YIgb6e7Tpkwl6OBikpbmB3p4DXHbZ+Xz7O7/hxFPbOW7JQsq1rGqtB9KDHOw+wMhomeEhs4CbMAHa21uYM3seH3zwIVu29HPCiUE6p+ZIFoqkSy3Uj7uZwfz5FCWlWrYnljQrfvVd8psephru4Or/+Dq/+/UP8JW6CburDMQqRBqb8NhzVDKjHLs0wuxjUnqYpxNQHxnH4w/00TbBxpwj60hm+/TBd1pcRGN56urND6qsc2uKTbWRyYj8rEJHRyvl0qjSzIKeDp5fdZAlx59CZMKHxJIj5LJQysGE5qXc9ft3SCTTCBpbtkZyoIhETzYeIhGUqaaEVKIJ5kJyc6ghVoogkV5JAabUI6s0F0KNE0OoGSSnkzxFqZpBnoLcM8WoYjy2YqkYFLMV1WZWhawhBlSfm5oYpj12CtW8BqDJREY2H/q8W0q0tbWQzRbYumVIdaEW8QbVYNExHcxfOJFobIj6SDPbNu+h55CQz8yQqKIlynFLFrF+7VaVIImGWHIy5ACT1bCY5yzYyRYyGmAkp6Nsf6RYV6wogv906+RVELLxkaKeDTd+86v84U+3MTwU0+9z/oK5DA7v5+rPLucfq1aQGC2SLeQ469wZ1DXKCl8uygZ6umOMxIbwBUsMRfsY7JbXSPJa5qlUaMM7exjpk1RaCWUzVJ7g8ORVTN7c2MLoaEI3X/L6yqZK0Kii6xAJTE3aemuNyy67gA3rN/Peht2o8l4ldmL/VeGBqZF1e/VCCYVDavCVbZ9elmMELPk8y/sqz4O8JtJ8iK5XZDby2onH4nBGjFzo+aJs6oRGFaG/P6oHuryG1aqknQv62ERYSkCTfI/iMdL3VuUMNvUfVUpW1fj6gmHuWnkP555zNgGfi2I+pTricDigU8JUJkMoHFHjZdUoYZEtlRgUyvK9ZbG5nTgD9TSNm8Mxx5/Jh5t3090fZfGST7Dk9POIS6K4DDcCEB9OUuf14KpZKe54n1fv/zM7t2yhnE6RHI3quSJbGpvTit3nVCobTa08+vxq/nr3Xdzzp9vx+50Mjw5SFEGpy4XHF9ICQC638y88n5UrH8Dl9mmzlc0nmTNvuub8SADi2ctPZ6CvjTtvf0BacsqZfixGgZwQv+Q9Mxwaxiib46zglye10d4xm3UbtpKMxpk8rpGGsI/de/aQLlSpb+7gpKOP5Zmnn0cInvlkgcdWv8TLLz3PqkdWUskP0xC2EXQbzJ5+tE4a5T6Uz1JWiijBzFhrSiaS/ILJUzrYs6nf9Atq8VBW6ZyYVhcfu4B0Jsq7G3ZptpDo5cUHIhNfkamIqVf15+IFssiGS/5uAkFFtaDbDvF5eVwYMogS4ERNgnddnLb0ZF5+9TmzoHNJ5pGFRCqrko5kVKnx2K0eRUhLgnU8ncTth1QBfBGIZuCcSy+nbepE5h49n5dWv8YXL72O999+lx9+9zIigRJOGypn89VXyBEjlnBw0pk30TzhVO78wac5YtwCLrjqIr598w18+uoLmFxnYfvOP5OzpCjUmhk34QomTP8eaXbx/lt/ZuDAfo5cfCn+zmXE8j5Emp4WWYgDbCmol6Rq5wGi0S0Mx5P4w3Nx+2eSV4+cGTD8v/36f9R8yBEu75nhLpPLJzGKDvxlHwGjSFskRam0gVt+fTWZ3CAU7FTz7fjcM/j6N3+BPeBm3YbXWfXIw+zcuImIy0/AlVRtvcfXwJ49XRg2K+lsQoezjY0tehbksxUiXgn1M4Npu/sOUbMKIl78aeLHk2FWVe/4TCxhykE18E6GGfLrJOVchmRSlEvauEh5xAshMms5B81AXs3EsIicRwAL5ufdUjM3u36vT4Ep8vehoSHS+aoODmQbetnll/Ozn/9cz00hl+qA2WYoUly26NFEgvPOP5t3164jHU2SqhapOa24PG5sUkslM/jLBs1uv4YOSrrw8EBC/OXaBPnc4k3O6+czJ7kmHgOfIPhl9+CokSkWiablnBBvuTmmt9icpDI5bbDkXBbZswx60umSkjblzJbzWxoQOdNF6ppI5unoaCbg95DJSPEvSgYZLhlMmzGN3Xt2az6VjA3lIZC7XhoyR9XAKjWC6KVrNSVVSm1oa/AxquHEkhli6BBKygZpHuQ1z2Ylv0QGrn7isZSZ5VOCxkYZNnqIx2WzW9XGRGIxnDV5FgRA49JGQxDJ0kiVNfTY9B0qwawsmx4rbe0NirO3O626pRJfTqFSwON3M25CO6cuW67G+5/+7Ec4RAppKTBx0ngWLpzD3n272LRpNw2NXg0fLVcsjI4k1JohzZeAJkQe6HN4qOTL7PWf99HmI1xdqT+oXHqyvRD9trj1rVZBXMq0rkI8mWXSNPjiF77Eqsde5JWX9uD1mquWiZNaGRke1cJODDsiW6kW4GMnRmjtjCoFS2gnXr9btWSDvS7+/uCIIsLkQXe4gkyaPIstm3ZoIJvgBWXyLyaYXKZKc3M9C+Yt4LlnX1CUmWBuewf7uWPFHdg9dvLFvK6i3LrykQZojHRTE+19yVyT+eGSy5ZSc9h4+709XLDsegLOVm7+0dexOxIkU8M4bF5dFxXKRXweg8amAHOP82MEDumbK0mQ+biVXdtyDIzAzPkuIhOnYfiPYsbUm6jSoVMwj1coVYY2XMJGzjtj+jBaS0LLkQ+s6bZSM9u/nKDip5MZgAz9RFOpKzJBhdZK2CVAa1yYGW0WtnYl2dkdx+4ejza7pRgP/eUGqokPcBR6CTlcWKteSo4ePAEHAXcTfd1JNm/spaJoNli4cAYTxrcyNCjaaTtBv59IMMKaZ1dz6ScvpvtQF++se5vZ82dy+rLTaP3Ptdvega088NcHtHhStr3U3ZLf4kKlHFd/6iruvXcFU6fk+fjSIMNp0dg1kqldjj10HelyuzZWyYGt/OVX38Y/vJsrr/8O8f80VN9+681EaoMEnSVGc1XqGsexeP58Bg9u48DQLpZfGqG1o0zNSOr7UcqGeeX5GPOP8uENpxHYhepEvWNBWl6LfqjlMBH4gfhkPtyYZspkU0omG+GgdwLPr+piwYJZhMdvI5Ywmz/BzkX7mnjs/h5NUR8bRCryNRWvUKnJBEFY/AKdqqocTuggQt+S7YZOfsdwvPqOa6NpTowkM0T8NzJ1lsmxrCnlPtW+Qwy7Trsp06saaoQvyzOZreB2ikbUjcfnIZaIYohIXPsVkV1JQyTJ2PKe5LX3TSchNmr6BOTUstgqdExyMG58MycsOZHXX1/HQN8o2UyRcePaOWrJFIqVLA89+KLKHaQpkcvh8BRGpl+yYbE5TGa4ehiEXS4mxYqEFjlV667JN/Jz2EJ6ecm69vNf+By7du5ly+ZtKi3buu09jj72CA52bWd0MIHdneYz15xOMtdNb98Q/YcqjA4LmtHCEfPa2bFnB927rIqGPH1ZC3ZnGqPm49U1/aTiYazWBg0Svfozl3DPit/p5ywQCKkPRQYR8p6YQz1T7iZekbZ2D2effR5r3/kAm+Fl7TsbVTom74dKpcY2Uza7yU3XbZUY4dWXY2ahmDx1occIPjyvK3xpNBXZXakogcTj9TI6OqKXmaJ2ayLHsJPJppRSpqZFkYaJtt0wNzXSsBgOQxPYY/EhfCJ/EwOiTMkNr2TiKiDkzE+cz3d+9JfwOwMAACAASURBVBMuuug8cskomYyMR4vUZIqlMAr5bLrIlDLkShnq/GG9oCqFLAWJobYb1Bwe5i46hU9ecQ3jOuYRTxkUKm4KVSc293+FMlrKWUrZBNZylZlNEQ5teo9HH3yA/Vu2kIvFqRZySgs0HBYylZzmjwyUbFx7w7dZMHcmv/3VTxk4JJ6AmsqpgpE6pUMZTgnFypBMRHG7AqTTosH2ccUVV3Lu+Wdz0SXnKgQkk41z/Y23sm/nXtY8+SD2clyFDUX5eQzZntgxLJJRLu9VVP/8ZL6qQVrjp0zm3DNOZfeOLWzctJHTzzqbx555HreEMtTslKp2Utkaxx13IrfffiuXXPwJhgZ2M292B9Ghbka60/r/lnZbCIsCMZEJoUBOSkK1G9MBVXPy9MvmS7buRc3F8vm9KtOQsMLBwT6d/lZrZg6QfJkNk0U39tJ4KIFH1AQiJZatosVERducdmqG0BgFpStCEXleLFzyyYt45ul/qKbe7rLqtFnvEEFjugPER1JKdJMGRLJzxndGaGkL6PORSGfoGxqicVyYgeRuzr54MdF4jY8f+23qXNMY6d3FvSt+Tmy0m3wxw5HHT8QIpIk0djAYC3PBBV/jl9ddTKLbzuev/zqvbXiZ7oPrOffEyTid7zKaymN3N1G1zOf4kx/iwz2r6N37II5aDsM5mwkLvoIjdAS5Qk31+bLxsscLdHgHeH/974ild1MgzORZVxKqO4lM0aY5VP/W8/ERN/j/uefjf1zL/8zw+G8437FfcDjn5/CvP3y9y2asZgj1UDZaHtwyQBRgT2onq5++maDvgJ6dtlqQBUecwvi2hax6+k2y1QpXXHkxj/z1bp577CFctTJBw4vH5dfaZGh0WHOHkvI5dBpYrILhDjN3ztEcOthLLB5Tn6Fsx3fu2kqpnMctaGZtEGTwaGiopZxRIn/S8FshO5Ul6sAkMplDUTnrTa6Y1FTSgMi9pfeInKECP1CKU03vc/n/RkJhcpmsyq/kvAuGwxpEPWfeXG2ed+7bZcp+hHBequq5eeayM3nu+WeIZ7I0NPnpbJ/AcNcANaeNvugQwfqwBnoGJCQxnaeuZodkDkumQEWyQcoVsqUqjQGv4oRl4xtLJnF53dq4pEWS7ahqXRbPlSnI9+xwUDYknNVCvlTSO0W2iCIjk3s5lS4zZUo7c+bM4eWXX1Y/hoyiZKAUjQrSXJp5ExTT2hygXMlz0sknMDg6yL4D+xgczuCUAavdQ0XAR4K/FfmgQxSqMiAX/5fpT86oJ8XMcpL7X+opmWtJ8yHvjSg3ZLtQEhy+w6XbePm14YjkRAlYpKzNl2BtpaHzSDBksaxyMjlLNJ5YhjMy5NA7WUBQgki2YHNUiTR6qG8OkEgndOstDWjNWmXWnOlK9zrQ1c+ChQtoa2vmN7feQWurk+OWLNYhkgQy//nOlQpsuuqKL/LEqmfYtmWfDjwlssMQ4UERQu4A1XyRXQ2f/Debj8pK0xAvAZQygbV7scvqWNCBZQnC8lEqp4VbwsIF09QAe/DgIeJxQZ/BkYumMDg0QHeXICBFmmKnkKoSCFdYuixMxRKjrdWNPyTsfhcOYxK///XbpOPgC4qBzE9z2yR27TqoD6VMamJD/fhlnVUWbKBXD2gJ45p9xBz+46tf4Xd/uI29XXt18yEJv1KUiVJJCgeRkJm1gWxwTGb6jFmm1yFbSZAuwqTmZYTd03hh9TNksgMYhplumcuKZr/Mf3zlaqyuIXYefJq61qzSdEJBSVcPEo1W2LO7yL7d0DzxJE6/4Abaxp1AVkAODtEjSqp3ALsR1NCbnHTnIsOSoKox7bd5SH20+dCFpKRzqqxNPtuStitz9iLWQoxmV5H5k1rwhh28t3OUVMFPPCs0kzJ33XYjldROLPkBpCPxuSKk81uoq3dSLRmkE2ViQwW69mR1kiVTkLv+/AeeffZxuvu209LSyL5d+8nEsopTvvW3v+f6G27guhtuIFgX1ovWEcnzvR98RyU4yquWTVE+y2mnn8rAYC9btm7WS6+9FS65og2LaxCROOaMU/E1XU+hMheP3cdzj97B2jUPUJeHm377R/YNDfGrn3yHutoIbkucokg10iVsVSchmxPDn2FgNMf3fz4VR2CfahPVA5M7gg3vbWXmHA9We1YffIcUx0Uphk2Enfw6MYOJT2nzxlGWLJlGNLlLP5h+VycP3rufk0+ZSN2E/SqvEruRjTq2bcyx5omsNh+tbXLuOhkaKCBwIItFCqaCmj3lTJZAJv06bCYfu42kcfxn8K5hEjQ0oCfk01AjOTxMkpEcQKZ52S3cZ4sAByQ91qYJrkbN0NyRc879BE88+bRuebwhKzVbTfHX8tCoXLImcAXzACvkROttkIybU/JsIU6wTqRbogNGXxspSrQJMiyctvxoYolhXnlpm/5emaqaIYeHMdjyuRJpo1kA6aOqkxSTGyvGQTk0da1rGLg9YZoam/WCmj5tGq+++pqux0sq0xlUklW+kKaadxFpsHH8iVPo7ttCPJHFbhUwgFflK75gje07D5KLe8Ga4fgT62jvsOmG8/11o/T3+MjnGnC6mlm95gXO/sTRuoGVyWAqmVBToJxrpkSqpnLBCRPGqQzmiCPm8uQTzzFj+jyef/ZF3SzI+yCbKf2o6nkoRedYQaiEM9msCopcdLVmArCimLX4ls2JuQkSKZEY/ZYvX85TTz1lor8LBTWxi87b45XmzvSMyPvh8waJRZNjYAPBmmaZOKVJUaeLjprDjh3blIo1MpShkJewqAiPPPYcTRMm8ezTT7DmuVVs2yyYaglrFflAVYlIau20yUDGIBJsYLh/mLaWRqLRAZUNiZp+XMd0xk+cxUmnXY7d3UFvb5LBwQyDQ8OMjPQRHe0imxykmE2oPMgp08yLLmJSexs3f+vbOMV0aamSSIzg8Ngo1CSvokjVHmYglsbjc1PXEKJayBN0uxnu69Om8ISTT+La677KRRefTrUiAZQ5Ar5G5s07mquv/jy9ff18/4ffU269NP4PrnqM1155jnv+8AtaQnYS0SGKNRtpoTzZA1QKFuoDEZqa3by36X2yhSrhlgbTPigbKNFDy887qZMNmzcRsLi1KK8gVETZWpb52c9+wv3330nfIUmVjhIJOqilJI24httrTliTEuonjGx5rqTtr5k6diHy+H0BbRSF7HbZpVfx8suvsHfvPrxeL36/T8+AvuEDOqmUhvb444/nlZde0cbSaTOnrSKfkgZEg3dFkW6zYnXZVBYhz6U8PxISespJJxIK+lnz3FM4vcI8LOmUVx7cqVNm0XeoXzez5aKcNXnGT2zH5igQjw/jcTlwO4ME/HVMmtKAOzRMY3uO3miahvaLWDT9ch5/+B+Mbwswc8ZkevpGOTh4kOfffIbmcTM4a/llWGt5nr3v+/gskxg/ayEtU1p46OFbmN+ZZ+rkuPoSqxYhAE5m2dnP88aGe0gNPY5RilOxzqDpiGvxtZxFoVTAcNixVis0WQYY2Xkf+3Y/hCNoJV3tYNq8r+Dxn0yxZGiI3+Hj9p9NwuEG4SPrkP8zw/m/zRf57ynqY3+ODpX+5c/UpYwOF+V9kGGDSwvugAP2b32T/ZsfxWvdT0vLEZx+6jIOHejh9ttXMDBc4sjFJ3HjjTfwm198l+cev5uWkJVwdRw93YN4fX5tPkcTQ/jCbiJNDXT3DpHJG5x44jJefOEVLrr4Qpafs4w77voDr7/+skoXZcJdlu1cTe7rMjoeGgsTNIdfcm/I5EvCUMeS58fuMTMAWhpik05mDtXGJMM2kYNa8ApMJZ3B6/Zw9JGLWLv2HQWmiOJCjN5ev594Jq55G/lMXgfTPpePbDqrr5wv6MMVcDFlxmQOHejCXXWQKeS4/ps38stbf63PfF0whJEtMLhlL/WGA1/FStjhJxYTcldZg18FLS5bllgihgyMRDqUKCRJV3LkxXAuP6vdTlFAIJIRJH2hNFcVSUjP47LL2V8mmaoyaWITRy6Sn2WtmadUFIJhgEQyo//cWBcgl0nS0uBn0qTx1DWGeX/zB7oFFUyQrWYnnyzSEomQHI7qJkI2HRabXc91Ccp2WKyk7TWKcoZILSUSfXmdpYQVsqndrhtx2aC7rT4zxV08LQK+GBsuiIxXpNfyJVtUW1mywWwqtTKtEbLxkmbPlDbLf9cn1uIjnR/FG6px/ClHsXHLJmoy0JKtdrmA2yuNbZFkSqIefJxyqgTovsPg0JDW+KEwzJg5hQMH9zJ+3DguPucyNr6/hSdXPU88WsEuW7KMOZR1YiPi87PBv/yjzYe3slKnKIeTmu2GRRGsYvAW/Z4QDIQhny8PccGFl1AfaeKpp59k44dbaWwRDXM7rW0NvPzSRt16pFIeNbJYjSxSe1xy+WLeenudbkCamybwwYZ+dm0rqiGlULHj8NRRsXgYGZWwpDJ1Pi+FxLDiYyW5clx7K6MjUaKjeT79mUs59/zzuel736Grv5uMTOOUay0mRzOdXDY4atasFREPUecUuPiyJdhdGWq2BKlchnJiNh+8FWf71h2EQh7CdfX09uYpl0IsPX0Zl119Orf+8VoaWhLkit1qeMyXKtg8HhXQl/LTKcTncsTsTzJpxnyVJhQtSbz+DJVCnEpeCrxGCpUQaaHV6RDBDKf7d03H4fNLdIpS1JhBaWPqLQlLFPJNPkqgkmBKk19JPd6Qiz198OGefvwBH4/97S8cs3AKH6x9hYa6kLL4D+x4ipCvTCw6rJxspxEgOlCinDWIDifx+218/nNXMWfxeE0+f+TBR7j84it489V3OPmkU9m6fTtf+PKXsHvc+sG6/a4f88HGDeo/kUMplcwyeUonxx9/DJlsjNUvPK8H71GL2ykVemhulQ1RC/2pMNbAJbg9Z0EpxG2/+ha56IdM9E7mSz+4mdF8nq9d82nqiGOrDGjDJkbOWt7GhLoOao40mUwOf2OCa74+gRJduo2wVB0MHfKzd88oHzuhiZGRQTV8ynPQ25dnzpxG5e6LnGZksMCuHWXmzm7GG4hhszSwa2uUNc9mOePMdqbMl+LKTXPjFBKxGm+8upG9e2pccPEC7QTr6jrYuXWUlSvepFIxud+GzdSB6qpREY0ycTQ3AmLC++/Nh7wuchGUyhUa6uv0WY/FRBpkbjxkqqop5i4pdsWwJYpPWcbKQWLRw6iuoYGevj4yuRwOZZCLcc5lepaqefVnyHt6yqmnEB1N88xTb1EruhXHm8yM4vSKnFBgARJZb2NkdJRA2E8ul+LUZUexY9d2DnWlKReF/GTiXU0shqk/FeO+RJ1pXob092O6QZ2ySAq4IGjHpEcZzfEYz7y5c9m9a7dqfROJUUqlvEIgjph1BHv27KWc9dHYGMTjF2NgHK/fSzJexGK4aGtvYduOjRTLSbJJFxZrloWL6xjX6VL074cf9LHxfYFatLJwwTIuvPAqVt77c44//mj+8Y+H6O/vJhzxKHpUD6VahebmJs4880y6untYt+5dberE4C6NmDR1UhAeziKQH0/1zfpzSdEnW5ExVONY46WyOtl0yOfULdMp01R55ZVX8NKLL6n3JyFc97I0mnIu1Ez8bEjoUyNKIWtpaaO7q8+UfVndeoE2tkVIpUe4+JJPUCwnNAxPZGtdB4co5R2EQ+3MmruYeYuXUB/2c+rJx7H0lOOxVPNUq/rhwOtzkyuIoVI2KwbnnXcJzc3j+fujf2c01odhE5qZZNp4tUH3N87DEZxDc10neZN+Tq0q6cNJQgHBYbYzfdpU2ifN4PGnn+MTp53GfXfdyZqnn1QDrJCOiuUsyXRCPSAiGcwXK8xZfBQ/u/W3PHjf/Tz7j8exlUrMmDKR7//4u/z57jt55eXHcNhrDA/HGTduMtOmzOGb3/oB11zzVfbt69ZwWvlM/eH+P/Hii49RTvYyvsHFe+vfort3EJennl07uxU167SIljxJQ2tYqnmiqbjmgnhsop1OaUGUz1Ww1dlwlZ24HV7kWQ2FGzW3SAJ2r7nmM/z6lpvxuQUEEMdVdCmOPCOJwn7RPec1RV63YooVlaKgSEt9E329g4rxFra+zebGZnWOTTqtHHfccew/sIf++D6dSMrnvbOjk64DB83nxyH5JQVl5oukQmTH0jnJsMUypscuC8ZT6GF+8bRJwCZ0jg9QNqokc2kcXsl/8ZPL1nBJinopRT47wjHHzaC5w6HDtnwhTj5dIeztwG1t5ps33MATT/8Ju2uQ7tE+9g152b3RSmx4kDlzOzjzzHNYdNSFWFyTGEoXqDkiakjet2UNj9/7aQppJ+EJs/nMddfxzjvPkulZw4wZ+xiJywjUQi43gXPOW82rb68gP/I09mpS4LKEpn+a+omf0tfPUi5T58qTOvgYe9b/kkg4Q94IkbLMZ86x36Bima0GShnoSeDZv379m8XHR+lUH/1t/wwlPJw/Yd7R/2a58v+z+dAiUxS3Y1MnIViKMiCfzDOhDna88zhvPbuSv9z9NK+8upoVf/k9g4MDYAQ46thlXHrxFXzlmispJvfhJk4g30x/74gS7GS4IfLJQL2PcFMDGz7cRsXiJl+wUsgWmLtwHnPnzeT+B1bocypdjyReq/1Ztrey0RWM+9g5Lc2wSEpliKJ1yeHmQ8528YloMSzkK9PXK3JibT5sZoK23HXiByzk8syfM4d0MsUH72/XAaRbJPnBgDYsAl2ZMn08saE4/V2DMh/BUrPS0NDI2ectZ8V9f+FPK+7gb4/8nWefeJZSTuiNNm686ZuseeVFXnvzXRp8DoxokRlNjTgzVcKOgH7mZBggBEIp6iVRW54lGZiJf0x8UlJH5CTMulojJ4Z38VZKE6JvsvnZlfNbhcOCMy8WSaVynL18GXv37GHPnj3anOmvsbvw+wOUC1k8DgtOo4JVaFqUOOm0UxhNxnl73To9N8MiUa1YCLt8DI+OyjSPbLVMTrwSkq9VtZCoFNTHpN5RzVcxk9cl1FtURGJnkM2HkAhl4CtSKrOrMH2X8s/mNn2stvxPEIukjosnRrpFGd4LckegOPLzqWRRlCdZ8IVtFEhww3c+y679+9j04UEWLz6Rv/3tIXx+GZ5J8KrUC0L6NNTT0tPTw9CQnH1mrROpM8NOR3urmhGSTaNhvelYAdlBG4LyFzWQw8G2un+z+fBVV6rpTYeZ2h1J7LtVzd6RkI/OjgkMDgyQLWZoaGjl/PMv1BdkzYurtFjpmOTiuOOOYuu2rbz3XpRkWi5s4b3bKWaLHLdkAjPnunjo4V3k0hD02aiUHFSKNSzOADZPg7hvOOnUZezcvpMDO7eSGu6mlk8S8DgJBSLKPxYKwW9+e4saKX/4kx8TTUVlY66iVtG1VTXUxDRmCh5U2i6BQixd1kB7p8HUmfUMDu0lm6qy7uUq+7ZKoeelVE7hcNuxOhqpVsNc9enP09gWJJXfx549LzA4vBm7BLhYgjgDE/FHpjFp8jE0NUzDY4QY7h9k084NbNr6Ph6HQcc4If/kcbjd+ELzCNWdQMnejCgB/3vz8e9mMk45WktZk5UtATAWF2VDDg+hXFXwlFMEjAKnHNFEqZhizdr3iXROJ5GtMdAfJTo0QktzHZOnjeeRxx9i2yv3UMsdUrxfVQKJDBcR3wT27+zHqNpJJ+I6GT7x7MU6KU2PJsjEkkybPEVNVK3jWvjiV75EpLWOp1c/zR1/+oVJOJIwm7S5JmxocPOd732D7kO7+cuKh5kxK0JfMkdiKIfbBmef58bb7MUaOI1A6FM4mMy3rv8sQU8PgWI9X/vpT8kA13/x83gyA9iqCVwtplG6lAZ/LYDdLRPLKrliglkLYMmpEXLZKt5IHKMwgwdW7GDhoibGdYr5Lcj+fV3EYjI1hIVHNtPXN8Rgr+Ar61RWOGmSl9FBK3t2JJQgIl7p8TN62LsjpSnbw4MCHChz1Rc7yJdSmjIvHpdsopFHH3yfRNRlXgQCwFQikXn1mZN/OeRlymQSPQ5vPuQ9PJw+LUZR1dBWquRyQkSSA94set0SOGg3iVeCg9bBgExFPR6i8Sxun1OzBWSaK6txmwSBGTZqFpmgy0EPZ599FrWqjVWPPc9Qbxmj6sHlsehK2uezEg43kM5mcQvCs5TSSflFVyzTwM5DB4Xl7yOVzCliUDJNzEWd0DJMDOzhEFxpyqTxkM2kFE/qaZFQRtG0eyQIMmuGRzqcSlsR06tIguRnlawgo+agPtSk2wS52Hx+mUIXNbE7FAloSNrb77yjU2MJP5Ntzdx5rXh9Vk74+HHcc8/DCHjD6WphwoRFfPtbP+OOP/yEwYGDHDgoAV5V8vmUXobhsIWZM6bR1tbK+nXrOXRIcITiWZE0+jL5XEk9K2Zg2dhfJHehUsDn848BLIQKUtUGUi6IwxIZnRBKjpBbTOuylTNYvHgx69ev18mVXPby9/nz5zNxYicvvfwCJaGLlOX/7SUaTWiwqdcdxunwceEnLyJTivPkU3+jtd1P/+BB09An8j4xoFvCUPVQrLlJFqtccO7ZbN64jthIH6V8ErXk6AxOZKBuzXYJh9romDyb7/34V7z02susWHk72VwvleIQEZ+d+UfMYLTYwOKlX+LjHztD6V/y1st7Lc+AYRdduKRwV8kWrbzwylssWXKcbnUFk75v7076e7pwOWzMmTWDzZs/5On77sZaLRMzDP7414ew27107djNjnfXc9fvf8WTz/yNb333RoaH9mGzSoNfp/hmmbi5XSGSCUFfhykUDE455Qwu/PRn+eD9t+jeuZb333qGRLRHp+sSlJZJy0bGQ1XCkqp5lp1zOvt7D7Bj3y6swmctGlrMayMmKcIOCwGrQBLE3G4nFA4zMDCoUo7f/+43vPfuOh7+6wNMnDCBjsZ2XlrzohZkEnImkiX5PRYVvgvOuaLPRGNdkw5Jli8/V1PN//73R3R8IFsRybcRfXs6k8Thc+hWQ7YfWfFnCD1N8mMMq/pBpPnQJkZkFPKJkLBdu4HNbVfPlxQb8g573G7dajgdAoyoULM78YZawAgyceJsyoU8LmeacLBMLL6DmqNHpZoLFwU1CDjkmUY508q0zmN57B8Ps33HWgplg55+D3ZLmOlzKhx1Qhir243NfjQz536BrCVA1VmPtWAQLid5ZtUZ7Ny5hcFChJPO+gqfPP8zDO14gfc2XofhTpIrZCkW2jnrE4+xc89z9O18BFctQ6bSRGDGhTRPv4ZyxYnPVqIcXcvOdT/GX3kDCx5KjqNwtZ5H+5xLyBQD4vIfC3P8ly7if7ng+L+/+RD5m+R5CSJYviSXIlOSjV6NsFFg0wvP8rc/3sbMhfOJRJx88MEb1EQqaXHymc/fiMsW4Nc//QmWzAh+WwFnpkw2WSCdKhAMhtULlq1ksHvd5AV8YveRk+JUvINWCVeWIZQUrRZK1YKmTctmziKAFHk5xISsRawFr8dDOpNShYV6ysyD3syZUTlQVTfMcj/JWWdS92QQJhIeqzYhoiyR4LopkyYTj8bo6urSbbF8NmTLmMnnCASc3Hn7z7nlZ79ltC9OOSu2M9nKuMhXS2TLOdwBN/2xhG4CGjxu8gnxC/uYOW82723ZRCqRpd5iYWK4iZDFQylZYjQWxRfyEwyHGImNagMiWVuy5Y4nE9gNG26Hm6phEM9nyVQl98PQP0O0U5Lbc3h7VZI7VUNjxR9oo6WlhZGRYYaHo6qeUHS2wkQMXDaDRXNn0b1/N7lsShU8spGLNMs2qpdQyIdb6KKiwBAvRCZFslYmr2AXcEudUKiSka2TqN30ZZe/WtUHLT5Dlwy883IXZihlhH5qhtJKTSES3sPERZVGi+/F56NWNGXQYkzTZPpKlXw6q/W9JMgLGEB81TmJarAmaZvkYeHHZmmKeeeEhWx8fxdbN2+mUknh9dV06yQAFLknPZ4AvT2DpoxbqjEJSHZacHukli+QHRtWSVFut7jUpyozgoZQkFQ8ym7/v5NdlR7TQlMuWckYcNktBLxOfQGHB0c484wTOOqoRfz6t39SnNcxiz/GxZ+8gFIlxdvrnmPnro3Mm3+E6pufW/0mAzEzct0qjv+SEAXyfOdHS9i+fR8b1o6QTjpMFrS8ma4Q+aqkojbwhztW6Av23KpH+NNvfkJHc5jYkEgEmhkaGtZLYuV99/ODH/+IQ/09etgmxNxrkVW3jWpePu2Gydy3lLDYqsye72PukXVYnH0cubiDTCLDq8/2seF1CLom67TeEy6QlGRgK0yfOZtly5czPFpi2rT5BH1Z7r7venK1OGVLB0cd/X3mzv0UeSPGtu7fc2jXE1QTI6SyFnZvy5IZtjNrejMzjhB8wiHSpTCNjecRbL2MqmPm/2w+/qvK+edJWm+kaPLbNN9jIJoiJ9Itu0NpAl6XcABkOVZggXuEhTOaeertN3jgmTWcd+mXqVQiOB1end6WjSwfbH+bl1f8GG9tiJpFAt7ySI5nJeciHa2RTRTJCJmhVqVgk5wJBxbBETvt2tkHwy5q1gIrH76butYQ3/nRTfQe3KNdvUz1jj3meD7Y+CGx2ChXXnUx8cQAm7a8Syqbo0cQs1U7PkuJI4+CzrkGDRPPYnRkKaODjbzy4hPEhl9mvHc81/3sZ6xavZoH7rqTZmuWaZ1w1lVL2NG1h5ef7cUtoy5piF1SQHro7sqy/MLxdM6MK1Y2GGjhiYf72bcNPnGxT6UEu3f30tjoU5Rg50Qp9O3s2xUll3JTrRZYfHyA7v0lPlifYaQfpbpde2MnQ71Oeg5meXFNN5+/dj6W4EbFDUujFQk0c88dA3TtFo+Ni1rFil1IGoW0eXqMSYIFfykbAGGG/w/ZlRnhYqaMysWh6fWS5C1pqKapT5oR+UCLuV1Ry2ZKnq5WC+WyFlppwWIH7FhEGiQXAnb1Wtgd4s8qk0wXmTu3A5vNw56dXQx05ShnrTQ0hUlnU9gdQocr4AsEiKeGCdc7CUWcuQzzrAAAIABJREFUNI2L8P4HexV5a0XY4+KPkOtDmg/TXC6yK0HMqjlPPS1VbTjkspFiSr5P9ToI+UQT671qKDaHNcIxb2Swv8ckhpWt+D11uNwJShpuGNb3KZNLEksOsOiYGeo7Gh6SZhyKqoVFG+NaxcHw8IhSe/IyyXOGGRkp8Ytf/JHf/vLHVKpZhoYPYneIWV78H3DMMQvljePA/r1s356lWpQ0WvO1k2RbmfCkkhmttuUalp9c8ciVvF7S8j3LRkNW4XIpKzxbmkzV10pjJkZNkw0vJsWRkRGlB8YTcSKRyJg3xE13d5eayMNhvzb+klguhtJUQogldUyZPIvLrryMfd1befiRe8gXY5ptMKHDjd8fZGggpX4Ypy1MCRdWX5jLL72I+++9E6Oax+sySCSGOXLhPHr7ezSTxW0PEB8tc8vvVzCYLPHx007hxVef5B+P/olqrouWkAWvrcKBmIdrv3cfrY1TqZX8VNULUaQomUNidJaGy7DS0zWqxUPbOPHamJAclZ2p5KCKUSkr1vPdJ+7n7/ffRU+hxJd+9DOOmLOInt37qf/Pi/8nN12Hz1OmZstTLiSolvN093TjDwh5r0BDYzO5XFVDtFyuCH+5637cDXO4Z8Xd7N/6OqXkHvLZAUX0ylZaJYGyZc4L1atCsZbHU+dRqpPTbuAxJOW9SjpfwOl3UTCKTBs3Vf1KkkY8Gh02+fylEpM6J/Hpq67mH488ikOmkPEUGz/4EJfbrtp7l8euhYhMjCUzwSzMrHg8YRKJJFdccQUXXXQhl19xuRr7pdGUC0/wnQKliKdkYmpVU7lSCbNmhpLi0G12PIIpFUpK1Rw0yATX4hA9rvjqDQrFPH6fVz1ZDruVailHSQokIYcZQUKhiaxe/RbFQpoN65/i/vt+TrHUwycvOZmSsZdYbgdOj4PYiIPXXkhgKbQw0JfSRlgyXwoJg4suXcrEeTvIGG8xGJfGdwlt475Bx6xT6YuVCMmAIbaeffulMeilK9GMy38Byz5+E/5cnDffvpxEReQcNUq5yXz8pL9Qqe3j/Rf/iJs8mUqY4OzlNE/7PJVqgKAjxaY3b6GWeICQcRAqrVTcy5l8zI0kHR1qFi5kEvhcAdRM+d++Dmc3fHSx8X+/+agZBawVOzb5HgVFKo2q9E3FUSJGja1rXuepO/9KzOjC5zeUPBcI+JSQeOO3fshrL73D4w8+TqMrgJHJYmT3k03IdteF3xshnkiafj8xCVeqnLj0LEbjOXbt3a+eq+GRPiXDVVUWbA7U5RkyjYVyW1RNw7c0IDocE5DI4b3Rf/laJKdCzjlBqYuP1owtl0wLyUEyvR+aNGM3t96SgN7e2sqe3YcIBh0qFRTohBCf2pvCfOvaK9m2cQdvvbiW2GCaxEgWm91F2VIjls8TrndrCGk16MaWKdISDJNMJuicPoWDg70qzfvKFZ/hkbvupZosYak4iOYz+F0u6pobGBgZJJUp6t0YigRVTpaPCc+5rDWiEGHLdlGooOAC+SzJIFs2lzKlTCfymj9mbvlN87nIa2Vr7fV59b4WspNsHCSXZ/kZS3n6iadwuy14/R5skm7udLB02Zn09u9n95ZNFEcS2CQ42ufVny0rz7DiagycJROEok/oP19+OUO8eu/LfWOi2y0ko0ly2cOxEXLfmkGzAqlR9H+pqBJl8RoLHMku7600IOUK+bRELtS0+ZDQUPm9ZZuX1okB5h0zgSJxDDGv1hp4+L4nCfr8Gkfg8ZbJVirMnDldz9a1b29WFLIGMFptuuWX9HTBSTe3hTh4oFf6Whx2H5Ux87LAAqSfSMdTjDZe/VHZVcSxUtMTZc0jemKR/Diq0Bauo5bNU83KQechWk5hlEyP6yVXX86kBTOhwU6qFOeh+1Ywf/Jk9n64i83b42SzZVxOC7l0DVEqyTT8lJNP554Vj5LPSVqxlaxRoFyux+WayCfOuYC5izo42PMGidgeevZ2sfGdnbTWTaaWd3Got4tjP3YsRx2zmDv+/Bey+RLRZIKyEFxsNS32ZI0sCDq5/Bz2MtOOsHD2J6dSsO4iUxQ5TCNGrY6nHt1Bps+LUWpB0l+StQTJSoVZc47jlJOmMzD4PH6nsG8aqdkttHbM4413hmgfdyKnLr2Y/r7NvLP+Fiq1t7FUojhE9iKfy6KHfTti9HWXCIfh6CWd1Fw5DQ40Qp+hZeIXsRkBDXxSooLPTkkeEIsYUKVhgkm1JCdMC1Kr5unq389z63cxYdHZ7I9atQguJsrUOfN4Mr0smFxPY8jK/ffdzesfHmL5535EwRHUzVPIDiFLnN/d+m1cJCkleqmm+qjlhpkzayaTJ81g9eq32b2jj7JImya2M23GFJ557kkNIxMdZ2M4RG/vPi658nxOO+dEbrr5m2SSMK6hkUoqwfnLllEp1Fj96hvMOXohL7/zAvWtPrp6+3Qt3tBQh9NVwuZM0jJBMKpT+MTp13HXn5/mzTfXYxhZ2uq8nH/pNdz/t4fYsWMPZy11MWOqS2k4RVzkSja2bu6jFrMSrK/wsWMnsm/nEC8+m+aiT06gdZxotXM8/MAh6oONeCIJ5i9qZ9u2fQz2Q33YR8fERsLNgnyuMDKU51BXmYlTwe9pwlKJ8MSqHQi17stfm0AqAW+90UXIH+DjJ88jXXkDQ9baGQ8Bz0yef3IXb70yhNMR1qm1sF8U5Sq+j7EUemk+QsEwo6NxquLzkUJWwVeGAhDszioOpwygROQpF5RkGMhEo4jDKQeOhPeYBb7DbiOXy2tDIDIvSS4/rA21awidWQRrMJ5cAoo/FFlPjhnTZ6o3KxXNy1GnRle3N0AsliRfLBFpCEs0O/6gjWDYw8DAsNI2ZHujpjgJgHKZgUOybRcuukw1KhUxm4vh8L/W9CIfke9ZtOrSfMgmxGr3qjxNp2A12QqI2rhMqZhT/blo48XgXSgkzKRaj59UWvCkJdWbHjF7Gjt2btefRe5IUaDI18IFM4mOxkgkE6QzWSZ0TGb//gGoeWhsHE/f4D71//iCFRqbPKqPb6ofT6lgZeeOvUSjJbyinqwFzClQXmRg5mZC/t0kTwkiUfxCFsrktFkUs6BsSOS1UDKkaqHHQqv0BpGJmZieBUZgyrTk/ZfMDtnqyGvk94ucNaW6f6tdMNmmHKJQrDJ16izOv+ASLrrocrZt2cLtv/uVJsN7/RJ4mmP23En09fWwbesILpuENwQplm1kSwV+8aub+fZN19HYGNCCU4qCufPmE440sG7dBqg2cOM3fs5xp0xk7buv0d4+jaaGJmKxfTxw/80kY/0UU0Iyq+Pjp1yKzeLi4ME+Uok8IyMJcgXBFLtwuEI0NI+jeXwLJyz9uG63EvkKhttKsQJZOdsFsSu+GMOCt5iklkvxzsYPyFtqTJ40kanjWzi49QNu+/n3iQ8eoC7iIRD0Ek9GSWfSiKxI9NulskjF5LV0qX9ozeqX+dGP/sjLL77KFz93OX09u1j12ENKatFEZfHRuCXnIkPA6SWdjYIjr42TXLj5lGwbrLh9biqWLPlKknGNC7j9d3epf+ObN32dQz27sVjyVAo5/E439YEGRvpjVIsiIxPTf9aEERginxTio3wOrKTTBXPDJHcBFiVDLV58FP/4x6PUKsUxOpX4g0xtd0UKBLt4PmS7adKCVBIzNsSQybRMNqs5oU5WdXJrhmyZHDa35M1Uylp0yPRZUtBFriizxkLRxqSJ8/njH+5h5b0reP2Np7A7Ulz5mTM4NLiWwaFddE5soVy08uarO9m3S+pPeU3yzF00mVjcxfe+8wyNdVk+2PxDEuk3GRzMsXadG1/Dcq667vtYAs3IzKXO0s2urcvJxT+kULaQyC3hhBN/Q0t4IX9dVUdrKE0uJgjquUydebOGWz636us4HIPEixE6F95EXdtZ1AUh3/cCG9+4BatlL05HjULpGKbO+wJ1nccymI7hsrpxVFxKG5PsZ6vbSUHIY7kyHqdNG06rJhObgidVsfyvQgZVXmSeJ/8lsRzzO4wVgx+RcelZa2buHK4WpUD9yK8zithkMFWxKQBFNh9lfSwKeGXrOzDIrd/6HonSbh2Supxe3G4/rR0T+eUtt/Cj73yfN59bzdT6RoZ279Xcq3w6h8cj+Hq3DvekUYlmJJ8lwldv/AZ3rriH4d4BrA6RpZVo7Wxj5tyZvPbWqxoALYMhGQgV83kaIxF9XRRqIabnbFZfA8F7q29JimOrTeU68nzJc6av01hSQF1E8pPMgZC8iAI4kKG12+XQs16Sr5U2KqZ0W1G9fRM7fRw9r44Tjz2NP//mAUYPlUiOCHEpQrZSomjP4AxZqLgLjGSrzJkcZukJJxLwhnG7I9z03VvwBwOcefqZPPbI36kJ3bHmpFgoav6I+GEEk5vNp3VQ4wt5KddK1FJVLBmL9qpy1YqsXSTwhbGkdR2gjUVFyNBJmm9pNkSqJnIyE3tvZkuIHEs2nzIYaWmqVyT26UtP5bbb/qA/o8vtVP+Kw+XUoZ4MMWQYIvLSaDJO/2hU6yJ5LmXoIHyrwhg6XVsMCSaWf7eA0+3FZtgVclQVf62ChyAWjZq1gF2sBgIbMGmU8j6pZ7RgUbm2DhFsgvvO66Zash4kl08yjmRIMm/JQq7/xtWse/cpJk1qVJnbYw+/xi7B81dqmgtV32zBG/ZR39CmWP0D+3s1OqFUEbVHUWV3shKS76G9LaxbGjHkD/TncDsM3TaLtUKGOzIqGPBc8tHmY3xoJdOndzJ37iKeeOwZYoNZjAIELE68VRtGrkQlJwxgaJJLuwzzF8/j7M9dTqreznA5znBfNzvWrsNTsfHC6zu0iFHXvh3CEfmGhTwF+ZKEh0kqN5RkIkATM6afSOfk8Rzof42mCUM4nMNUcy4yw17ItvLmmm1Y7RVu/vmPef3Nt3j2uReV8FSQC84jchPpJcsU8zUCXg8WWWfbK3z6S9NomtxFzZ8nX3Lgd53Btk0pHv/7K0SMSQz3JRk/rYWJ82ZhD03g9DOu4NUXf8/I4P2Mb7LitNZRtjsYSo7jnOW3YTWmUSyO8sKL3yWdXAWlqCILbR6RQcili2YbdO/PsGNrFcn7mjGnk/pWNwOF45m28AbyWeGwt5sFpCzZRLYn3XBJJDowsRJnTn2VtsYqNiPGW5v38djrB5hzwuUUrCHV1dXycTxuKwESHDNRGJjd/PJP99JnaeXUy66jLGg9mY4Xk6TyAySHD3H3r39CxEhjK/UzfXoLv/ndb7n1dyvo7yny7JNvY1QSuLw2DLdw7HMadrVw5gzOWPpxSrUM2/dv4YU3X8ftqmPB1Clce+VFeKtl3l/3Pl3DMaYtmsffn/0b0xdM4N2Nb6rsY8oRDZRtFvpHhjVpu7UhRGOomcGBGOM6prBp8zYmtEQYN34RD/39UWbNraN9QpygV7TjXlJZBwOJNKlCic7gNNonjuJ0Jiml/Kx6YJThHlh6VgeGrcTu3X0MD9Ww++DiK2cTT/bR253l4N4cM2e1M25aVCekPq9BMe/AcObJZwQ9KcZmG+vfHeDoxSE9Z5z2MI89eoDzz59JV892knGIDsGmD0xsZS4lmTj1JJNxTTvX2IcxyaLKo5wmfjqRSKtER6YESrMQaQ4VfZb/M6tNN1QSjChYZ5+nTulDQpZTg7TwuNUeZHLa5XKQBkdOJp2wjxnMJXND5B9yxyp5Sig7BZNcIoWwaOiDMlUr1ygUJBfESzKVI5vP6eVQVx/Qz4/8HBK0KWFSMukXBKM3IM2SkDnM5sOwmtsekWjJZSMXr+n5MKdEUrBL8yGmPSm0bbaArrXln2VdJoQnkV7JiyU/lxT06q+omLItKcQ0O8YhWGJDfUw9Pd36awtFaUgMGpoaNAV3//49Kj2ZOXMO137pOn78w1/ocyWJ95IYbHNn8AYk7HQC+WyZvbtijA5J4JJM0SX8L4NRsai8RSQzckhL0yEHuTJy5EISXrnoaa2SGwRtre3Y7S5GhmMqrZH3Q5oPlaNpOn1mjGYiz4BX33sphOTylsNaZHTyngpbXX+mcomSFEx2O40tbVxxxadobptAV1cP6956i52b3tPJVkmmgdW0psTLpFu8Tk6bV1HlQrspVHLMX3AE/YMHKFdyKnPxBSSLx875F15FpK6Nusg0Fh51LBu2/Jl333sGaylMJlHh9NOOY+Vff0TXwSjpmBVHuZ1azqkFiMvroShr+zKM65xOzeYn0jieE048g5qtwJoXn8aw25m3YBHTZ82lrqmFquGgpHx7E+/ss0I+kSSZHKVcSvH8U49yyXlnMHhwB++8/Bxvv/gsDeGAJiWrSEy7dDPkTDxJNQUAWLTB/Oxnr+GXN99KuVDhW9/+Bivuvovm5kZmzJiqHkRh1UtArtvjopIr4fPbiKeHcEp2mGzsSj4NQZXz1mLLKcjAqE1izpxj+eUtv2bP/l1c86WrqZYT2GslIl4/t/3yNu74/V94972XqKsLaQ6VDAPMotUEDUghJrK8XL5ASTKZanD8cR/jyIUL+NUvf2FSgw5PmM2KTYMZTRaTyBdksmxm0QgBRwNIxT8l8uGykIlE3mIzJR9jcAph7JthYlXVudskZDNVwO8XfL0ERgZpa+2kq+ugGswrtSTtE32EWvI0hOtpDLcy1Jdiy4cHNCNAkN3eiIWTTj+ahnHHcOqZP6OQHGDVYzfy0uoHKeZshMIncsFV32TyMYuIFd1UK3Ya3Dm6/z/W3gPKrrrc//7s08ucM71mJpn0npAQSCF0kZqAFIGLKKKAjaugV2xc9V6vil5RsaEigqigXKlKEaSFkADpvc0k0zJ9Tu/t9fvbE/Wq73r/67/erDVrQphM5uyz9/N7nufb9txGdvSnxKJlcs45BJquZ+2aL/Dm9rPJD26hmCyRLs1h1RnfoaV5Hs/94U7ypcPkXG2sfuc9ONwNlJLj5AZ/z+43fkaozk+q4Gbe4uuZNvcc8tJKusbIjEUpxeSmFsBRVUfOGSbrCMvjz05Cl0Oknlc9c5MTwf9bwvnf6jpshPME7eVEmvk/YijG39c4UP6NWcw/MY0pO+0hyFt2mZ9Jja/CNdWg+is5mt3wtX+7na6u1ynkslSF6ilXvNz17e/R0tbCRz74fhL9x1g5cwZ7Xt9AtTtAJqVBQbCXw5gdKKsiLoGtVzS7GsajEQKWy7hKFWTPHfRQctkJ5E6Hwm2Vu+Q0dPpp7VNMIK20DPFk0jTLoiudSDbXK9eizK2AOKe9DDPOf2reRY8t2FlD0jXZCLCMSFSfdRBaxmxBLBgtx9w+OcEVmDod5i2CpXOW0rsnyqtP91BJ+8gkfQZXzzqidMxtoLbNR8md5ryzTqetqYXxoRj33fsIvT12nxSsCxsrWLlUSRyt/Ai/W5pGPTca7IsUyzmT7SGrYSvrtD2c1Zw5nbYeROYTRrdnlBaTKLdshu1tfjQasXWbLnu5p3NLjbY9mJWNhk/Pu9Cgs885mx3bt3Gk67BJAJeBSCDgVdCBCWAsFCo0NdUZ+nBfb4/pfXX/GL2/CRi3nSqdJuNHgYQGqMHlldmMm6AjgLtkkSjk8MiopKCogbiRSCgiQeevEB7dz/pcSQs9tXOqvAGvWXo1tbSxZu2ZTGmfzqOPPsG/vOe9zF+5kBdf/g3hUJqWRh+dLdPo70ritmpM3xCsduCtKtI/NMzhQ7289eZus4xSP1BxyKnLTo2vr69j8eIlrFl1Ej/4wQ9ZvWoN0ztn8bvfPk4xXzHU7UxaZ59FrOY9/zh8zAk+wJKlS4zTx5/+uI/2lgCVbBlXroJHojn5ExdLtDvLNHt9NPj8LF22mOXnr+VQYZxsjQen383Tjz1ubA33HR02rkMnL5tHY30tO3fvNJSmRLFAz3CBmhYF5MkCsYjH08rIeI6cFWHavAoXXzmdZPIoVe5mjndBZrSeba8N0NAU5rs/uJtPffoOhkYiDI9GcXp8BEJe8qWU2ZaJbSWOslee0+EK7/vQDBpmdDNRsG1H53XezvGjNfz83gewsg7CVQ6uft86lp++lmQxyOhoiRee+QEB3w5i4/3MmDEFy19ixrwzmTXjWiZG65g3dwGfuO0S5sxN4bCGqXgmDI9Q50tA06jbwlGuIjHhZPuWKIP9cN47LmbOmvfgbzkVizBQY+zclBypQ1rWz0LXxJmrLsWZXpuno75E2DFGQ00Nz76wjXsffIGrbvwsVLeSKtnQXbU7xfy6IjNDWTa/8QoPPf0C8067mPlrLmAiXcEtsWFkmGm1QV58/GH+9Pj9tNUViUa7+I//vJM5cxZjUc2/f/5bbN+4wRSfpStO5aZbbuJLd95B0JkjmxzlXVeuZzQWZdvuvTjksp1JkBocYNH0ZhMCdNaFF1I3rYkvf+tOLrv2nfQc30U0tx+3kBoVLMvP0aNKUQ9RzjuNZeypKxeybcdGFs5cTmfnaRTLPjZufo6q0Ag1gQxjg3pPgwYezZOn+2CKq9/TQLkyhrsSYuPzCQ7uwBgKXPfey3niycfsCEc3XHDpTJyeJJWywwTIdXWnOfeCIDFF6hpHCQeWp0xVwGeQEOXDaMtRruQM/1NUh0opQDKuLWeScKiOXMbJ+FiJLW8Os2cnzJ87heh4nuGRqOH4u522taoKixoIFW01Edls2QzgkoWIQaW07ikdYSqOpBkGZGzffSSPX17YRcuE0ZWKWTPMCm1sbWsik04yPjZmp2UXIBQK4XF5zOZfBVLNtHii+tnVyGgXF42mzfNw9tln0d8/wOHDR3GoMZQts+UmntB2vERNbYhAyMP4xLgJDjIe4JNFvHNGJwODQ+YwMUEGEvLmtekVKqPh42+oD8YtxYap1cDr+1iWn3B1nWm8hOBoQZDLZsy10oBmbIdl95grGZqSKHS2f7ycmYT0eEyCuK6lKEx6SBoaGs2WR5vfjvZ2MwRo0JPN99lnncO27dvZtG0DLVMC1Dd6qGsIsXfPEboOFIyDW7mshk1WpSWzVZL7lkSLQlKqq9Vcaouk4cgW/mmQ0vqqujpshhEJfE+YWpihc1LSY1ti21a4oi/a0LTtCXrCZWsyfQm3Ml88biPEFB9bJ5EsT/X+uDwBo0PLpGLUh9zkshWDPlSFNECmqVhZvCZRWD9L2YSNOn1ys8lw8rIFHD58EI83QCqrcLoa7v3Zo4Tr2k2AVTrVw7d+eB3VNXnOPeNKfv/YK4TDHkr0smPbHqLDNVjZNnyuJrMsSuTS1LW2cNHl7+adl11JvOCg4g0QV5hRPsv937+bPVs34yqmcJXyrF+3jmuu/wA5Z4AUAWPCkYxnGew7ytKFs3ji0Qd587XnGO45wGdu+wi/+/WDHDt0wGxMtaXUht9QQRzaemsAl9ZNm7UqBvuHaJ4ylWyyaDZzixYtZNv2rVx51ZVc/e6r+PCHbzH3sLZwcjIbGR4w/Pd0Oo7TI9F4lpKee5zMnjOLAwf32tfRGeTCiy7n/Asv5bx3XsgHPnADL7/wB8JeF8VEilUnrTIC2f6RA0aPJJRDlAjbLttNLBYzCIZsnUW5Sxjqr2XuW1GIlXpvxL5mwFBqk3YQFmUNGWbDbBsQZLJ2qOAJ+139OyeygUx7ZDoW26xEZ50ZWgxlo2Iam3QuQWfnVCbGJ4hFU8ydswSH5WX3np14fSWcnpw5a9xB2wYzOQbr1p3Jv9/5GY4PH+W5F5+krqnBPGNXv/c2fvP7/Tz84KNMTOzF4y1x7rlX0dhwCqvOOpdSQM6DCitt12RJ/vjz9B3+IrlSD0lHDSlrBesu+CXDffdzeMtPKVMgwTzOvvBb1FTN5cjOZ+nt2copZ11CObQSZdjV+2Ck+zUO7nwBX1UVS5evpL51Bql8lqN9u3hr05OE3Bkagz7jSJnKV9M8bSVT559Pvqwaoz29PdeV1Gw7ZE9vTSIh/zhI/F8NH1q4CP04MXD8k8HDaDxc9r/tKTsNi8SwldwQiQzRUR+gppLjm5/7DIf3v4rLUv0OU7a8/PyhR9i85W2++Jl/ozngZc3c2Wx69ln8cjOsSGvhsrVzpbKhoKZLyrQQpcgiEAyRT6axhJRXCuQdJWpa6ll2ynIGj/fRd+wo8UjEIPqlgpBn0XRchMLKA4qbGlQwWj7bCUt1r8YfMmeBNt3SEuqaKb9JAvVQVTXhcJ1ZvPT1Hjf1VCF1qo2yh62trTPLgAWLpzMR7eP6D57NwcHnmNbUygWnXMEXPvp9koMOqhxtJiR35oIO7vr2l/nhg99jODXM9q07bFdJ02Q7icXV9AbJW2Xy0se4RAl2ks/kCHgCVAmBjcUMfS1fzJoMLEs00UyFimIPRHHUtcnn7PqukUnvn4nVqqAZyiG6o99vaG0mN8PnsRdHRqCvpZXXoIyGguxQyKLLnFsyFvnFQw8YG1xpYQpFDUe2DsO4JpqEd7dZcE36DU26oem+kFayYocUi/6p0qozxCPthssE9IXcAVMvsko4LlfM69RmR2wfo09xaFmnsyKHVfYbuma4uspoy4S0+/wBOqfP4MD+w+acXLPmND731bt4dePTLFnSzM5tL/P4o4+Sjgl99RiGQkNLkOp6oVgVDhw4ZnJkfP6wIV+7fS6ikXHmzJvDJz/1KYOqSWPX1d3NC3/8Ezt3HGJG51TmzlnIof1dDPQPUiyUGa+66h+HjysWvMn2bftJJOyJTA1afSggmMJ8uJQIXIJ5wNy6BqaFqzjv7NNomN7MwewY8WovG/bu5uXNb2JVHPjKFq5SmSkN9Zx/7jmcc+45PP3H53j74D4Cbc3s6u5i294BcxY7XHWkSiV8dUWqmlMsPFVJ0BV8Vh3Hu8u88vsopaiL97zv3Vy07nzu+OxnGJ2IkcxoT6YbSgiIHDXszYKr4rHfNH+a9e+ewpLTS4ykh4gMT6U1/DHmT3sXD93/I+LR/dTWxznSs5uCoC2rgZ6eUYLecU5eHjC0qVwhTbgBFi9dzOuvDeBzzaNcqmb12hVs2/XHKPf1AAAgAElEQVQyo2MDWFXj+OoyxmnLKkrV78KnLVU5SKXQRHSogSUL1zFl4SqSDj+5nG7wFhwuP0XLSckSf7dCvqBtOmaa9LoitARzzGuwcIwepS1Yzb49A3zhm7/i5PW3MGftaUQ1zEvrko+ytAWqK6PceuvNFP1hLrvlDqyOZYyU/UxRs1rMk5kYwF8ZZ3a7iz88/hM2vPJ7bv3oR1m79p0m3flj77+Fvr5RCnj56te/Ts/R3by18QnS8QFjBblw8Sre3nYEq5BlsOsArkyMoKNIKh5h5sI5FHxFuoe7eceFy7HcCWo6I+ScEQajJSJpwZw+erpcpGMuJoajzJxpsXhRG66SrF6b2bX3uEmqz2VlNBDDrfPa2DQ6GIuVCYbctHUWmD1XAjIvh3alSIzUEqxqIJ4e4Px1yxga66Z/IEt7pxvLFbEdbGocDA/bKJT6GrkFaZPh9OUM6iD+qoYAE/InmmBGgm+leVtUij7iE3bWhEL2LIfHHHw93UleeiGCYhIclVqikSRuHTgS4rlUfAr4A/bfiU9ShtTLijbX0FpNoEpUO7kvaSETpu9YgqOHy7gsL35ftYHGXc4S1WFZcwaMT7t44+K/xqNJ05jLTk/URq/PTjaXDsPwbisVYvG0cQpRQZKwXcVUAl41NNJZaNqNme+joiwdTbW5131+HTr2MKYmur1jGke6jxmfd223jLWsKcS2Z7yK6gnagoYNfT9zcMkXXUhNRdC1hNoOE0qobb8GPtka2hqzE/Z/kzSvbJb6+lpj46v3Sg4mWYkrM9osV5HRtsvYVStDocTixUuN3mjGjKlsfvMNPvDBG0zx//b3v8OUqbU0NAbIZNO8/eaEoWVY5SpzT4mm53aX8FpBc5gra0P+8BosdM203dbrsd1h7EMpHA4bmoKhJzgc5iAxg4WB7MX510Ytz+xZc5gxYzZ7du83OjWhUUJoTGikBnGJip0OvH6/oQmJ7qNBUCOj+M8Vkx/jxu2qUMpFyGXcuJ21OLCbWIdTW+yEsXk2wYMuB9lSnvpwFaGAj2Q8ic9XQzrvobZ1Pj/5xe9JS3tXjHHs8KM8/9rXcHsTnLHqClJRN2+9uZlcoR9npYq1J1/PsjOuI+4IGztkCZ8D/oC5n1Rv5aDkr6rid0+8xDnvPAdHJcOdH7+JdN8+6pwFKrkM1Q2tzFy6hqMKvqpto37KVFqaG7ngrJU88KOvc3Dba2QmjuOq5EjGo6rgxFMKs9Q9Jx2ENo5C3ER7q5h7LxAMU1/XTE9vHwFfgEIuz4oVK4ywdWBgwAzj0v/oGp9+xhnc8ek7+OCHrzU5AwP9IyafIy940UqbJqq+rh6XI8D4eIKcL01T2zRTlz952xdoaW7jjk/cythAL/XS+aQLhDwBkpWoaWo0aKgJ1KGv+0ROVcPDI4yNjdPY2Ej7tJkcPHDQ0Ap1lP5FnGkoWja9Sn8mBx6hWkL81OiltHkyjmQajJ1GiC5EM1uy7bcNxdHQHDWY5QwKaJs0aDAOMX3qFLxeBzt27iEQcJo6l89VmDN3JoVinNHxQfxVTtzeBsq5AOWCKGhxqsI5rn7P2ezcu5l5c0/m2NE4fcNZth0exumYw1nvuIBLrriCppYO42TpcI3x1taHScbHOfOsSykXw9QWsjz526vw1x6hFNagMZ0zV/yKFm8VWzfeyaHju2hfdi2LTv4Y8dEg4VKag7vfYtq8BQwVQiYzKexIEB87zNzZM8lk5D7ZSjLfSybXxcZXn6QQH6YhlMIqDhkqh9PTwbFhP02dF7H05CtNL6BHVtSaoqtIwSXqk3QX/zwJ/f9m+JBOyyAfNkwyqZP4R01J1m1v0+VmJMt8fX2pnOHA3rdYMmsKx3a9zQP33E3InSQVU4NYT0//CF/95rd5/Kkn2bXtLUKU8SqhfCJijGF0z6n2qZEUjUZNdCyTwfJ4zIeGdAXtpQt50oUs2UqBxvYWzr/4Ap54/H8M1VPW6RXReYXMOJ2GbiVULVilxYbQWZG5JodjmSoYuaGWZzozdZ7Iwl7BsUFmzpzFkcNdRCIJ8jmhAXbvqJ9TSxEh7cq2kdNkbb3FOevmMfXkBMVYmbOXXsTnbr6P3CC4s14CrhqiyTGzCBnPZsj67UwM5WhKpSIr7HTOSbpgGVE3XtELKsSSSbPcVjbZxOiYuc5GY+msGC2gUA4Zbegv6XnR8CH9mxBG5V34tLgRQlssGe2FCrSeyYmJhHnm9HrNFdBSQNa3sit3SWDtN8spXQst2xobGyiV8iZqQD9Eba3c83KkMkWzeJR7pRr6vJKLTbDwXzUeZdltC+mQltDYuJeNdksJ7CJmSajix4WvKmSs2jUwyvBH1FITIii2gQIFNYgV8iSSlhGry1pZNHD1DlrmxWMxY4VvzmmHmxs//BmSmWFqago8+j8/NQPEnNnzcXt8jEeGsNyi9qVIxjy2FEOxGxX1qiW8PlE+yyZHRYOQdHkhGfZMncbQ4Ah+b5DIhDR8assV2aEMrBJjwX8SMjh9+AFzQXIKNCtAOOSiYm6+yfA0vZ9ArQVzwj6uOmMt0b4uSmRJeCu0r17BtFNO5YmXX6Xn8FFaxiO4CyXiojU1BLny0nexZed2Nuzcy/X/ejMNMzv5+ZO/4/m9u3F4GklXnIznxsh70jR0QEMzhHxhRvqyDHYXyI3V8vVv/gcOd4mvfO2/iMZTRlhUtuSogLF2FBytraEuigTHl1+1Dod/jIHIG8xf3opVWsLUpuuYP+M0sqlDPPirL7Bl2zMsWDAdh1XPkUPjpgHJZsZYtBhqGlyUHPbNc/YZS+npHiKT9tI2ZTGRpIeL19/ET+97ipHkIK5gxvAoG2ukC4Cgt0Rrcx1Bf5Ad2w7xyitvsufgBFOmLeekk07H66mn4vSTLzmoqWth6vQFhMId5LJOss48lkeJ1gmqSbK4FqqixwkogdTTwI2fu4eOVZew7Lx1OAMOrEKJel+OHS8+woZnfmWEk46GaVz9qW+QrJmCKwJNAeF7eZpFM0h2kx7cyf3f/Qp+q8jd37hbqTsc2HeYT3/uK0wkyhQtB/f+6Gs89/S9HNy7iaWLl9LcNJfRCQfDPftpr6tmz6Y36KhX4z1Gc2crTZ2NdPUfYOasVlavWcbbXW/R3OmgabqbvvF+hqMuNm1Kc2ivrRmaM93PpRev4njvAA89coiaJhWgHKVihqo/w9Je4UNh20+6uV2b2DJOV9Jsl2fPqmN0SKnx0l046e4d45wLGnEHMvT0JM09IYtfw3SaZDzIjlK2o2reMnk1NLZzkO53MW18Wi5NisFVaNwuD/FIiUJa1KEigZAO/aRpwp3Us39Pio0vpagJziSZKDMy3GtnQngdRkDe1Ow39ooOZ9HA0dryB6sV2lY09qbC49Vgi9cp3cmfnh+WyRnFvJugL0QhkzR81rr6AM3N9Wbzogo4MT5OOp3FI0F7TkiL2/Djbdt2y2SuaFulbejYmJAEjKOVQjhzuQpup8/ojTRgyGVLvuhq9sRXt1xCerIE/EHT9LW1d3LkyFETYHTC0UfNt0TfttuVLUC0B43J9FTzext9cWrA1mJhUoAv9EONUj4rylLJJKeqYayULBMCqL+nYUlNqA49HQRqxiRqO2nZUt7a9iZ+OQMgtzxpRKpMUb/o4nPZsPFFli1fwBubX6V/KE64xkV9Q5XR3fT3YKD5dNJhire417oP/I6wedN1gKiplLWpfq+m16A35jV58AfqJilhaSOoF/KiJsR8FgzvkuWqNocpwqFqqqvrjHBdtDvjhjVJOdPlUlNfFQgYCD9UXUVtbQ3dx0SXsrdvstPU70U1tkp5E7IqoanSbJ0uOSrFsZz2dZMLSUHanGKeulCIoLYXFQf1jR2MRAucfdG1XPn+j5MuuXEWe3nsoQ+TKL1OkTjOUjsfu/nL3P6JT7FwUSu5pJNFMy9j5cU3sm8ixmB/L4f27OXQnv3EJ2TVWqQ63MRFF19FXUMLy9csNQLtqj/b9P73Fz/F8UO7CUrwKESm4ubci6/igsvezSe/9h1uuOVDrFw8g5ef+gW//vE3qHLkcVtlBgcHCVTVMTIRo7ZarlMlcy/q3pJ+SHQmk/qbLdDU2Gxsbg291eXktNPW8tJLdjaGrcXR+6XmvWzMAZzhLBddcik1oXamTpnJXXd9mVJ5BKysORRrq6Ywq3MFW/o2U3Z68XubGO6Z4JHfPIajnOHWm96LM5fGWxapx0GClBmIdF+LAqjhYOnSZXR3d5vBRwieGhI5p9me/RpIJQQtGDRGA/mJkEo1fiVx/bVJNciHTas0KJuaLbedlSMTCg3wBk01jZ1tAOHyuIglEixauthYb8uuW/kISlCXBWY2pxwaOG3NGYbut2DhTLqP7mPv/kOGmlodrqdcLDB7Tiu19TA4cpCOqe3090TJpr0kM/JcbOSOz/6amUs7GU5DIpvB5ytSKe9gw5++iyOb4KJ1t+AIzuHN5x+he+/jeKu7qZ7mIppt5ZwVv6W9qpkNL3+cjGeCXPVphOovwl2uo94xwkjvdhYsPwVHzQIzfAfKPby+4QlWrDybhvoz2bc/T13LKNHoTgK4SAyUGRveg9MVwelKY3mqaOo8jYapZ5LK1U5SJM3tT8mZo+As4Sq7cf7/Onyocfyr5sMuf/84fBRE8dFeQO+l0KZKiaC3zMvP/o4D2zbiLSbp3rcDVyVmQug8rgCjEwnedfW/8OIrrzI2PMApCxdwdPt23OkMLpeWJsoIklatinRWZ1iOnLRCCswzGgG/HQZYLGJ5XWYh4anyGzpdNBIxjmjqeaskdhOXIJ+bzJFQynnJoOcGVSvZOiZRZW2H9QpVIVGonGRzadrb23jv+67nrq9/nYHjotBCQJaWqFfSvSrab4X333AzL7z4RwaHuoymFR+cf6WPBTMWUByv8ND3tuPLgiunrK0G8jr8rAKeKp8R0Qvtrw37iEayJuwWVxUxhe1Ofq+8lRcQbxpe9Vn9ff2mGReCqGa7YmiwOft5FOIppHGSGmx0HsZ6Vqe5CMzWpBtdwSDSCrq2Q2UnHcBMBpcmMWlYRIJWeKy0inLik7V6kY6pbRw6fJS2KWFDG84XLLP0MyyCigIK9azb94+d/aLPUDDWtxY+3Sdl6QNLJghbWhCd7YVUnkJCX69eKGR0LzqzxybGycqMQI5lfgXOitKhlVQVUlhoOegwvyuZhZ/cCJX3o6FL51bFCtM5o8Wgih5/wT57PE5q6usJVHmYiA8Zgx+rGGbw+ITtkiZ2j9G9FY2ZjbQ9Gly1EJHjl3qmSy65lJWnruaLd36JjILvjFGBfh4X48F/kvMxp/8BU/TsRsRNNmP78Ivf7pawVP7OSnmuwNxaD1evXc3ul16lkoEr33MuzQvmQX0j0844h9vf/37CI/1Gye9O5QmVNbmpkJaZyIG7wc+a88/j1KvWc8/T9/PUs5tJlqvIun04wm6GYgO4vLL69Jqgh+PH0rTXz+UL//4pHO4in73zc4xH4hRKEmuKC2uc5W3+udtDvpzkjDPO4n033ErnjHl8656vcqR3C9dffzPTp65i0+tvcOjAi2RKR6ipq9B3bIjEmEUyombGRbYY59Q11URTMeNk5Ko4mDG1lXhsALdXor86HN4FdM74F+bNv5pkVq4qozQ1lujteY0De15jYvQo+UwUhyNDsEp4XoruA0l2bMnT1tYClWpiiRL5kgvLFaRc0Xa7lXe8Yz1rzj0PKxBmNJYxFqZvP/MIjsE9rFuzSC0X0xeu4qY7/otFZ17CmeuvJSmKkAavdIwHvvV5suMDJLMF3nH1B1ly7mUGnjWDZaaIqxRlcPdr1KT7SHTtIFhI4SwUuOLyq3hr3x5e2LiV51/ZbDjbLW1BpjSVWLpoKr3Hejh0aJh5C1ez/Y1NXHvZeUypbuDFp58zzZQj4ORzX/ocP/rx96ivk61aBF9HiMXL62hozTGePM5jz4wwOAbxhA2ltjbANVesYstrxzg+4SBJDcOxPBdfeiEbX/0tU6dY1GpYcuRJpKKE63QfKtCohoG+CPPmN5sNQyKV5nePD3H6WS7mLuig4DhqHhS/30U6JYqGj65DKmDQ2Oygvlmlw0ZV1MSoeKbSolDYdraGSmN0Gy7GRzSd+I1tczxZoH2a7bqVzzqxStP47S+6GT1uccrJ52JZJfbs2WV0G7lC1mzdXS7RYkSMkO2hm0DYwh3M4/VV7AfbILgWNaGpbHy1hwO7ZXHtoJh14nOqkJdMgQuFnCYAUgfH+NioEYwrjV5i7ngibcLG1NAI5s3ns2ZLpSFUjbIKRXWdaDhZo60oF7WxEd3Dzi0Qd9d4t2t3ZrQo9lqmqipMbV0Dh4902yJ3IQaCet1yiLLD+k4YfNnJ7PZBrEZKf18bbOk91BSaQ0kiWb/P8NjFgZcTmAqwwkEVNmUaMwmUZak7aSMqBEoDiYplIOAnkRvHbbY3sv+Tfa9oTQUcrhwNTVXMmddh8oQmolBb78LjlVNViaNHQEsnr1vuTWrgRDko0hBqIRKJGH6z1+szcLydWCwETIe16DMl6uo6yGTShKvDRucjeF0Nsrbbek0a3PRnav6kG9FmSdc1Iz6JHLLKBcJhe6jSAdnS3MzIyBCJlBCME5ttJy6Pfga9Nx5zaCaiui7aUqrhLHDKqoUm70PXKZu26D4yqBHNiBFbGpuZPWM2sZjgOD8He4a4+8cP0jprIccn4oSdA/zmJzdQ8u6lUE6TSTTzwff+O9+9+/uEa8r0d42Qi04hXVQ2RpDI+Ih5z4zxgTZrgRDpooMPfOTjbNuzn2IqypWXXMiC+fO1OmTvrl08eP/P6D50iKb6OkMnkehx7tmX8u4P3EgxPsHEsZ38x7/dRMhZIB2foLqmjuGxuFl6Bf1yf0uZbaMOuLFxCTZ1vfTe+CeNCQrmADd0kVDIhM7KAMDIRBwabGsZHho2Zg9xhrBcPtZffB2f+/QXuf/+7/P7PzzI8FAvAV+QdMLLB9/7byw6awlf+NJXKJfkNlbgU5+4nbqQg8ceuQ9HNsq+bW8ZGm/KKSGojSwK/dN9ItQsnc5MBkpO8u/0jJjwQLnVTDamGoo0jEwSvvX+yY1Ijc6JrxGFSzoOG+UQNVA8/RIuK2gCM52mYREKazcJTS3N/Pyhh/j1b37LfT/7OU5H0BhqpLMxU1tU2i684GJGR8cZHO6nvb2JPXsPMjZexuOTBbmaIpg2TQYOJxP0NrBw3sk8+cSzvP76dlauvogLLvkUi09fS8aVJVmIsn3rBvKJbRSiO2jyhlh99rUciiQZOPYw9Z42eo5voujJ4/Yt4/LzHmHw2AZ2bv+qQY1mn3ojLR3Xmm369g1fZ2JwI8HqKZx5weeNduDQrl9w7NgGitQwf/7NzJqzjqHYdnbvepIzTj6PYGEp3kAWy5snkkySt/zkXXVEcj4TpCkpmfoVi7xJhJfmw6q4jRbgf/2aVJn/hf7y94ysf5LvcUKYbjMxNYBO8rtMtqpNFdTgqDPDWNMWK3i9ThPkm0/mqWTi7Nj4ErWeEg/f/z38jjx5uWwGbZvydFL9i5eCw0WmWCSZiFGn7J9gFfGBIeOuprqrDbehDWs7Li1WIU9BA/Fk1kwyrQBTP7lSwSwk3H6JvtU42yGyJ6zQhfz+NdNEyILbRq2liRC6XJa9bt5kxGgZZFyUSnlisQk++clP8MSTv+PQ4V4buTcud06mT59KV/dRQwVKJYucvvYs48jW13/QuPUZ9ZsLvvGVG+g73MsTv36JzIQGMy/lopgnJbwBXTMPSJfnsYxxRi5bIJsTkuEiW3ZQ8VuEGqrMkJKQ06nQDT1Xk0O7fn69F3o+tUASjUwUThvZEDtGQ4DDoKcaOsLBoHGXU71PmmdZyw9lLdl5VbYdfsks6nROyMZXaLqCeQ2iJXqtC+OSpZ7DH7RR1mLZbVACncM6w4TIa3mgwcigIEZbKFdSabtc+CsOgg4X6UyGklAGY/nroCw73ogCO2cyKup1Xs+XF38oaHKzRoYVglpFZDxJKOgmS5XJrLr9tk+wYvkyvvXfdzHQe8zoRgtaIMiQST2zrlM5zYy57RzqPoZXWm6Pm09++g42bnqdfYf2kM7EiY3lqa/30tRcy8ioKNg69yT2DxoKs+i5ojFrMFa5W3bScg4eOGToXV63n8hE1FBdNSCOBdb/I+1q8dCvbEtPk9SrVEVtI4u4XZYZPiQQFR2o4PXijOeY7gePHJWAtcunc+3tt5NPJOmPxDjcc5RwqMiGZ54nP5okVIJ6vw+Py8vUmbM5OjJCsLGBk9+xlmxbhaf+uJkNO48RJ8R4rkzv2Ai+KjfNzbUMDvRSzldYdfLZfObzn+BPrzzLAw/dTyZfpFjxkC/ohnaSK2ao6OYNgicMl11xLhNjQc44/XqcjjCPPPoDsvljXH7Fhbz99is4XVnS+RhdR48ZIbGnBJ2tNfg8Sk+NUDfFbR7sgLfOiNI7OxoIVSdIiWcj67XkLMYjp7B+3Zdoae3EckbYtvMXHOr6NcV8N3530Ww95FsvlxG3r4Kv4mes32Ln9jS5rLYFYfJFBT5poy8HrGoyWYvahnZWnr2Ok09fj7OqBUc+xbYXH6YwvBtXetikcE6fs4gfP/x71r3vNtpPOpeMt4agG0KFApue+Q0Htr9Fx/RZrD73EnYPR0hIGOlxUhfyMDNkMbL5BV782fdocRZwFXI0NDRAQ5gDA4N0D40xlkzg9FQ4ddl0rFKcZCpqbPok9GuqCZAeS3D+2ney7Y1tTO+cwcwFM4gkIlx4/vmMHx/l9VdeZ/foJs46fQ59XVsZHCgyHocJmQQ4XPgCRZYsCrJi0RQ6HJfx418+TblmCjfe9nm6jvfx1tbHKJb3kM12mwbe53XhtIq4KhbpmJ/2lumMjB1lxepWAtUluo4d55WX81xzzTJyju3GSUrCaEq17N05zo4tShSHy6+eS7Z8iLw2y8rdNJh4mVzWpjqkU9rSy61JjYECFAukE3aWRvfRCqesFJyasgPE/uxp/9ofj7NvpxqnGtaefprxBH9tw1sov0/1sLpGDbAsCYW0SJ8ETm/GFB+vX77ZgkS1e/Ez2J/l7U3jjA3pEFVFlwhbXuxyVyriDzhpa20xzbsoHnrYtVFQYTWi5LyGGgWxaTObIZUqs3jRdEZGR8ipQAvEdUjwXTKFQcGEGkZSSbl12Q2c21+isTlMOpOkpaWBQrlotjexqMIeVGhFq5JNtq1t+dtf+m8dWrblqN1A2U5OQpFcVAXVRMmW12WQEL0mDVZ6/ZlU2g4/Qoe21349hYLZ9ouCZQ80FRxeIQ52o2lrS+yAPIklL33XGcTiQ4yND7N9R4xgCBpbvHS0T2FkKIVVaqT3WNRQ5CzpPTwV0VTN8GnoK8WSERGaw3eygVRj6XH7Wb58reEwr1t/Cbfe+lFzjWUKoNchXnBKmpzxUfyiurm8RpQugZ3cA/WhYp9Mxqmrr+WUFSvYsGHDJBri+svgZ9Oz1NzaWyLRe4s5WW5nKZOivgluuPFdDI/1GI7w7h399AvlcwSM883ChctYsnQlF11yFQeO9BKoa2T6goXE81lcfi/xgU388bd3UPEdQoqB+EQL77/ui9x/34PsO/AqVt7CXZyB29FqtH+yfY1riRDw4fR5mXfSct59wwfJOtz88P4HGD28j2J0gnMuXM+V192IO1hjNvXb39rEwz//Mc5cjBq/i87VF3LVTbdCdpxqR5rP3XoD6YkBStmUoQCk0nlyIjqbAUL3UIGOjjYGhwbIZtJmWNM9I3TDBDyqaS4LFZPVpJBL221K1y4ajZvNsO6hrDtO2ST9hqiraeT6669mYuIYTzwut0Vx8mupC03nt88+wYbX3+bhh58wSMHYyHEmRo+wb8er+NUFZROMDw2TFGVxMm/nxEwhVzP7938THKvgQJNvYNtm2xx6W9ehZsY4MJkG126QRKWwG1ihJqLc2Xx7UTeNiUXOhcMq2VpCy0biheC6vB6Wr1zF7v37GR6NmAVWvhTB48sTqvYYDZvbGWTWzHm8/PIr+ANemlvbGR6NkciN8uFbz6O61kMqnuOJR1+ho3mJoSzPnz+PwcEBnn7mBS5a91F8TQG6hg/RM9BLX/cANb4sVipOVdlN07RFRIMJrrjGzbHtQVy+DM3tU5nSegG13ney+a2vUBPaSyQTwVd/Omef91Uy4vO/8WlK2W0kU0HmLfk0AwNjBJ1vkE7voKBFZGkt6y/9ORt33sOhg08yd8oSVi64iRc3Pcm0ufNp7zybWKaBrMOiILBPl7SkzXHeJKSLHiLXr4qxzP67X5M6jRPUF5tC9Y+akBN/8vdfZ7sL/vXXX9MxbNqpMSxRAr1KplXBY5Xp3rODX33/bkKkjYjf5xbFKUUsNUJNuJZ8Vs2xRUKDtMdtELHUxATt1bWQyhrjh6Ayk2Jx+nv7TLNqMn80oMrW2u0yegAteyQeN+55ctiThsrQioX02veV7UxiI2waYrQ517Nk9A+T2gE1tSauoFwxQ77qm1zoRO1vbQsYlCIp+2sJ6P0OKoVqautCdB/tnRRwa6knhLliFkKtbWEi4/3Uh3zGEvpjH76FnUrDfux5xsfUnHtxaNsvF8WMEu5DuBzKtRDCqAWUi3iySFR5WJ4ywfoALplhWDZqmJfrW1F6EzX5bor5oglcNPbshqJoGRcpCdZr62vNtZuYiBi9hyytpc/REaNabWsnLSOYPxEsa1CKEzeJUNmSlna25sLYSBcUuuc2A4gS5ZWJVCxpYLMdIIXem2WEFvyGbvlXTaimN6eyvcoO6kQpzeeJyEnMrTwf0fedRkfdUNdILBq3hfNuFy6fjdZriVfKF5jW3k5tuIZX3thOa+tUPnDjjYY58dxzz7F/3x7jAqjzsq62mkw6RZU7bfqkhUsXsGXXVmMq4g956ZjWycjYKEPDEwSVx5cvUlvvYN78DmNQ09o6g4d/9QpWRe7Au0kAACAASURBVNQzr71UKeeNW2MmJZfXEFXBEG6nlyWLl9LddYyWpha2b9/Jccf5/zh8LBn5le3IIyGdtk2WfdE06GuyVcET/1ooyrSGBqJ9Q2bwqAdaPXDSwgXGrrKrt4ecs8Q5119EXSDI7k1v4SlWWDJ3AU8/+RynrlrJO656N9u2bGUoMsy569finT6Lu7/7I559cxdHxzNkrAAlS5vbrBkGlNAo4cq37/ka37/3W/zxpT/i9LhJZ2UFak+y2Xya5rYQq8+cw8DEFtaecxaP/mYrc6ev41O3fZUNrz3KI//zZTyepKHizJzdxq69QyTTcpSCjiZYtWw648NRUuUsBa9Ep05GevIkY7BmzVS84RGy5SwOTx3R+EJK5dO4+trPMjoUpTqU4ue/+lfc/rdoa80QmyjgsTS923Qef8B24vA7q8mlguzYOsiuHRXqapw4XeKda4unSdhLXqJOVx15Zxuf/a8fE6yup6aqQnbiMOevnk9hvI/bPvIhxuIlBlJu7rznV4wo3yPgwJkpU+9MM68lyBMPP8DrG17lli9+HauukZzlIBKdoMkq4e8/wt0f+wD5/m7a6sJ4/R66Y2Ok9EOG/HQNafiAcg6ufNcZXHTxGfzq0Z/gDpVYftLJnLJwJTvf2MOGP202N/9F7zrfiNJa6puJDkYopoqcdEEjG597kpE9QwJ+6O2DWacuYN6ahcTyhzllZR3jffsIH76YoXSF7z/2NOtv+hjzVq3kZ7/+CnlrC75AllAImupa8FaUtlsinwqy/e0u8/3+47/nkeIANQ0h+nvLvPRCig/cMoNUpt+IVA/uTvD8UwVqQ0FjSvC+m1bQO7SFtg5tB1SYtUlVwVHz42JkuEhDXY3J7dDWXL7aomtZlQD79qRJp+GKd69gbHSEUsnPC88e5MAeWwequq6DSsVYjb+KTDpjN1TK7Ghvr6WlrZp8Kcb4WAQZ5ui1TemoMcmh+ayDndsG2LcrgbOiMDRjtYRPKepm6ynr4loa6+0ilM3ItVylr2KGjomJcYMiqJE23HKHg9bWFnPwKHVVPu+G76lcC4VWSvvi9pNKpI0YTIW7WMkTrvMbl6CP334zz/3xaWMH+9JLew3tQ4J4OdyoJvxzC8sTQVS6FmoAirZLiugo2hr5/eaz7BjDobDRTYgzKgcPDSZCPRT0Jn6qirsOYb0eeztsUSBNoEpFr8yqVaewa/c28oUkjc3VrFmzguNDPRw8uJ9I1M3UGU3GdMIh/nfejd/Vwasv7TLJ6ebn0GswmyltBfWeiVLlMVoC+axv3vymuSaNDc089dQLXHnVVezbt8c0ljNnTieRjJNOpwzNTZt4eb9rSBdioeFU2x5B6HodEtn7TPK5xIv2UGXyUyo6lDSc2PkgousJ2RHVKDqRwe9rIJuLgStJ+1Q/tY3iumXo6OjkpRe6CXiEyvk46ZST+epd36NALaMxCNU3k8xDKpckGFbyb5SdG37JkW33k6ocoCi0JLeAG6//MocPHeEPz/6Y+PgoR/dJ/7CMts4FhP1e5nROZea0qSxbehJvbtnGG1t28u//dRcb397Kd/7zC5TTUQquIC2zFvHVb3/XHGAP/PwBxgd6+Mrnb6evax/ZQDONnZ2UslkaAhZ/ePRBHnngXnKJCBQ0QFfIZ/JkcnlDjWhpaeTSSy/ivvvuxeuRbfHkrWbQ9yJly2m2gzqvFMKl+0xbSTULGsp0n6hRapvdjnIKJL6UrqKxqcGgtBowHn/sGeOmJ1Thhg98gBmz5nPmmUoeP86VV1yMVYngc6QopyPUBwMGcR3P5W2nF92LlUmLadntyr3xL5QrPasazLU0ML2bEWiaZ8Ger0yR0DMr+pjtFqfhxG781CyIQqnPoo8YR7ucfPtLJrvF5SjicVuEqoNctP4S43g0kUjw0K8eN3ohXyBPJF7mkvXzzdB2tHuQZLxkOPi6NkuXncTR/h6jpVh4Uj3nX3AWv/n14xTSIUrpEDPaZ/Li869ywwcvZyh2nMGhDNFcL6E6F6MjKfq7CgScPjxWESsXMmdKzDtE63QY2AtnntvO1BlzueyiT1EX6uC7957HtPYsHp+bsWQDK1Z9FstKsnPzndQExyhXmti6q5NSxcVZa7Lk09vIl930jc3immuf5sXN/4FVeZvhrgFuuOprvLLjKQ4dz7J8+e3MnreemCSpMrJJlKnS9ZHuTRBtxSkS0OSQ93e0qP/T4WMSAfkL6nFiQPm74cM09QW5CDoNXdO8xZmKWTqZIEqhMJEx/vszn6TBUyYydBQcGVL5uBkCtIEPBWsMpTCazjJ9/jwam5rIJpJ4C2XSYxMMjQ2aPkg3USqeMFtr1UohFbFkwiyGZV4RrgnT1NxMb2+vOROMbM2p58NGOgxa5/OSL2ftANzJ4cNQ/HTvud328m1yMSSdm5p5ORAK+dWrmzuvg/ffeB1btm5i3boLeeWVjTzyyz+Z7Cxt+k1z7fYbaqyWNB/6yHvJ5MbYv2crt958Cy0tNXzzG/9p/p2DB6XZUnaGtDqWGUD8eYvapK2N00AZ1HBTUbZOhbjQAk12ngpFtwNfbYPRceg5LynAT8ihVmOFMrl03piTZYUG+WRMo7DOsvmsxXIkKhc5G2FRDZLeUiZJaaHVqG9TfVF4r57PvzqhyVlOuhFpWow3hsxRHDatKlClzI2c+e9CSYYScgHTEipv0AhjRiKZQF59grK+gkZH5iiVCJQtatxa0svFTOiHi4KQniKk4mlyKdt90Rf2Yilrw6BwCtfW8KIcjRi5tJbdXpIpvWad4zUouF7ov1D7WXNm09fXY0ToYWvQUNVqG8MMjMYJ1DgNi6euwc/Sk5ayZ88eEjGZ0kBNHZx17kI8PgcbNuym96jwCNXmgKGgScvS3j6TWz92K5/9zOdMvRUqreeiKhimOlRtzvHu3Nn/xGr32AO0NIXNG6cwEOORqIl6csDXhCQIPRMrGfrHOWecznO/+x3+XI5p4RDvWHkK01oa2Pr2Zrp6emia28a/XH2Ngd5//ctfGi51Jlcgkixx0inLuOyqqxno6yc9MsKCNQvYP97F64d28+SGHfSMmZ7AbG1MArrDSbi2nq/ddSe/fOQ+3tq2CW8gSDZnkUwXzSAiWGv+wk5OPW0GeVcPDr+bl/50iLGhAI898hyP/PrbjI1u5rTVsnfdQ67YYKDhN95+k2C4i3mz05y6dAr7dw7RN1qhHAowcDTJ+FHbDvecC+tx14ybrJB8fhqnrfksM+e8k3Qxx0j/AK8+/zgzZlns3vsItbVx4+suC2S3HHsUYqOtsahh4sx5Whkf9PPGa91YJT8Fc687zeGpB9bmhevwaiBXauSid3+QU889F3fAyYYXn2L7S8/gSEwYTnnZG2bZ6RdywZXvJ1txMTbUz/6tr+LJDkG8D0c+QsldR3jqHAJtHdS2tBm3ske++p/kD+0hXEjiIk+ukqOgYh120ja/nWgpx3MvHDR0u6ntLQTCGc68YCbpyhH27I9z/ChcfsFKY5u7afPrdPWPM63TYtWyk9m+YRsVWcdOhVWdCzn++iG8UQ/1f0Y2ejMx2k/toGmWl7I1gDuXpPfeLJ3LlxFYsJDtE0kORmM0zLSIFV7D4bWn73K2np2vJ0wKrIS3vUfT5s689NomFp+W5tjxJA0NQZ7+XYq5nS0sWK4QpBKP/3aI8X7IJevwhaJceuVyjvbuYP6iTkqOASpWxgjl1AMJRRgdLhuBrRHkuWWpWSYnsMtqZsfbw2TSTvzBoNEMSPQ50Af5jB5uiYklQLUHEG1RZIcqbrnQOT3BKoBCEpMJ+avbXye4VoYJLa36qMIqhxnojXO8L2lcrUQFMwVO5gIuISEe43KlQDyfx09V2IfltLf2auLFPz3h0qRNsRoYUYfKsufUtsRpfwjKjk7EzPdwOz3kswWjIxHPNBj2cfOHryGZ6Tc2zc0tjTz66PPEoirkGsR8hk9qKvvfbgAn18GTplf2/zEOKLboTRSqBQsWcfjgQZNrINGvtlbj4xME/F6zrZa/utAGOYioIbOpUHaSsw4By+UhnbHT2Jtba5g1u50du7aZ6718+Txq62oYPD5E/1CCfGmcmgbxZEVJ85FPVbP59eM4Lb9JEC8V8/hESZgUvevfWrlyFVu3bjVC4mxWtDVRHQK4jZasxERkwgwfQsbsXxIITjqcGQqfXq/aTQkBBddLnyBqmOhfshnT4WCL60UvUk6MtqN6f+1cEZvW5lAdTsj+NGQOfQ2vDc1B1p6xlC3bXjVbtng0Q2SiTENTNQ0tjbzr6g+x+tz3EsnVkMi5TQ1VvtL40FFamwJ897/eT51/L2mrF7evnpb6C3nvdV8yuSG/eOhOrEqCQszP+dd+mvYlZxG0LLzFAkd27OLX9z/A4QOHcbr93PODn9LY2sFPvvs1DuzcTDKbJ5Ev0zZ9NlNmzKS+uYVr33M9Sf3coh85Pew7cIRSPsOpyxbis/Lc+elPcGTPdrKRUUqZFH6Xi5juPwleK6KvOGiok+hd1DebB6lhWw2SJe1OWptcGXR4zf1shnCzvSybBuTOO+/knAsv4fY7PsHBQzuM45myIAo5LxecfxU3vv8j/PCHP6a1tZnh/m4OHzzCeCTKxesv5pln/sekrYe8FTxCJAoW+ZR4YR5bwCpOtpo6h8PUCt0rxqDAIDe2TbUGI5OUXJFOrGAPReLsiG41mfljSdckyozJm7DpXHbToyG1PKk5khaqjN9jUVPlxuMs4vXAbInILYuJZIrxeIJILGEyA4RUXn3tadQ1BOnr7WegL0rX4RFD0XO7AqZRGxofJ1RjP72z51YbYWouXaTKXY+j4GPfzh5OWrWIqz98Dce6j7F339PUhC2SE052bk6QzbkoOdNYjqBxWqu4omQLGTyVKcxd4qWtvYlyrppTVzczNvEs5cKoGQISeT+N7ZdTV13L4OEnSUf6GBnz8dKbLj5660dIRZ8l5OthYCROwTOX0077CUf6f0Iy8gRWMoUz20CgI00k10E6tYLFS66ntn0BaRqMU6KyZUTp0huhM9tkawkl/XtNxv/h8PG/ho6/pWL93fAhxEpUK33WLw3GYa/fOItJk6AxqNHjYGjXdr7+2U8S0MLLWyRn5SjKdkymCtkivmCIosNJ459Fux/66EeYPW0G166/HCubJ1+Km+WGimk6kSDkD9guaZWyscpNplNU11az5KSFbNq06S81R8+GELSmZi2h8majrUHF0sbV6BnsiVj6h7lz5hAZHyeVSFIVrDJnh+5fDfwmz0GBgpUCgaCHNactp3NGqwkD/elPfkkuUW1ohKKVimIrd0Rp8kRTb2oJcvOHrjPU830HtxMIWrQ01xIKhvjDU3+ilJdeI834uII4LQIFJ61lDwWFPueln7XPHaEIBekt/W5ylQwx0VNrfcZOViCLdFB6htKprKErOstuCpkideGgyfrK/DmgcCIRp2DJUcqmrIk1I7RRw5YCC0tKiZejpKG6Wmag9Pu9RodmUsRNsrvtUphOKbvJPp9DYYuqkA+3FraC06UHNKZ3NuqpJZYMUsy5b+hh9pnuEN3K58QrbWE2TzGmqAbwCnFwuSgYT2An6UTaDBbmnvI4cFX58VQFSCQTZljR++e1nGQTKQpZmZt4jKmM01OlFG8qDhcrVq/mE5/8JDNnz+IHP/weW565j3w2aahrDp+LSGoCS2yXVYuJxyeMHk85HRounN4Si5bWUlMX4ODBAbNwlRlPqeAxuWXS9MyYvtBQ144cPmJQuvXr1xMKhHjggV/YyxkcxIL/xO1qxuADtLU2UswViY1HTaJr0YjqdOHsXA45QqYydtGav2gBfT3HcGQzhIoVlk9v5t0XvoNV7zid//nePaT2H2fN6WtoamvlZw89gFN83gqMp9LEM2Wue+97OH3dlbx236P42rJYHRkOJg+Tr/bz1p4B9h9MM9CToZBx4vWGyRQrPPjQvXzvx9+g4iySyxfZsesQ6Yz4qz6C4SouuPCdzJ03je7jm4nn42zb0UdsXGnIczh84DXWnDyLhTNnMHvuEr741fv4whd/T0tnHc+/9klqat6gnI0RH4ZDPU4GkiX6DoI348VbneO0C9wUvAXGo8Iql7B88W0sWbGax5+9h9HeXv71hk/Qe/QIE6M9vPXm78GSc1OCQJWsNG1BqyOoJh+cpWY8zGGop8L2tw/hkAefEsYlwtXG2lPE63QRrFRTTFcRqdSy+tL3cMG111PbEKJr2142PPk7Bnq6DKf/1NWrmb9oCUf7+znWdxSXI8PcadVMb3TgyI0SORZlLAVRb5C0y0+dJ0B87276Nr9ObqSXrCz3qiBghcFfxNXkZDSfpG+wQnvTUgb7BwnVp7nxX9dQDh7gaH+O2FiJyPEkuWQBf9BBQ7uXM85YRkdTE68+/RKZsQL+6jnQmyKzvZfVHfMND/zZbS8z4ilx3Yev5vVNr1GDm9ZNYxxNpDnvI9cw6K/lNxs2c9Nnr2Fn1y/pG95NVTjI6HEPmYkphGsT7NjeQyqGeW8Xn1zFhVc3kK4MMT7mwF1azHOP7+ay9zSRzvcQGfax8cUMzvJUio5eLrtiNVu3biMYsjj5LAl8c6b5F0SuE0sBinK8rK0LYjmzRCMlQ4FKTTSy4U9DFLJhE3hnkjaFSqux9oqKlcFylfF6XDjF3ZVLh8PHxFiCuHIF5Jnu8hoKoXpQQZa261ISnHb+jQ5MOV3WVreQTpeIRRMGETCwZtEeRPR++71qeMpiixGocpnMEBkliOfePqWD3r5+YrGE2c6KQimXqKGJUQPTGnMkCabFo83kcDvc1E6Ko4WAuL3VlKwiLVO8NE9xMnWWnLk89PYMsWvnGLGINCkh07jbP/Hf0A8mD/m/iNDNeKI0WDWJHpoaGknJoUNuKEZTZnNy1WwHAz7S6TTplFyo7ENECID+njbLZjwXL9ml6x8jEHKQzoyx7OQ57Nm7j6oq6WMcxOM5zjrzdDa+tQVcGarrJcS0TQtE19v+doaAp4pKWeiCxZTmWoaHhw36oe3gjOkzjXuSKd4V2Z/mjPZFbldGbOh0kojHDXJiGl0d0IL6JTiXcN6kYyup3hg5Tnrhy4lGdAANJCVzqCv13A6tyhpvcB1sGs7E+xcKpUY6XyyQVSiktwafr4pgMMBXvvp5vv+jrxFLHDfWwy2ttUzpaCZQHaDi7eDam+8i7egkV/GSSEpkr1yBJGMDB/jBN99Ha8MhCu4i7oAXN2v4+Ee/Qzjs51vf/SCV4jDltI95S67lvPWfwGtV2LtjK3d/8y7iskBWwq/Txdfu+QH+2jrqU0n+85abyKZiFI3OKceKNafx2a/cxaikLqEwQ7EyITnkJJLcdtvH+dGPvoe0qbnYKI/+4j5e/+PvDYWnnEszGk8Rrq0zrm6ywM2kY/i8TtNUqqFJJ1PmOpUrPrPNM9SmyYZfWz4N33pftE2cOrWDuYtW0txRx09//t+Eaj3m4B8ZKLNw4Vnccstt5IsZ5s6fykfeeym5bNqcawooU+Pu95bJJxPk4lmqvfXkk+JnaLucM/esCRbUM+2WOUHZbBZtK1SJXLXQkKuU6Jtlkik1cWo0tKCwERB9iF2gs/VvqVYm22NSbK6mT/xubThdrgohv2UyLFQHGpsCNLZPIZrOcKCr33w/vwUfuOkSuo5tJ5YY5pQVq/jlL143B/b4iF0//MEAZYcybaTvcjFnfif9A/tobHDjtizigyWcxTqqW2fh6mjli3d8nJ/++KP4nTHKKT97tqcZjsaZujhM91A/SZmZ+JqIjNTg9dVw0to8E/EDpulYc3aFgKdgEsnlcO4IQLI0C0exliNb3ibsClB0tNMbq+euu7/C2xt+RGx8I8n8BPHKDM4799f0DT7IWM/PqSnHKEz48bdnGJhow+GaSXXtfBavvJKscz7ZfLPtZauaIxTasFbLhqbr+t9l6i82uf9ftKsTmpC/HULs8fB/f0Oz7DHIdxG/z8XISIRcusBUBbc5oDoE3iz0bN5EdTnHls2vsHHrawzGhvBZFS467wKGB4Z5a8t2nIEg45kUl1x6Gddc8W6uu/wqguIKOZNmQSNVcDYpIXbY1BzporSUGYtMmMXLlVddyv0/e8DQgQwlqCxNXYCTli83eoE9+/aZe6Vksko0kNpfI+RRekJp75RBpNom57ZxCdVNZpM0S0JoLTOAqxzWNdiB6YowKGXDZPMJ424lAw0hbp3TOxgc7DNX64yzZ9E8LUj3+G7c7jLN9VV4nT4uPu8q3nhpH2+8dpjBviSFnANHssgUd4BCNoGrXKQ2VEsmWTRsgnS+RFFLvkqWrLNMoLUep9dJrlzA7dNSx85VSidyFFJa+VtU+1zUhX2k8zlSCgV2ifBo09UE4ev1G8Sk4KWUE0XNdmI0xheW2BGipQnB0DBh67k0VEiHWMgra8TOsVMAsCjA0neqXzb7e+N2JzTU+N4RDtVw/PiIvZfTxatYJq/NVchT7XAbpEuDhBzuSsaUQstCD/l0nkQ8Z7TbJZcDR8CLKyCk008sEsWtIUc9OkL/yiQSacI1TTp9KVs+ahpbufHDH2HPgQPceMvN7Nqzi1d/+W0qxRy79u83UQYlVwZvqMCatUvYuXOLWYqrX9Dpqxo0Zz7MmiPto5OnHjuGC2lOhO4UCYZEifUyPh4x7AohZrd+5FZGRsd4/HePEY/GTZ0bdb/rH5GP8yceMP7CgnNG45rMFVYjiNdtNioVAy3rothUvuq6esONy0RjyHum2Qlr5rdy+wevpxKP8vC37uOU01bTOquTbfv3snn7Dmobao0aPhmJcdnF66hva2Vj90EWTesgFRkmZ2U56Z1r+VP3Pl4+cJj+8Sxvv72fbBI62+dw70+/w933fINjA73s3ddFLqeNkZ/6+gbaprRw5tnn4AlU8fb2F7DcOXp6h0w2QzIuEVGW6TOCzJlTx5GufZxzzpV0Hwly88ffzx9evotseQtYgySjFXZvha79otbZW+qTlrqYv7SG8fwYaauRobEOcuk53HHbLfw/hL0HeJ5l2f//efYeGU+SJmnSjO5JF6PMMgVBNgKCCsrGAYriBkFAGb7KTwFRQJBXEbSAFJBdoBNKS2nTlbTZ+9l7/t7zvFP9ver/+LdHjvRImuTJfd/XdZ3n+V2/e/Qr+AKTmMoBLj/vYZIJH3UtVax9/XkODuwiFuther0DZ9FHQ3MV/moH05tmUB2sw4qddW+9zdNP/UEfIJ/bSJ6UqbQUHKlYkYAnSDybINjYRrBpCVff/FOSuCjaSvhKFjzAe+++wcGe3aw68nBWHbmcXzxwHy+/+Cem1dk56/TjWL10oToMlaw2FRZNDA8TGxpi2ZxZjA32MTTUz579exk7cFDzRiSsROB0KkECjkY2bdgE9gJtC90sPbYNW97w8f5g6x6GxsFTBUcfX8P0xlpNFX79ha3MbmlmaChPIGfHOZmgzmamdUaQjXsPsOr0GTS1tDK9vo1nfvU0J5Ra+HDPfhqPms2Qp0y41kSuLst4po+mRjses4PoYI7BfWbOu+w4PunZrC4ehbKT3bt7WLSwFZ+rwsToEG5bI7//XZ+sQg5bBs3T2nnuzz34gzZM9gJfumwVr/9lG5vWp7jqtnawjuH0SHEg1ATjgBYLbZdDMmBaeOfNg9QE3XzyYZZExK1Nr5geCCfeahZ+p+QyyPI00kVFBC1FkWxYEv7ndNs1sVu0I0Kpi0/mSE+iTUqpaJnilArf1xCaHgrlFNpPMCAhhjHNCzCE4ykjP2QqPFDXpsDPYimYL9Lc3KL2h2+/tY6sWGSLh5nNoQ2IFLFiJiE0J7EJ9Hv9hMNh9QWXQlhTm4slQg3TSGVTRKNRprcGqG9ycvhR89m7dw/79g7Rf6CCy1ZFKpPA7pDBhEGJkg1W80X+HyGI/FuSymVqJlNgeb3i+iEbmhRYUuwbXHcrQZ93KmhtyuaxVMLnF0F9UUWOCnuLGN3dwOjYAC6P2PzB9NYmurp6lbsqGg9xBF6+cjqRsIVdXQdxe0Fo0yIErBQ9fLA5hschNqQuijKtb7RpINK2rbvIZkuqF9AXqOZwMqM2bFXLlaQiv8bhhpocnHzyqTq5evXV15TaIxC96OSkMBUjAGlADIRDBH5SKAvnV9ycLHo//H6xsJWpcFmRjTlzZ9PX26f0vRmt7STjMTLJKImonc4ZixkbG+aiz53Mu5ufZfbCeuLJBOWyU1Opy7YUmWIz7upjOeO8b1Ey1enB5xQThdwkhfQYd3z7XOr9feTKMmVtJlR3GLfccrdO4B7+zU8YGNip3MEzTr+Go468iH27PuEnP/i+OqWMjI5i9wUJzejgnv/zMCqVSSVJDhzkNz+7n/H9PVRVVzMYi3LaJRdz9hevJJwtqfiyFBfDkTJfu+5qzv/M6Zx/ztnkxEXKbuHC885kuFcQ1gwrlq9gYnyc3r5uFe6qe47dSsDvx1Sx0N8/ZOgSLVIg5FUkWhBrZEFABOWTAsJiwev3C9cFkxRtVsiWM3zllm9gc9Wyc0c/PfsGWTxvHuvefImxkW4KmQKBgJdwbAKXV+63CZPcN5OFoMfL5OiIngVFa0npFop8FUoGAiJnozjoyCGtWqcKdjFRUN690F2yZHKSGTNloycahKmqt6RNtWHMoIWIzAbl86IDkeJDKHuimbIZdqECjMs0Vvz7ZS9wuCUjyiicOjqaWbK4jtUnH88tt97HkiUtbN/Wp6is2JIHvB7OPfsMfvPok+TKdrW+lMZ6+crD2L17G7Uhj+59WZkuVsyEmlrYvHMP37nxh7z79u+xmMJMjCcplEOkS1Fu+MaFvPLyW7z+ai8XX3g6617bTyZj5qrrP83a1x6mc46Lls44bneZbFqKNPB7O9m+bZh9u1K6XhctncX2rgku/8KvOGLlsfzt5ZvJZTaSSg+RrDg55/THGezfR8++3+G07CYbhbnzT2THvm5y3520EQAAIABJREFUJReBqoUsXnYZds/RpApBdByixkHGJFYtq1VS/L8FHQYy/K9BgoamzLDfNf6/YZH8v+Ugam2td/2ffwTFFTMR0eC5XTbCk3F+9euHue/H3+S9F97CIiF+FXh/8ybsfhcN0+vJ5eJ8vG0T9tQQk2NDWBw2MqU8RQn0czqIRGNMn9bMSL9YUkvDmsLlsJNLZViycDEjg0Na+MrZIgtYcjpkX/n85y/i8ccfU52GTPPV8Ndk4sav3Mgf/vA0A4MDBsXTUiYruRIWYWXIOSQBlQl9zkX7IWvT53LikaTrZFzcXjE5IJ6RRlioWS6yyYTS4sWqXhgCch6I3bu4/qkdsVloszZGJ3KcdNJ8/PVB4pY0scQ2Zs91U8ikqHI2s6D1NDa83suBPSP6s4d37yeQNFEu5NWRTfKJxLxD9A+pQpFkMUPRVCFtqeAIidW+JIjKAMDIvpEmP18skxIkVfQbuTweqxWnhG/K34qE/4mzq2RVyVDJbOg8KpIALnrIggDYanRr0oAWcYi04LAJNdakOSOSIaNug1ZBMks4PTbVekiko8BvhvGKoZGU62Wcc0XmzetgaKhPB5HDAwlsFh9JEnhFO5OGRouH3EiKgPgKlCGZhYLoWkwuKGZIlkqkbJAVepfHgtVhUnZRMVOgkpdrZibgsWtuVqlox+kWur0TR6CGBx95WOuc6MQo3/jqV1g014vXbWfjhk1TNYUMJks0NtcQjgxjlm7Gok6/zF0QorbORamcZMWKw/nvP7xM1w7Ry0idLGvMppKMRCSL2+bX/eqLV1yppk1jY6O889a7mApmIr6z/735GP3xYfzh2Wd5/rV3ydtNRDIS0iMpunbsJov6DwvnMF0polRzjYcXAgx4KFNlhjkNbm0+ipFJXnjkWQJ1PmqaGznzgvOwNjbwh//zINHxCZxmC60NDWzauYMDcuh6gsyrmo7f7WHecSsIHDGLx9e/zp7xCB9u38dHW4a54Jwz+Oyl53L/g/dxoK+f8UnpskN0ts83YMNKkc7Zs3H4AkxG+ilX0prsGoultQjI5GK4/WlmzatiZmczHTPmE41Y6B8Z5+QzV/D+B3+iaOqnmMuze3OOXZtL5IXD74TVJ1RRXVdmLFnGGljGEcddi9lcSyG1jXVv3IXdNaGhga7yJZx3/h3ExKfd5dWU4Wp/iXJiD9G+QXZ1fUg8NUYiManBdU5HmYDPwcT4EOGJcQ50jyttR5NaK+KM41OfZ79w8TLCd2/m0mvuomHhkWS9FaLdwxSjUUK1LkLVDr751euZFgpx9ZVX0hAK8s47L1PIx9nw2p+ZOWMakUiYUbG2dDro7GinvbWFrl07+WDLFj0s6/0eCiL2bGvH5vJD3sH6N7eQSqQomoqie6SqGVq84iEt4UY5RbPaZge54StXkE5Eefqxp4mOZvHYfEz2JTjvxDM5fO5c/vz0r4lmE8w9FpYeO49MErq3h/HnGznaMZ8DQ/txtrsxd9pYP76ZeCCjCaW5RJoADmxZJ7lUK7MXVJPI7gdrQukyHleIwcFhQvVucsWIThvWvwU19bByxSo+2DzOx7smiBfCtM6G00+Yxat/3Et0xMn0pU6WHVVDJt+v/FyZrIsLUjyZw2FxExmp5aU1fVr4piMCc/iw2Iuk8wllUFSKfgNWtSc0k8NSEYGYFBdG8KHVUcRkk1RvodK5iUSyhIfzpMYMNy1h7gg9R7ijBq9UxKmygRlouBwIIhJT7q5wenNZndAbFBMjXVx4qbG4NBDiI+5R6l5f77Axn1MnPxN2h4QYSdErDY/kRBhZHLI25OdIwrk0JZlMnjnzOpU2MDY2ocLfmXPqWX3yCqLRcXq6B9nwXh82s5dC2UhXVlHsVBrzocbDAECm7Hdl05VJjTQiwi+W1+xy6ZRfkA5jk67gdkhBZHD4DSGxYUUokHY0LtbCGYJBN8W8OI1E8fgrdM5q0s10eCSslIREOoE8tocf2UQqaePDDw4SnoRpDVZqqhsZHowwMZ7QNSXXXJqheXMbKeTNHFQbbSPo8BDELhtqqSB5HgV8PjNVVVW6p3TO7GRiMqJe6vPmL2L9+o3aeGbSGZwO4SeLkNMQMBocX4teKxlBKyFE9k6x9rWLFbEUSjlWrjyMrj079eCTplMseoUCkc9UaAzNIhk1q1B9T/dmLO4wS4+cqTS6eKJEsRwB6wTheA0z513EqWd9nWTOp4YJUuB6HDnKhRi/vOtaEiObwOylhJ+LL72aE1afpiFjP73nNrq7P6a5qZorPn8TM6Yv44arvsxYXx+lXFaFrNn/ySy484EHCTa3UbI5da/wSIjXWITXn/kr699/j3ilgHNaiFt/cgcOj49KsYLLasNlhmee+D0frX+Hp574La+9tY4tWz9QN5v/fuo3BDwW0vGYTl2FRSUap3zBcFyUYlE45PJ8CqWiUJFsC0GH7RowZjPLlNeuE1Zx/amtqzMalHRS+d2xbJbGzln86Cc/Z09XH6euPoUXn/sjv3rgTgrZCfFhUXe662+8ioP93Wzdup1YJKUZA1+57hrs1jIPPHC3piULUiUNjzzPopsqikWuPNuy3qboU5ZCTtetoFdS4BTVdleE5gbl6lA5Wy5OuSYdyouQvUT3D6HxGFRKmbJb7CXcHjdLDlvKgd6DamxgsRn0LnGFlCmrDGC87gp79vcRqPITTxRIJco6Sc5nMoSqXRy9ahG7urroH5SgM7PRPEmzJFk6uSwLF3UyMNRDR2eLnrGtbQs5asEZ7N/9HuVKmB1dexiPlLEFSqw+cR7ZuImPt+/jvM9eyG8fXsOi+Udy1NFLeWHtQ8xdZKehVYrftJo3WCoNfLR5hISECadtmmI9Z8VMYlknX7j0USh42LbzZ/T1PY/VEmEsnuSic36H39nO83/7IWW2Uik4OP7Ib7Dlk7dJpNO4PJ0cteoqUpnZlKxBCuIvImJfU0ZD40xlQUKELvSvzcdUYOP/wm0NY4x/5ncYtLp/1aEbDn9Tuo6pr5fJuZplKFor17XC7T+6g29c+SU2vrCG3e+/r5tx2e0l57Sz+PBlfP4Ll/DJR5t44t7vkU4KnTuF1WUllUuzYNF8zYmR/VSynCS3p1KW8Lgy1cEqli1ZymDfgA4q8vKcyABIKGZWM/X1PpqaGtnf3a3IqOQXyX5/1JFH8dbbb6vOQxr6UChIPJEinshgsYkQWbRoRc0NkwBYqfWa66pxCtXRUqRorRAVzZNVkMUGGuta8TlcjA71Mzk+rEMG0ZPOnTubweEBMllJTbewYuVS1WKMjo7gra2nYdY8zLZ9LFnuYc+uTdhKfj5+fwJ7voVUuKDNz+juHqriklniVoRcAkXzYgXsdmNVBk2JdCFHJJ9D0pEcTivBoM84j0ri4KR+5ZgdktqeJaWURLALPcsiqIlhWqLPpZz5FSv5jHydDAmMdS2UsWwqr3oLKe6lKRKqsVCcSmJmY5enQNZ1AYfbrlb20niIxlHkXrJuxThEngVBLjRw15JVFH7J0ir27Y2QjkFi0k7GmifgMeNKVJgTaKRKEId0imIhT1wcSn115HCQSoVJm0pEhbrtspB3ylmSxSLmL7JVlKSRcmAxi1ZGBJpC4/dh89Wx9OjjWXbUETQ3TmPrxvf5aP377Nv5DuWiWPVWNHRSHBWFOiaDULNoraW5c9kxObN86oxjCQQdbNr0jlKoW1vb2fZhl5rxFHN2slkTY2EJmnWRDOeVvbH6pJP5aNc2Tj71ZEwlC7996HHGnaf9e/PxzOl5ErkcD/z2OUQrlC4b+YLCPxP7OosR0CrBz1rEGKTKMh6bTWGtxqCPep+TM086nlf+8hyFgwlq6l2EoxkWLpnFJQ/cx+jal3jrrde1Uxbe97SOFqKeCucuP5Hmmjaevvd+Zhw2l6OuvZi39n3CA3/4E31jSSYiZT5zztm0tDfQP9LLuxvWY7Z6cLtqCAbqp6w/yzhcNkxOM+MTQqMQ3p0E3eRIpqNUSDFnfiOz5zZz6iknse6td1l51GLeWbfLcPRJ7SWe3k9/N0wckKLXQcXkpLbJzVHHOYhmD5Ap1rLk8OtYuOyzTMaGeeWV72Mzb8FlLzDUJz/uRM48+25MrmZMDr/OXPr3fcRzj/8Ia2Evff292JxmFf9JQSsi9FAtzJs/A79fCsQs4+MjdO/OUcrJ5NVDLudUv26Xp5FZc0+he6DCD+/9BR/u3USjv0Z1NpVKHLs1wzVf+rwKj4qZPLfe8k1OO+V4fnz7D/jg/Zfxeaz4vB5GhoTHJxNxyUnIa4iYTJdFNB5wOMmLutpqOCj5HVX07h4h4AkQS8bICOTnhNOOXEx7axt/XbOGXB68PnHAsDAikD3Q3lJDZDxFcn+WBo+Dr91wPR3zqnn0+R+w+vIOdvbvo61lIb+6Zwc3XvJ1Mp+Eqa6vcDD+ISnvCNlghqhZoEs3AVuILa93U/U/vvZfv/m3vPny7zm46w1kWXU0WbT4coVMhGb7SbtiJIqQHA8Rqg/x4gu7SKdrmUxUMPknOf4soTQF2PxGjPE+K8lMkWUrYWwCjjzKz8BgnM6ZhruSzzGHNc90cWBvQbM6TMUQVouHVHYCh0dEykVKBZ9u+janZC6IM40UBMLbL2C2VXQdyfBVvl4Sq1XHk3VzcNcY0YghIJeNKZuRCYwxRRHdyKHpurpPWa0EgkFNVpbiVkTO0ijKtFOE5C6XnVQqrzQxCcgTJNkQwomVX5F0qqBnryxZEbKqs5M2Mv90q9JwNymOqNDa1jzFPzczMNBPVY2TxqYA45NCa8sTj8okVTikRtqyNESH/hyiwWjjIMMK4bFqWIVhwSuNkDQ9Riii8PalMJEiSw49Ec4Z6b2C8sgXCVIwe85M9u3roromQG/vAA6bF6/fRjIT4aRTl1LXUMPfX3uTWbNmkkyH8QbMOD1lAsEqevaPKJ9424dDeJzVJBOGa1apLOmvTnUaK+YKJOMidpef69bXKJxmKTJFAyMTW6fDo5QnsThW7Ua5SHNTk7qlxOMpXE6PXmuxAs4VpVCQ39dwvZEC1AieNLIrdOM0VcgWijiFf2TKEaySZ06QEzuhunpNCx7ojzOtKUDZbCEZMdFcP4crv3idhuq99MpfqW8O8pWbriGRSfDiC7/D64kRiftYcvhlLDvysySyHpweEUNLMZElVONk5wevcv+dN+lzuOrYT3HddTdRFmFuMc89d99OMGDle9+9ibpQO2+8voV77vgxhWRCveFFd/fpc87nrAsvxRasYjQmEL1LzRhcuQK1NknvTRPPJwnnkrTNaVcEpyD867IZj8tOJRnn2i9eyvzZs1i/abNSOn776K+5957bOLh3h046xdZTvfArYpggz1BRA7XKSkWDfK5IQdEBoWNZyaazWiw4nW7u+ulPuera6zBZrXTMnEnA7cbr9zE0OUHf2AQXXfolOjsWcNzRx5GJTXDR2afgc5c0HLaq2s/vHn+EDz7awsuvvMamjdtxWIXSEBFOCSZTAY/dpAWBNB/Cty9IlobTZjQXkgkgzYU0EqW8Nh8yCMkLumGyKCoiCkqlXKksQTz4p9yvDF+JqYGDDCoM21ZpPmRNNrfWqcFEsKqaeCJGMm1Y6QZqzCxYNIM9+3sYGwOPYU5EOAznX7iaDeu3EYsIjUZCwuL84PuXMzY2yIsvvKFnuEx7RY/mdImLV4kTVh+Dwy2J127WrHmZ+fOO4ZKzruGm6y/jjLOO5aMdOxkcE5vGgg4u/A5YcfhhpCtRNrx3gAvOuZBcPkE6P8CO3Ts478JZDA4OsHjhcp56Yh2pmElzaMITOVae0MSMRQ2MRitcdvGvCQVmsGXbL/hoy+NYrXFSRTP1oS+wZMHp9A29Tt/A64wNZfnseT8jkh3lo4+3kM05OPucm5mIhKjYnGRlvVlkqp1T9yKTFCtTlKj/1Wco6vGvVn3SCE4hH4c+/x/Syw2t2z8F7EquFNvWglCRJARQXA3N/Ol3L3DMsiUcsbCFgzt3Mdzbw5/+9BdqpzXy/R/fTkZ0AeYiF51yLOW8BKhKDkyGdDquqIMgXmoHWxK9hV1RBrvFgt/j1fw1abiTkoFjsiji53C7tBi++trPc8ed96o5iEsK1IKEWoo7mpw/eUU9BL1r72hhf/dBbrrpG2zbtoMXXngVr0dcn0rYRTtTKVPt9+K1WDjtM6fhDHr441/+qi6bc+et5Btfv5Xu3Xu4647b+dk9d3LqqatpmFbHOeeczX0P3Euw2k80HlFtw7wFcxmfGGNay2yuuvk2fP4oGzb/iWJ+lNGBQd54sYfEODRUeRkdStLmD+AZl9pEdB8FpScmhUNqtlBTV6cOX6NiN18QFa1h5lJVJYNAqVlzOoAoid25DN1MZnVCzAuzwGbG7DBTqBjuUzr6E+OVsknF6eKY5XA51IZbNCOJaFIzQMSKV+y+M5kkxXxem9xgnVf3+1TKyBSzCgugLBSskuaAGGGHxlkuIXsyyCqTJhiCH/z4NH7/5Ct0fQT5qE2TzEuZDI4kHNY0ixm+auylAkMjQ/QMjuAJNVNx+BmaHKPosONpnEZveAyLRyx6c1SKaUWIpNEWj1XZq2TvEslCQ/1M+kbiLD3mBC794hdJJRO88sLzXHDmp3nynp+p3m18sg+rI0vZUtTgU0/Qok5bA2NZNR3yBWD5ila8Pgc93XuRLNTlyzoIT0RJJfPks6LbTCFbZTYummY/blc1Rx19LG+9+zbxZFzZR1W+EKPWk/69+Tgj8TRRCTORKa+GRBliWKsUSHJeitFCGXI2s0JQpVxB2QlBO9QGPWQEBpbo+mRR1hSz1OrUCNmpq3Jx6cUX0do2nQN93Tz026e59PPnULSUmbGgneqcE0azvPrEfxMvpjn9hst5bP063tl3gNGMiZF4lutu+hregJ1X3nyJA/39WGweHMKFtge0oPF53VTXeZhMjpBKlnDY3eo6kMlNEqgWRyEf0xrrdJq8fNlyNm9+j76hnaxcfiLbPurig63rxareaCJywgcXoZaHoqlEaMYkTR1Q39RGtjSbhulLcFdl2bzlEepq0mSi2udQZAlHnnAHoaajiSVypMOTvPrMHxnqeh2Heb2iGhV8Uw5FwjrMk51KBhUb2LYON/PmzSKfnWBiLMPurgK3fPtB/vDcS2z+oIdgcB6rjj5HswE6Zlexft2bdO/bgc2ewWxOEI2MEgrU4HF4qeQrzJ01mw3r3yOVGsVqrmihKHkQNj24jW5eoFmfhsSYSE0msLsk50S6YCinoBwHp8VFNlegaC0TL5YJOq001zcpimUp5ZWLLNC6fM0xxy5haDiiiaS53V0017fgrvbRMN9L2wkmwr6N6s+cTnjZ9FoKIrM4a/XJrHv3DzS3FTC5kkSFBm/14TTP5bBZp7G47Uge+a/HOP6Ui5jT4ORnN19JXSVBYiClhb23A1qPbcXUUmEkN0Y66aZ/MMzHn4DX38BYLML0BTmOOctNJJ5jzw47b7+c4ZxPgd85k9de38fZFwaxOKNqsFBMzOf1lw7SvS+F3y/XyE6l6FVnI7HKLVQMl4xiXsRWFZ1e61oRVzhNsRbrw4pOJeVNRWhCVyzbCPnbmegv0NPdp17owmHMpItaeBuIhNj0laaEx+I+J4eaWSk/4pKkfHCLSQt3KXjlDBUKl4YVaSaChJOJ25JMYkyq6zDsFaXkMSw91e5TCx/Do9ztMqhi0sw0tzboIebzVjE2OqHT1Wj8UNqrMUQs5sW22anfUUTZh+gJxtzwUEFlvJfPKdVqivsqn5cGQzZuoV0ZFrdF3TsU4tZgQtF5OTR1PZNJaW7KqqOPIJ1Ksqern4nwsCbmmmwVzjrnOF742zssXtyG1+dRyHvbti5mz5mGxeQhOllWqo3dWq2vW5LSpdCfv6CTRDJGeCyujh3pZIlgMKSFRCIpSEtM4XLBnUtFKZ6rCUcmlEYgxbq8iaguFo7h9crrlNwQCxU5DKTxUMtcI8NFKRxT4kXhEEvzJ+m1smnUNwSpqfUxNj6keSGaYB9PKw2nQImCDbwuF23N87njh79k/bqdtLXO5+Zv3czN376CM887jt6ejXzv5quorptLQ+sqLvjcLZSt9RrAKvdI7b41zT1LNjpGPJahuWWW5olIwSHPzbvvvMqJJxxBqNannvpr177Fbx76NaZCnsWLFrDq6GP51JmfJpwsEi9UVPQZn7IptooWWwfMZT3A5K/L7aSSy+OUwDGxo6XEjDobN155Lbt37iAaE4eeMhdfdD41PgcPP3ifCvVdkiheEbtrIfuWGBka1GfHJcJ11VWYyYtzmlWGNWV1ubLbnVpkXXXN9fzt5Vc4uL+bcy+5lF/+7D5+/+Tj3PfgL6hYHRx/8hms+evLfP3GrzK7rZlyPsLP772NREQ28CIO8ecvi22z0I0DWC0u5Sq3NDVgNhVIDx3Aaqrg9/rIZYwASqErSn5ARWiH0ozLGrVW9NmQAU4ynVW6iH5eNEAqn5du3PBu07V4qPkQIarVoMGopbCmTVeorvXzhS9cwbnnnMdNN3+dRDpM98HdWF1w3kULaWkPakP558d2c6B3hECVlcZp0ykVTAz2j1AuZWls9OL1VvjmzTfwxKOPK1oswMrMWTMZm5hQ3Z8E98oAVYo5n7cWp7WZm6/+Ll+//guqg4mnc5RtPsbiI9TW2MklSji8JurbXUyO58lnTMya0w7mBFZHWpHJaCRN/8FJhobSyg83VzJ43EWOOLERX6OVQGgWHTMuYsO6XVjsuzEVerCac4wlSixd+j3mLzidodEPeX/js2RTTk4/7Xs4AnYisX4G+oeYNec44mm/br5CG0cCek1FtSc1S/6VINRTNMp/NCD/oakQitA/6FSKYBmEq39FPqT5OIR8HGpBrBooJ82yNPsyKLQz1hVm04Z13Pi1s5XamguPcc93bmOsf1QL6G/d/gPe/vB9AhYbm999h43vvEl7Uz3RsSGKOTHLyIphFzaXXel1FbGjzmQ0kTuTTE/JTsyqAcgWxBZekL8yS1fM15yj+fNnMzI8bGRJTJkZCFon2RSCoothwb593VTXhHSf18A9s1nrPdk1qv1+tfWVbaq+uZb22W2MR6N07e3FZq2ipqqB9rYZbN+6BbulwtjIMP6gh2Qqpc2rTM/l5yxcPI/de7qMM8Dq4/zP38zVV3+Wb337ClyuJCuXzmLXjo8YHwizdUNE68Vpdj+NJZeG6MrQQeiP0cmw6gHzYqstt1mWkNxzkxghufH4RHeZJpFJ4/IFSEmmXCqN2+en7DARK8qzLXpauWbijCUDYNF7VDTgVgxX8mVpPpyqNSzljZwTYcIIiqYBn+pkacUqOSNVch5L+G1WBe9y7Q9dW3GHVBpyRfYIow62iCVtKUfbXLjp1uV0H/yA7l0wsq+DPZ/0kxrPE7J7qMGHu2TG47AzFp4kmiviCU3HU9OIpaaGRKnM1p27MDvs1IWkGIlQyE5SKIg1r1kNCwQRt1TsUHQS8DeyePkxnH7BRXTt7+b4449j7Zq/csbq1TQn3dz3k9tJZIbJEyZZGmEiOUYkE6cgVFY51woFUrGo7glSa9XXe8jnUjQ11pNKxdU9UM5MqWGyCQ+DAymt/T59+nk0NbXy+huvcbCvV3PFJGNrsHz0f9B8ZJ/TzrJ/JIrFIdu+FKdG82CV7k2LJ/l9PLqFVvLibgFBj5mZHe18uG0/ybIkozvJJLJ02iHosuEslanzejhq2RJqa4JMm9HMX159kZrmBoqWCnMXtDPH08jIlt0c2LYLV8DHglOO4e3BPrbH0nzUP8HHB/p45MnHKJuyfPn6K3B43JgsTm0+QjVNRgqxpUL7zEZGYwNEJiRLQLjbeZyeNL6qLMEage49VEouhoYG6Tmwk0LWwl33fJNNG99l24cH2PNJRCkYAtvK/ysXghQF4rcPUdOM6j5KVgeJXFb55pJ1YK/YcVpzKnIbSTRx6lkPEaxfit2eo+vDt1nzmz+SGxrB59pBQaZZZd8/JqLSvVmsFeKpCWwO1B2hZYaDeQtrCATr6d7voqbhaOavXM1IuERd3TxG+iKkwn38fe1DZOMjlEpRqmuF7hPTQBgRcVkrTlxWr9reTk5MEE1OEImF9UAUwauEecmikveyueazOS0CXTYv0fiEBs05RYQtDp/izpATtyAXsVyGjCzhEtz/k7vZ8OY69m3fhq2U5bBFHezYsVWnDkcevZrNW7bhGBtiweLp2Op9vL13F5feOotEYC8WycDIQbjfRW6yDqc5SH11kXR8n04Nc2k7a9fmiYyY+eo195CPmdmzYxdXfvF8nn3kl/RveZ/aYo5qSQbHRHBWPSvPPZoPRz7izY+3MZaBaBraZ1nxB2ro7h2lYwHMXylxdF7eWZfULI0Lzm3UNOm9+7pVFzCjrY43Xhlj/8dwcB943NYp/n6ZYCCoE/FYcgyTVZmlVEpy3SVA0sjAUBcLFYWD0wM2p+FkJQtXmoxSwUolF2Bgf5pwWOg/wp31qXOV6HzkkNDpm4bjGhxkOWWkd7DbJXxPQgutJBIx/Yw0JBIGKpulfFyoP+FwEptVKGQyAZF8AIPGIRuhIDKHHHUMbrPRsAjtQgPOhJ7SHJoqrP0aVicNiQjKZAot/zYo0RLm6VbIX5oP9YNXmtc/LXEPHfRCUzDWp8FrlwZK3EIk80O+n9BR1E1l6jUfoqRIk6WUE8kZsomTiIuZMzvZ+N7HeLziNjKpDd5Z5xzDu++/q3oDn9gKlkrs7uqltnqaDhpkgyyVxVrXQXV1lV5rcSmZNWseWzZvpZCVpFsHZpOI0EUgXqBQSrLksPnkc1n27t2n6EFd3QwuvuRC3l33NhvWr9MmU66n2+klk5JJuEPXd8lipGxr5SANyBSFTu6p6Bjkesg0U/jWgmbl8kk90IQ6INc4mUxqOrUU32VbkbIH2tus1Fc3sXjuaqJjbgZ78+zs2sWV152GuybC5vd04dOKAAAgAElEQVTX4siZ2Prxfk447XP0jsJnzrueQPVMHG6/FpmikcylM/idgjgV9WfKgSoDMzESEQRWaDpil+lwunQi3nvgIFV+H8FAQFGaA33juPxBikJLmHo65UCWKBrx/5f7Ie4+QgeUfjifqqi9eMUszXUBj6nAV668jAP79ypaID/n+muvwfE/fv63ffcW7N4gDdNbKJeKRCYnKJXy1FYFGR8d0bwRQWulSDJb7Ya9elbsKwX9EwTSqgm98jm7y0V1dS0PPfBLvv2tW5hMRBiNRLj/57/irrvuIxVLYinnyCZGOP3Uo3l73XtYHGZypcyUDac0jm7q61q45uprOe20k7nogs8wsv09FszuYM7MWWzasNFAxkSXgbj6CPnZSjqXoZzPquBSmg8JAC0LxQmrvhdapsHLkJ/xT9TwUFaIOrqZDPedQ8jHNdd+gQXzF7Pq6OO5/oYbGZ8YZni8B4u9wBHHTGPOwmm4nUF+de9GzJYS6UyOZUsXUlNVy1tvvaPNZ129CIEtzJvVxmdOPIOf3HWPvpZAsIbDlq5g68c7OHiwX91/hG6kzfZYiYcfeIQbv3wl2VyKhISyeXx4qn3E40Kfdqlr0/mXn87al95gaChMe2c9Nodw4IXOWaVhsH0HZa26dTpcKcRZubKaGfMsFGxpMqVq4rF2vI5mLOZxfPa86mmc1a0cffwP2dmVpG12DYMjO8jlXDROO4G86rtTWgSZzAGKZYehVxXOvSknPnOYK3ZFtDRf8F8yBv8VBdE2Q5Lj/6H5+E9th/FV/9p8yFIXmqZSLadmDTKE88bgZ//1ID+47wZSxTh+c5Fn/+tR1r/0pg5Z4pU8Rb+Nxx5+kh1bPqClJkhnfS3XX3EZEyO9umbEgdLksODye0iOR3HK4KmiSgTyEoBqEjp2RimG4vgpVqoun1UNM0QsLvu0uPPJIEe+RgZW8keGHJq/ZDYGTkK/E/2UII8SbOtzOHGrY1WS0WQGX8CqiJhQCCcmDJ1TVbBO16hF9A1lqA95SafSzF8wT2lXmp1VyOoeN2vOTMbGxgzrY2eIhQsW8uTvH8HrgZWHNxCLjbBi8WxefG4PAbefxECC2TW1aoYiWtgqXwCzUK9SWciV8Lk8OvyW/VZcp5SpEJBCOUc0laKqroF0qcLA2KRYYIHXSsEpgc5FynKfxelryuJaGgahhso1SOXEOVXQBBkwCWIhmg+h54pQ3KPnumSJSINrc5h0/wmFamlrb6Pn4EEVV8sARYZQMsyTJlgGMnJ+C1KVz5WVvv+5L09nekeJeLjE6y9MsHNriYDdyvHLT2Rg5yCRoYii7SPhBHmLmxRugg3tPPjkk9z+03tpbGrhkgs/y3/dczsHujaRSQySyoUp2SrkxOLXFKAmMA1zyUrqf6ggP7rjbo4+7Tie/NOzXHzx+ax59s/Ex0bwjjl5/plnWbBoJhZHEacPdu79iL7xHkwO0bUUsDqt2M2C+ohGT7LEJP+lQm1tgHh8Us+VKTNHPJY2UhkLVlsV9933K7p27WXNs8/StXMX+aKJmlATH/RN//fm4/jMXxQiTooLjYS0SDFqd2AWN45SEb/bqUFgE1kTQY+Daq8Dh5RyTpvSnvb0jBGXIsntxOt2Y5sIU+uCOY2NVFnM1Pncmp+wdNVKAnNnsnnDu/QMHGTJwk6yvROUB2MsXXq4epNu3rWNlV+5EQJ1XPeDu3jp3fW88tYr9A7s49vf/ybJrHj9B3G5a6gO1uukVKbO3oC8oizphI1y0YbJUsDhSeGvzjNzdgOlgoNXX96giyeTi9BQN51Fi2pYtHAmd972GKVsjchByZmE7+7AaQtooF8kPUCwAZatqsZsT+m0LToJrdNb9GFMp8cpW5zEKws466LHsDh97N79Avu2reWbn/8mD9z6BAf2rydbHKZYSSnUly+IC4VHi9eC2G3KZiNUHlWJChVrJqeffgsdsz/NWN7C/tE40USZhZ0z2ffh2/z1ydtxVSZx2rOUkDCtFEXxpSvZ6Gidi6VsV/Xt/j27sbptpCVxU/j+Ik6S1E+1vKgoZKZJ9lLgef0KBVdXu8kkwtS5qhj4ZIJi0hCZpUpFUjKpE29si4WWmgaaAlU6TT182Vx2fLKV8XBCm0NhG9Sa07hDLsbJcPLlx+Jug97YNrDEyabAVICAy4YtN4+TjlzJ1nffpMpZhdfVzhNPruftdwf47ve+z9q1L0A+wVEd7eTDE0z27McsExar8DUrJMWArwYaZlezfzLMstO/yEtvPk3nnAa8bgsb3unh+FVuFi2bzng6x0NPHOSE09uYMTetz4HDndfUzrrqZv742AB9e6yExw34XKagcn1WHtGhgYTd3Qc1W6a9ba4W3b0D3aQyUkCK17ux0Xg9Zhwu4eAKv1boTvJY2/H76ti1fYjEhFkLQAkoM5sEbheq1iE0XxpSo0jN5iT8T5ANNEFbkBG1bNZE15ImZgvcr6hKBWMylJfPTX2vqcZDLO6EziUiQylulJ+svYegEnL/ZZJsTGvcbtEiyCQjq+iLfC95bvQgC2dYfeIKNm7cotM4EfVJ42DYhBpUEoNeZdDaNSlc3EGmmhPDklbsc6Ub++f/NxJ1DYtGQW6ktVO4WoYfUtlKekW133AGKrs1MdbpMqsVciITVScdcT+WayWvw+cNYip5dD0US0nKlYxukPJrt7WHlAct+pOuriFKWRcuR60G0cWiQntI4fXZCFa5GBkd1N+9s2M24UiaSHRchwXZTEJfvxTvNqtLDxUJtJR9UCxHpLCWqkcOMCM4TwKlRHgo4mJJO5/Sk4nGxyQuWELBtCtFVDZ5Kd7lr8NbpnW2mQUL29m3ez/NdYs4atkF3HXHY8yZO5ea5iRmby82cwJbzkYik8UrSeyFGkqm6Xztpp+TkPwGOfSFAiz9rRToZtUR6p4pjcehqZ7cFrnnMl0U8b1McZXPrkFaUjPLnmo1/OXFgUmes3wJkxy2Loil8np2SKMsz6Q2JGah7lZwkuCp3zzIS39+CtGjSuMqrnGCIhy5bDEb332TksOn9rjf/9736Nm/n1QyzpZNG/nrc88y0N9HSakFFSr5nKK1iVSKurp69TMdHB7RnAt/sOofaIi8PhECm+wmwrEYV375OhpC07nnJ3dT43eTig3jsBVIVexa5OXLOT1bmls7ueOOB2htmaV+9a++upZfPPBTasujOC1QXxtifGxMUREZQiSzWU0cFrG7ghqSkmyx4POL/lAs5ov68JnEElPXolUbUKFHyLrT9TVlvyvfQJ4jQTzFvle0Lfc/8ENuv/0ePO5qUqmcfo1oGIO1FkYn0lTVGpbK8bCcxYLGFPnUaasYGRqh92AviWQR2dpP/dRCdny4g5AtyOiIGEo0Eo4k+P4PbuMXDz5E1+59mEwGcmq3uxgbnuR3/+fX3HrTLbq3VBw20hSYd9hhbP/oY7xOsZMVp0S7EX5mLuPyWChWiqw+aaVSX9eseVWZCG5/tX78ys+dS6Gwi1RpP/66WgZHrYTDDSyct4qTVh+NtZxl3bp17DgQ5v0PS1x8+c0sWj6TfDlMpSwuZ9WUxERB2BiC4ip5TfQ20usXjeBGeTy1+TD/Z+Rjqvv4B/VK9ypjSmDYHv+n9mSq+dCfdkiYPvUxEUoICpwrGMJdm4UWK3z3x7/kszdcQH17AA95ojt6uOum72IWvaT4C7kr+D2N/OLe+9n81uucf8qJfPnSi0hGR4klxlW/YvU4SMnQL5LUYEG306VJ0WrFXCiSloRvoyuiZcYMwtFR3cMOIcrGUMoIzdN0bpeLWbNnMzA4rMGBstcmxKJdKutykdpAFcnJMKFgFZFYjBiSvSR7k9I21PLW4XAbjo5Fsbsu43FJvZWndcYMHZwNjwwp0ivOcOJUKRkhgWBAtVpWEX1nLQz0Dqimb/mKGr7+9cv46MPNvPriVoZ7y5RTJpwVGUwZgL2MtoTeH/JWkY3ECdo9soFoToiRYSIujTalYw1PTCprR7SoyQIEayQiwcVENqxU4Zgc9BaD+ivDMPlafV5EZ1UR8mFFtSCKwGsuirxBfV0NhUKGeDyhug2ZH8geN39+O3ani11du40cKklWnzrvVDtTLhjDxBI01XfiD5aJZXu46LI2PN48Oz8eZGLUzvyZq/Bb63nhv18jOpanXHHpANXkDlGy17Jw+XF8547biCWzrH9vM+edeSxv/e0dnn/6IcaGu8jkx0mTJmsu0dhyDN+6+Qc889QfmT1zLk8/8wxf/+43KVoLHH/CUaQTk9z2ve+wesUZ/H3tG1x95TUc7D7IiuVLef75p1m34SVShSHKlhheaTyttYqUXnnFF9m/fw/793dRKmWUAhrwC6XP6AHyyTqiaROnnH4Bl19+NT+/9+dsfPNt1TBn8mXqmmawqbv235uPzoOP62EkHHWBvuVmZNNpfE4HNX6fvh8aHNDgKofVRJXHgc9loybgY3RsjLHJAnkTBEIhhbKYmKDea+XUI4/gs586ja6tW9i84X21CfvMJRcRap3ODV+9hcVz6kgPRbDECiydM4dV115N/+b3GXd7sc9cyDW3/ZS+SILfPflbxsOD3HXfj1WEIomXoToR2UnUoTgcSNCaVYVJxbzoGMSPuYTVkWFak4dSJU3fwXEySTPpbJFELsJhh7VTHbCQjMbZv28Is7ma0XCemHit2oUzWkBMMsVPefpMFy3tcmgniI8n2LohQ1MbzFliuKxEYn5qZ1zIsafeQdmS5Jmnb6KS+ARX2scFp/xA+bfvvf8sqdRBdWOQDUETtbNiKymyfWPKq+m2jgqRuI0vf/FeTjrtal75YDspp5emjg5KqSKu9BAP3vFlqhjGbo5p8FoyGyNfKhP01yvykYgkMElKbjZJXggcRmyLYU0peiwpPKQi039LCrfAtnkcbvG9LjKjoYEam59Nr27HXDBhtjhJlvJkRPCUFecSwXsrrJi/gHR4lFhkHHEC1PQHSXh1uiinM5gCZiq1ZmrmhBiID6sbkTghHL4Sli6rJRmfwJZso9nXgiXpYPfWIU5eLdPbIr99+k/UtdTSMXsaez7eTGVfmMhomIBbnjs/dkuZ2loRgedw+ETqlWTu8uX0FFt5+i9Pcdpph1HJZOj9eC++ipl5CxqJW8N8Mppk/nEBKoEYdocJh1OyGMyUclX88bFJJnuDRCJpTdOuazQg3tnzQupucaAnzIH9eUpFK7WhII3Tq7Vx3LO3Rycj0lDKrmnRZHu5pyW1/hRR6webR/Tam8qi35Cpp+xKRhaE4Uoi26AcbDJJk8wQcagybJoNS1qDjiS0LCnUNTm1WMbt9urzJPa6hwJsjYPVcHoxvq8cQEbzIQfRIe2HgYxIUWzRfAGhOsXjEQrFrAqtRdAenizSUF+j30d44X9/bS154ckWDO2L/KhDIYCHfOO1gJ7avA021pRJZUXCmLxKoTFQAQP5kMZC1oU0ZMbrk3ti6GCEdiVNkRxoIjL2uH3aDEuavDjblE1Gfo7oF0S7YTE58Xgc2vQI3C9wtyA/ZZI43SXaO2vx+E1EwpPkE21YzVXs2tFLVmjY4ixSyWpwobi3CKrkdkmhKwFbcpAUqW+oUX5zf/8AExMJKmU75aKh8bBZxM9duiDjvlYFq9VFRqp+oc9JUynNicXmVjtHyeswmcSUwKI0MNGaSGFdV1+H12fC4Y5TU+tS4Xgp56NnT4bhgRJnnv0ZcuZuSo5urNYYNg2IzJITamwhQKnSyvkXfpfWttVkC+KKJIJ/IxxXboe8lzepl40myqDH5/JiLyxpwUbq+6HCTj4p918KZzlb5c0t9q4WiKQz6tIjk3RBfUSDIZdAfEmKgowUUiSGd3Pr167FVoyruYZVBltWuVcWHWClIxOksTB7wWJuvvkb6mo1MTauwZnvvP0WH2/fphQ8WQM2QdhkEJJJa4FfVz+Nn917L7fe+l01ShBLXtE/1UoAmd2sb43NTVx91Q3s7TrAow89ik0oYoUEuWyYvLOO0885C6fXxnhkkoHhce68436CgRDhyUluuP5qxscGqGZMWdVOoWXos2/YbGp4p+zb4vZmNuMqVjT/Q6gwsXhCw+N0puQ2tEHycWkqyiYjXFK0F/IAG4nJ4oxmU6rOIRrHihWz2b59D26XZHIYtC0p/GzOCh6fmZqQh77+MewOm+rHXE6YP28Gn2w/qPdVvr28nX7mDNxWG3s2HlAXIGmsotGcoVXKlclkS2RSsg6F4iYDkSILZzXRv28IkzivOC2kTCkCoQa69w4zrT6oa9bi9BOJTlIsZ7E5KvirXJx97qdZvHQJd/7kbqUkmux+tfz85U/vZKD/LeKZg9Q3ziJfaaUmdBjFopn9XWIQMcirb7yC2T+dMz57K0sOX8RkvIzJIiJyM6WKS41w5NySvfQf6gvd0qT50PZOc3JkDRpMzn9qNP7ftuJQ86Forq6LfzYV/5/9xxTtythXpxASFS8LtVEMAwx6+jQLPPzEM1R1VHHUyZKH5WHPui2URiM8+8RjRMLDVGwF4gkT00J1FBMxVsyfza6PNlHKp8gXUuRkeCI0XBkcyDBANBtmI9tG9pr0VA6HsA0yhTwer1dRLnFCk9/tEMVWfme1+peAQbudFStWsGHjh2SyKd2TpLEwVco6aJVC0SXZIOmsIrAikBfkuMbvIiU6L82UsCm1tFCWnIwyVruJTLLAqqNXKAohmr3+gX5C9bXs2bdXz9ZkKktjay1NHbW8985uFXKHQk46OkMsW97BC8+/rXrbgNtFPiODJ1FdG0M0mT+5LQ4s2SL5cImWKq8YwOFyOHC4XDokkXR32Q9y0pSJ1gozKRm22pyYfXbJlVeTj4hQiKc2O6VVCQIr7ASlrRnCdqViKS3SqMdknxYEp1yaQln8hnlIS0uLnmUnnnSSZse9s24dpbK4fjkNlEwzoMTRERw2C25nNV/60heZ0e7jg21/ZVqL7GFDhGNOLDQwsD/K31/cT5XPSyojgd4O8uYADa2L+PHdDzJvYb1qbAf78vhddnU6vev732DbB69htiZIVxLkTEVWHX8lP//ZvTzy4O8Z7O1n7SsvU7CXWXnMCm659euaGbRh3duMx/O8/NKbhAJNtNS3c+s3ruO/7n+Qt95+jmyhH7M9wrQmP+m0k4mJMA31IaU/H+jZy779uwhPTOLzWzX3T2oNs7mFw446iebOBXR1HWD3R58wvq8Hk+QgyTDKbOdgvOPfm4+5Q48bHHDxCrZLIeLSVVTl9RL0uCXamJHBAS1i5dJLvex1OfC4HEQjcePjdhe19Y26YZsSUQIOM+2hWi4969PMXDiP39x5J8MTEU4969MsWL6c3/3uUcI9AwScZtxmOx6HjSXLD8NRV81gxcLLO3t4fuMOip4AF1xyHtHEGB/s2Ei2mMPlCVJV1aDBSfKEWi2GxVpF24UKiWQEj9eOP+AimYwq5BiTxWPzkCtVcFU56JxlZ/jgKKODYXx+D+ddfCHLjzyXta938dDvH6KzvR63PPkOG66qAk5bBJ+lTO8n3Qz2jNA8B+o6JfxGhgbtNHVcybJV1xKJ7eSJR66js67A5IEwM5rP4JvfeZAdH23g9Vf+xKZN7ymvXCDybDapBYC6EYno2GIjUcri9rYSGa3i0stupWHJQqrmzWQ4IcE5FhqsWR743hWURjZjr4QZmohgc0sxKCnNJYLeGmRWaSqlsVuL5DQkSMRVYjFaUQjQ5XDpJi2HqG7kZjP+WguJ1CSzOtuYFgixbd1HEDXjlLlNuUwsnyBjKanrlTj8VQrgd1vU2s1mEj4q6g0tXX510E8ubaboqRC1xcm5KupE5DDD3M4q2jtduIMJXTT+vI/dGxKcfcLlvPzsNqjU8dr6jcxePpt9/TsYHsszsxVcQ9DZNosD/yOUk5TqlhYfoZCLXH6MlpYqFi3qpLa5kWfe2UWqkMFhdzHeM4YjYaLGZMflz3DZt87k1d1ryFWnxcxLG27RTDfUNzLQm+G5pyOko9A6w0tLu4vG6R4DLXDECfhq6d5T4KU13VAOquuS2MuddPIctm3breJk0Q15XFZqa4M6EZCsApmQpOIldn6co6HeqQWyFBfC/Ve0QMOejJAxdXiyCiVGqFKizxC0QA4Nq4bTySRa0Db1XrfIx4UyJK5TkuJdIJczkA8ja8NoLA4hH3KjtbCfogLp76VZCWIbaKQB2yziqhHDHxBqk2Rc2JjZsVDTtoeHxunobGNkdIBoOq0FjIgXD4nVD/0OCnxMIR8SsClNkkG9survLM2YJlXLZqP9h+ggjPRXI7fBcOOSiZPhYCLUMpQ2VVcryalZErESqaQ4RZkwWYqUK8J7dkHFhdkkZhETGiQoyfSlgtCpZH/IkSsP09JuV/i7ptbL4rkXMrN9KVd/6RtYzH4yckMpTInBK1oYBoPVOiVMZxOUyTFzdjsLFi0klkjS0zNEf59wbi3GpCwf03spmptUKoPDIanb8vqk6JSd0wibiyWySqMTlxYRKgraFA6P63WTj9XUVlMqpikVorTMmMbYyDjxSIVk3EWlXMNjf3gKRzDJ317/Lf39W3FZsmBJkMyGcbkbGBy0ctxxV3PiydcxGTNjc7mMA1XNtipYzbLfSJMsGhtpKIQPLhbCJS06VLMieh0pdPU5NAo9zYkxi22yCXuphEOcSOwWMsUcTskoSeVwmB065c9YIWWSHAi445s3snvbRrIxGfJIo2QmlS1QF6pXkav4+aczgt4KQmdXa015jhctWkQ4EqG7e5/u61IESGaI1Wwmm88ah73TyerVJ/Dy39bq73fU4Ycz0NtPUn4hyXvQ50fSeO2YSg6i4zGKuSxmslQFHbgbFvDXl16kaMpy5dVXsKtrL6lolraO2fi9Hvbv24ldBgn5cYWPcumc8tGlURC0WgpcAYFk8irXMmhzq1hWwjONBk7OJxnwOHRyeijHRiAgw9lKGgHhmov9dFbXoryX4lGErmZzQWkY5bL8X0nOdmmukFiMStEvDaw4C8kQSoZKUpgGvLBo3kIG+obo6Z3U6fgpn+rAJ1PaTXv1HIhHCwT8Tm1Ygv4QI0NhJifz6ngkz6ikNdvNOdxml4pMrV4b0XIcu8dNNFzG5xE0z4LdWcPo6CBuv4O582dps/fJrh1c/LlLeOrp31NdW0WqYOGscy7jxCNX0dyQ5RcP3s227SOkctPIVTw6APK5GghUeVi4cgmnnPcl4vhVg5pIS5MsboJCcbOqiFjPrEM9xT/sbw8lz8vJJhuJsa8eonL+K57x7yGC///Nh+hHDjU4usdJsnQ8TjDo11RtsZ6VvcpdhAO9fTy15mm+f9e3icezvPvKGxy3eAmx3m5+c/+dRMcOgEX0Q1l8LjtNDTWExwbIZpK6JwhSpM2TIqcWpRjq0Ej1QKJgMPQegjaWZIBks2oNlUzIM2ZknsizJYOrpibR30T1DGltncGHgoDVVWtAXFJyeoolpjVU4zBbiY5PUimIzbOZlMmqWUEdLY1ERscopAoaxFeQgs9awSzce7MxOBK01O22snDRIp7585/40W0/4qW1a8nlpZHJsWTZfNKlCFs/GNBnRxreY45dxObNH2vCuTykLpuhLzVb5Xsae47H6cZrd1GKpTDHc7QG63AaRnCMR8SGXfYKobKWqQoFZERELJMhJdQseSQklNBawu5yMxkVlohZGwQ9d0oFpezLepbNTbQgsn7UXEn2yqksHmnsZZXLkCgQkK/N0yC29Kk0DdMa6DnYq2tfGj+5Fpo8LoGiQt8SGmU5y4y2WqWSjo+Oc/NNX6FQGWR/35scGI5TLlexa9uECrbLRQ82exXxjAmrKwSOWh578jkCHiejI5N4fHX85dkXeHPtS6TGD1DtzZPJjhDPjFEwl6ietoKAO8RQd59S1byigSnnkRjpY45fpU3m8sWL+etbryv9e2xgkiXzlvLg/ffT9cnH3H33rWSyw2Tzo8xd0Ea5bMPtcbJ9+4eqLWlqqmN0ZFiHF0ID9Hj8mC0Ozv/cVznjos8zmSnj8fr4/le/Q6Knl/GDvRqgGStX6J6c9u/NR/vBx5W6IO476bQUN0aT4RWrLblJMjopQ7VXuPB2fD6/8rZl9CO6AnkhwglzO52MjYxgrZRwW6DKaVNKzZGLF/HYI48qVSNY28Dhq45h7ZrnccWl+DbjFGtCc4mlRy6jvmMGzpZ2vn7vr9naH6Z5/hIefvJR7n3gTl78+xrqGhuoqa2nVLYr7UFEoAbSJe4OZszWLDV1EjEf0ZtVyFsxV1xa/MhEt2gp0Tq3iVJhhJ4usQ51UltfxWevuJxAaAnV046neyiilI9yWaCsFKnCGNZilBprgbV/fJRUdC/e+gRJcxilAZY7OeKYO5mz5NM8/tvb2PjqY5Qj44T8VvLWINPnr+by86+mwVfF2Hg3a1/5I73928nnwlqg6qTXZCOdkkfERDrlps63hFTKy7yTj+FTV11FwuLHjINAqcKaR++mZ8NTFBMDCjPmsTFn/ko6Oxfxzptvk4qPUylFKOUjmlkhRZzFbLiUyVSomC+qmEv+rXkRZhtNMx1U1bqpDdby3qubqUTAljLhMLvVGztvz5F3QsZkJZOvEI+XlDISqHIS9Fko51KG9bLNicPsVFpXxl4SKRPWKjVHk5BgliyEmXOrsfoqpPJx6k0mRnaa6Kg5mXS4hpdfeZfx/CBlV4FgjRTzbhKTaRpcbiaG03Q2ddCz6wDFtAijwemF5UfMJTStmqGxAWqmhbB5mohFzQzvG2H/5q186silDIZ34Jpvgs4S/YU0XrehzbAQ4MBuE6+8EGXmbFiw3KIT8mLOi8Xkpqo+R5EYfk81u7dZeGPtJKVcA/lSjFwpRcsMHwP9CUNYJrqGvFhjimDay+TEpE55ohOylvyUK+IHblPqkKHBMLQd8l6aCimS7XahPggKIM3BVBCf3QixE8G0NCaS1SETHylQhKIhm50Ib4ryWSMAACAASURBVFPJNLnclKGnTuZkTCguWkYGwSFE4lDTo1QucXhyC51JNAxBTbG1OzPYnBmampuoDjRRKXlonNbOmjVraJ3RxODYKKmsoCOGaPzQ95NCy2g+DORDXrM0H7oZy6aMSTnHwjUWauehCaK8TEEplE4x1bhIjSFfIhNNQXuaGus459zDePft/8vYe4DZWVbr+/fufe/pNT0hjYQEEhJ6UYpSBAHFLhaOCnpseOwFrMdyELvHBlZAkCIovXdCeu/JzGT6zO69/H3WNyNY/tf5zUWuhElmZpfve993rfU89/M8hw6kCfo7DeJQquaoGCRBJBf5DaI2DbAipKrDuvCDQZNf+UMFXL4JIvE6x65aQDTawSMPvciRvgrUg4QCCaNOafOXB8bQv74gk5PjhGMBK0Aks1m6fBGXvvHNpjcfHlanMcKf7/wT3kKfaYErlbod8CS9UgGmzVHvgZ5Pc0sbS5cdx3PPPUMiEaeshOlinlw+YxNc/RvhjnX4Xrqkw5j9u3YeIBGfQSw2mze99QMsO3Y1rb1xXMESo0O7WPfUPezY9Tgef8bkTI16F60tJ3Ll+79NKh+0abG+n0cQAFfNig/fVMNGAYq6N+Vjlax6OlG+4XHboUYbuPPeODuyOs4i0EgyFon5KcgDF/CSGejntz/8Mf5qndVrj+fk88/F255g3eOPccOXv0QtP4avljGpTrpQtJT0OXMX8D/f/hZvu/wy8mOHKefT5kP43BeuY/2Grdxy622WiaLARUlURaPJJXOWfK/iIxAM2uclGynmckQDQdoTCZMMH56YxCtZsF+TWzfjowoz9NKouKmKFCcYhKdKJTCDlatXMTzRTzo3Yb6bes1tVLdKKSchrqHbFQKrtVKIeXlPVJja6yLylSRAKtbqMHfmHCvSDh886Ewqa4KzSGI3VV0bdhdKFlToSBa1WUsSMzI8al+j4kOf177qqgmX7XPWB2XFTOGHVahJwqsCVwbfmjfLjJ42Yn8jDCbHxpgzcy5bN+2yjm60OWj+yiMDh0gPZ6fyGXyUZNhXXlHDR3qyQHO8wwhZUgcoAbq9tYy7GKVY9FHxliiH8tQ8fir5CF5fnmhEfqUE5XLB5LjSo0hSrCl8OBYhEvdTqeepeqHm9tEd76Q5MkFqcpzJZIwjI0HCrRFirSVOPP5sLn/rewi0dpOllaG8F+XE2Xqga04LqQljAk4hbXxRh1KlF0UeuukPYZGl6xXK3Hlg//Txd6zuVGli////VnyY0kKHfZ27JV0tV+g/3MczTzzJwnnC/55Ec8RFZzvccdcTLDv2WNpnxrjzz8+yYEYnK3pb+fAbzmdZV5wXN2w2k7Oq5vYuZ//SWqG1XVMx5WkIyVyoyy9as2mu6G8qFrxSK6hDI4JVXU2DMk2BgIFlTEYkYMEUBn3evHn09/dPeftKNkHzSP/oqRONB6lWiyw4aj47tm6zgOmSkNblBlVvmKawl1PXrGLT8y8Q84XJpOR10oShTF20CUEclUQekRxQBYiPj1/zcfOVfPd7N7B06VLbIxSuOjDs5JNIUqhmjLx4ouTp/SzkneA9W2dcahY5YYChQJCAJDnZIpGSiw5fBHdOwI+YFad63zQxVoOopb2Vcr3G0PgEuRIEwj7c8RCTVUkjQ0ykMpRkYg8EbG9VRINNntXw80zBUtT4UD5hVU0xZ0dThpPeIzXrwhERKKP2Xmj6kUynLFtIe+u5557D9wS40LogZG0tTDblIhyrsObUEGe/5gT+evezPP3IERKxKKV6lkxNyooOtm0aIeiNUy4qODhEviSDfJSPfOILbN2+n23rXzKQ0dpTzuGk086hORbj3j/eyIGdz1GrjJLMDllAcMUbx9sIkPDFKU7KEB4mX3PhDumeDVqg5Fve8GZOePUpfPGLnyWXmcTrEfTFMdQPDg1w8esvYs0Jazh+7Sq+/71rOXhoF909rSxfvpAnn3iUnTt32XqaiHTQ3TkXlyfM7JUn8ZrL38aMRUdZs+LQph3c89OfUxodY2QiSapRZ9/4v5FdnVD4g8kL1C0dHZ2wKlYHgZCkHmoPS0riqtq4q7XNSziSsO7UqPIA1OmOBkmEtYhVKRp+zEVrPErc72bx7JnM7e5i3TPP0dzUSk/3bOv8De47hG9wBI/wZi1xvBEvr339eZSkQ+7o5TM3/IKndvZz6usu5Svf/zbvfd/b2XVgG83t0o+KANSCzxshGg1ZN030lmrNS7SpRKKlwuBQP0ODWeqlBB5XkyOb8BTpmBOhHiwzsC9LMTfE2hOW4fFGWbj8DGYuXkO0eyW5YoczrtZNoQRqd5qwK0Ooso97bv4Mtco6au4GuUob9UoBd7WJqz54H3955CV+/b9fJZzLELcRXIERd5qMTF+5OKGSh0Rzg0g8y9x5kocUzazlalQt+G3//j7Wv1gl2IjhLfdYETLiq3LC5W/mjMveS6EQZkYowmO3/5Zn7/wmjcIgRXXE3FFcnmZuvuVuBgcG+MLnPkY2c4CAN4u75oxVTTZRl+ejSj5TNo59KKjwnIB1R97zodcykRxky/ptDO0v4M0CSa1PHquo/a0uapEGBXeMmivERFpp9TrM1WiKe4iH3MjC7qsoTs9H0JujEoRKFJpmYrK1ZYu9hMNVQ+RlFBzkayc6HifX38LAdjdvufQDfOWbn6ESGeCEVzXT3R3DVfbgqnkpcABXNkibawYTezMc3DJgKefBJph19GxCbS1s3bGVo9pbaOpYyZ13PcnyRYtZs7ibSmonS9fO4aH9LzAUr1FuqhOpFylkAuzd6mLTS0XWrJ3LrIVFGgGRO7CfGfDHiTSpyKgRDfr565/KbFbmonse1XoKdyBp2MvxsZrJAmQsN9mJDuYFHfCcDk0s3AG1iE0LipW8eRw0ztZmqkOcFjYdTtTJtYO7EZOm5QAOU1ybsKRR4rTr/bJDvY7mUwdcs2Fmp7Sy07pmbY8mh3G+/3TGh00clK8RDlOuSLakbr2P1qYZZDITNLc3CEXzNunYu/sIA4ezHL/qDF5at8HkjSJraMydE4/c8gimqT3TxYczwTD0oOUbqDBzxv76WTrYm2RL1DVNYOyFmubITI28bdlx0nQ12enpaeXMs1rYtGEPY4Ni4HcxZ85idu/bzvjEsCMdrEtqFsSHCjjneeu1ni5k9LseTyQa5vQzTmA0+wLPPXOQRlX3RoJIuM0KIuUepNNperpnmPxMZkoRaGSqLsmsXCnzu1v+xPyFK3nqmc14vXGu+/xnaHYNWBHUd3jAaYaUK3ZgdWg6dYIhP7PnzOWoRcdw/vnnc/XVHzDvTiQSsvVKiHAVICp+emY0GdVLdKrBwTyxWDcz5yznQx/9HOlinaUrV7L7wD7CXjc9kgyNb+DF9XdxZLCP0RF1zRfxuc/fRDLvNjmWihq3uulupWTXbXqhzV4tCHWXU1nzczqqdgEKFHYnIp5+TTnnVbz4hA9u1KnKnyP0ulCT1Rq9Pg/f/cynObh5g319ZFY7J1x4Fhuf28zuDZtolCYIuPIUy1mWrDiWLbv24fWHOOvVr+beO+8gnO/j6LldzJ57FJlcmZc2bCNbkFzOhTcYMNy3kdUUxFWW3MNrBUg0EjT9v7dRJxEKkhyZoDkephrV5q6OaM78InWFetYjIuda8RQUq79RwheZxdqTTmBo9BB79m03SZPH5TP8s99TM3lWINAgGO80WZcVHqWyTbdMli6pjf5tMGQS3Bu+/2OeevIJbv7976zwUAfU5G6NmkkXUpMT5AuS1HjsnpO8Si+6JCDqWIeCYYeiVRF1K4inFjF4CjbhE7q4Zh4mDQ7lz1ChJO07/ioXX3gu+3ZtIzk+ibsulLSL/sERgjEviZaQSQCbIhCL+EmnyjaJrhQgrtdtrIjfE6SUr5m8qe5SZ3OUEHHc7iZyjTSVcNIwuEFPL9XaGPG4PAEhex8ke6zX/ZQ1BfzboUmUvKa2EE0tQSbKhyFS5tQVpxD1j9kB9/nnh2jvWc1xpy0hWdzIwb0CGizhmBPfQPf8E6iFOyjjt31KBE01NN06jjY02dSaKZKT1l1dsPL/qfU1rWat0xD5yj7/b4qPqens9JR2ehw8DeL4/5NdOeSsl4sPoe2NEKXLsgH33Xs/mzdsJNHSYG5vF8sXH8NL67dTDkZ5cuMGPvepjxIrjvM/H7qCU3pb2bJzG1klQYpq15qgb3jAiGlaQywisSG6qM98jcpU0gQtk846+VKSD0m2N5XWrWZOTHhFSU2nSEwWi2AEM5nOncwhTTWT41nautoYTw7T2dPGUQvnmsRVIIVqqWGNZ4/bT7HqNxrd7I4Whg8cxKOiRTe9Jo+NIg1fFV9IYkRh5p1KsVSu0NnZYajdaZmvgCCHDw+x8KhV5tc7MnTQ1sLBwWF7w9QYVZPJGk1VSRv9NkkUyMdEdNUGgUqDWMVNdyBGZTxr+54rFLBJcVYI6myOWCJM3dUgmS1QlAohHqQRj3A4PWGTj3xJUifJxZzgVytg1WzzeQx6Yp4tgZUqLmvC6IyrSYbuS733+pqm5ihDQwN093Qb9KW1vY3+I/3EYhFrDg6N6Dk16O1uZuGc41mx9Fwq9QGqobuJNk/y4tNDbH7WTSU7k1JljHpAvq0OMkklzfuIhAVRqDJn/lz+46qr+Po3v8tkpkDcHyBfcnHORW/hqo/8B5s29bFsQQ/Xf+PT7N+9jnxujEI5S9FTxVV1ESVGc7ADl7I+Ih3ky15yedEq3SxbuJQvf+lq7n/gUW7+44/JlQbIFQcp1YpUGz4+8KHP8Ja3vY8XXtzG/r13kc0OGTFx/YZnram6eeNWxoYLdLUfRXvLXHpmHEXHsuWcdtGl+DWhUH6YC8Y2DHDbz37BSxs3sHjtWn7/l13/BrXruotqrcHYRIpMVt1X7KYPuKA17iEkP4IECe4gNXU5qjUET7CR89SdqkLaL5Oo3nSXtIxNtCaCLJjZxezudub29jBz8dHc9es/0N8/yNjoEAF3g4RIMLho6ezlrDe/lQONBn1/Oxh988c/YSyZwfO34K8v//gH3HjjL9l/eC/ReNgZwcfjxONOBoIOGTp4ef1h/E0lspURRkfGqReEqYuZ5n4yM0DvPHULPRwZzpMveDnxpFO45I2XsnPPHvr6BrnyfVfzwP1PsWv7CE2JmSxfeQxDY7t48vlbSGXW4w8exOVOOVMi3filDnwNkZoynHjKO3nwoc1seHY9naEmvCWlYFfJkaXqCxLyhwkaTaRMrjRuXVutIzNnwqKFi61CPTIwQkd8Edte2m9m6oqkOaEER3JuXv/Oj3DepVcYbav/yB5+9aW3m/9Di1Sj4WUyU+fE087lv7/9XX74wxu4/eZf0tESoDh5CK+rRqFQI+hXF9YJiMxmi3R3tTE0JLIMXPSGM3jxhRc40pe3CYZkl0H8BDzqwItfXTHuc7Lhp1B1Ekd1MJAxulys0d0epinoxyf5gahYoSzLToa1r+7AF/WRzfoYHj7InIWQzDgSm3qpldJwgQduy/Pj//krzz2zmQ077qRj/iDR1gzJzDhxdVcLwkBrQa7jrbnw1UK4ilGG+qoc3DdB78x5tgDUGkVm9sBx4eW85rhL+PHPfsyuiRF6l8PM7i4oS1qWo+irsT+fYcMGSBXg7As6aO4uEm5Ok4i7jPJjRbfLS7EeYXy0yFOPDhkFy+9KWDddxUe8WSNcbeadjA00bDHNZooUJFPQoEnn8imEps8bnGK3O/hbbQQqBqa1ueqUS2rlYDj14aBxbT+1QMGpry+XncmIW9pvFS9TqF0ZVKdSbW1TnTJjqpOk7qejcXY2zq9+9avcftsf7VC2d6+IThVaW1qJRqJWfOAuWP5MJpdkYjxpB3rqTqaIntPYZIYZM2czOjpiBkeZbVVAOKZyJwvInpc9/r/rI6Z0x9IMM1VASfeu11lTNG2MwhpqTC10paOhNrOkeUggVxbaWbnFcSNaLTl6Dp29Xn5/85+NKiZ7RaMWxRc4ikx2gkBIpt28SVQaNSG5RcErcvOtv+Rr3/g0dd8hdm8bppx2UUorXEoBh2LBS2vto7VzBpl8hbo3SHqkz5JnZaDWFR4It3Hiaa/i8MAhRkb7OHxgJ4mQ/DMR2cXJZPImlxNBSmujZGaaiq04bgV7juzmvAuuwB/s5YUXNnLtF67hkx9/J3t2bTJIQUd3nFg0znB/vxV7ZrtsRGlpmsO7330VQ+OHOTj4DBX3IXK5USKBFvO6rFixhBmzenj44U3098f54rV3kSk5+UyiSKmDKA+M6ajDAZMdSs2hwkPh1tUpao+CwSRpc1QrjgTQrkt1oacQpOqc6t9rTdC1q9yH4sQAX/nkR2lkJ8hODBnxRQhaJRKH/D4ywjYGA8xfsMAkSxs3bXCkX26IlTKc/6rT2Lv/IFu277MDdTCaMGScmhxZGUv9AZv66YGoaC7K3C3ctEfyED2QOvlMllgkQqQ9bgWyij/dZ+WSCgkppxSqpYOFJKcNFq48g2s+fTXewAQf+eg7SU1WCbqDeGtxiukSV3/gSg4c2ELQm2fn7t2sWnMqi5cfz02/v80IhXv37aFeU7Cg8MB13vT6t3L77X9iYnLcsh/MhKouqxWfCg0Nkkym8BG1g1ixnLIOq2qQaDhGvea1Pyu9Wh1XyeMsMdrjeD0kJxLi2/ClWgd0UFUh6PIYnKJRy+NS1pAOAE1xsskM5ZLwv0FS6SKxFpg9o5fxkTHaWzuJBGP0HRogmcxRLqvbK8BFxK7ZYjGNzxWyRp8K7pKrSMGC3Nz4Qy5c1RydiSC5kjT2fmqaMLolqcvQ0hTm1aedxLrnniHUHsbTEubsM88n0Vpk2+4n6esr8KlP3AS1OSTz23jk2esp5vL0HWiQaFvGO9//ZfLVuBlvra9jq5gOqI6nw1GQTq0t/4y1cunfOiGO9svWvn80k//j515pJP8nxO7LoecURDaruwiJYKSLyVem4otYozLoBtkBZrWP8vmrriTq8zGRTDKSztMIt+CNdvKpaz5LbWKSO376E+ZGwqxb9yDlkhPqmmhtIVevkq4XzWxea5QJBaTaqFGu++1ZF3UfZHI0xWN2QHV8ClXcPnnVGkR8Ycvs0nouqEZzc4uZgUVFtIZVrcasmbPYu+egTeez+QzRmJ+u7jZrIvT1HXG8Dtrbqwpq9OLTdLxWIejxUswW8EtC6NVEUZLYMmGfn3qqSEiSM2+D+YsWqEvG05s3U/F6GU2XaO8MWL6LmpSLFi2yQqq1tZWNmzbZ+q/1OZeftMaLAAVBX5SyvFS6zm3/9NIolwlW6swMxVTHkh9U0LCALhHS9QIFkfCkkg9J9ukmX61QVIaZ8k5CPsNeh8MywBfs+3p9Wuu1L1onzgqQKcWUFWi2Xk+FOGp6rf1Xr5+8Io4U2s95572WVDrNo4896uxPuZJNRdRQk+z3g1dfw1UfuIpf3PhdfnHTVwyAYhOeRpSSvC3eMp6gyxLi5eWb1TvfcqekLLrzrjv52te/weNPPk04FDNITbCpmaLHy49+8zsKDQ8drU2M9g/zzS99hmpujHoxZUoAyepFZrjh+p8wZ+5CUiXYtGs3T734IhdddiktHUE8Jdjw/E42vfg0D993G6XMAF6XlBM583MuXnIsq48/hZH0Ia677r/4xS9vIJMe4axXn8UnrrmW4VFNvVr52Ceu5dI3Xc6oHxRdJc+0J6g0dDj4VB+/+cL3OHLgIMe/5mT+8MCmfy0+zincTCZbtGDBKRKgySRkdGqL+4x2pdHUYEox7nmbdKhPWajUmcyVKVUbBH0ughrll2RG9OJ1VUmEvSRCbsI+OGbxIt54xRWCV/OHG37Em9/+Zh579C72vrgRr+RSkSaOv/gyirPmcP/2bdxy5x3kUikbY1767nfx1a9/hXw5T6VRJhwL0dbeSiQcdsxUkiplsgSE7Iy78CX8bNu+l7CvHW8lTjFXpe4rUnQn8YQ6OfW0d3HyKacTiWkDgLHxg3z5umt4z7suZ/O69Tzz5LOkkw0q1QCBYJ3eWT565lTxRY7Q8OUMKSlfer0aMPNiLBqib6BEwD+bl57eTagRxFWqGqZMBid3IGipzjJKqhNXrhTMoCi5Q09vryGuFixYxq5dB6gV4gwfmaBWTxnSF1eAXDlEtHUuN/zvr6mGvAwlB/nmR95IY+KQHfYloaoRpO6NMX/x0ZZ5UCtl2PD8EyQs4bhMOByks7ObwSNDZDIF02eqi65uq4xMVpSo5SGFXVkDax/ehougV90XLfll2wjLgTBFkY6ESa2JylR2JEcy2rWHKeXydiCYvcLN5VcupOLbQ5UaR47oUNUOvlErWuUZodDNQ3cMsn0TfOzDb2bJ0UtIFfayY//D5MtHLNslrywJDxYgWLfH5vxqVLzkU+o8NbN3x4hNQRT1MH8BnBJdTvFQiXQtTa4lT2xOM0NbR5mXmMPMtg5WnXkq77j2mwwMl1h9xiy6jioR7RoDX41GxUVzaAb1UpXNWwbZ1wejQ47xTQdjJWGHZMxXQe7yWPrykb4UKUnCJbWRgqemosJlAUZWQAirPG32disJ1yFE6LBuxCqNd63OcHTKzsbqmN+c4sQJEHOMcDrcS2blHJT1y+nYOLIq0wMb8kpnMaeA0eFGY2wlruqgd8IJa+x6VDjRiy8+TzwWt8IlnpC2vEwg4Karu5VDffvsHpPWXAWu1xNkeHDc0HnxeLMVCMlUkly+YEmvVnyoWPCoCyqZjjPKnu4wOihRvS5O1ojzecEhnK6Sg/N1nps6adOG+L93JH01amUPoUAz0XAIry/DG99yBnsPbuHFdbsI+FqJRY9i1sJLWXncUmbOTnDttf9FPB61QLyeni6u/uC7+PVvf0DfwGa8oT7KWRfjfWVao3NIjZUZHU0h9nXdE8YdiPPhaz5LrG0u13/ls6SH9uCt5W0jKlQaeCN+Gp4cc+c2MzR4kGzSRcCfsA3UMiksOVZjfSF99Yb46Optp2dRC3sOlPjDLU9YYffckw/wi598iXp5gFI5T8PtZ2I8Q9QvwEDRyRAo+pg3ZyXz5iymtcOPL3qIkdQz5MujVGpeXLU4jbrIZV4i0RkMDIb5/JfuolhvomKT4QrehuR8Mlm6TSqlD1GpVHgUJLkSEMI6+c6kbfrANp1H8crPmWTO5HKikjUIeJV4XiE7cpivfPIjjB/eS6BRJVXK4xcuNJM3iZCmQeeffx4PPHC/ySVUeKp5FC4VmN/TY16ajOhKbg8Z5dQgc6sO3/IXKExNsA5H+64Jo5ovmmTYgcgaQiWC/gCekBok6gI7EwXdXwol1D3qZLCo4+omEp/HRZe9iuNPnMGf/3oTuUyGPTsmyaf9hpz9+te+zHe+cx2BUr899kLNx/JVp7D21LP51U2/Y9vWTZaC7qoXaW9JsGr5CTz//AtmgtUkRMWHFkTd3npvQhHdT/K5+GluCRodSB7VY49dScDXzOOPvkCp6Hi9lCEhWILR4zySNGkMoOelyYeOnipCHG262x0y9KkSjt0NxY3BjO4Ww+TLLFzKKzlGCLAGTQpzxM282QsoFSocONhnzaiSXtNKjYAQrz5JOiUv08EsZJ1mT8BnKqaau0qsOY5LgaWZPG5PiEishQl1u4NKoE6yfOUiemfO5M93P0Tv7B5Wrj6J1atezfEnL+LHN32J0cksAd9x/OdVPyNTTtOfuoudGx6GjJehMQ+ved3VxDuWkKt4qen+cekgWrVJh5UfTmrn//GhuZ6zaFpJMdUonf7zy597ufj45wDCVxKwyh5n8hcoi/YmFGGGXF2o87BFD8xogicfvJ7Hbr+TY48+2jK57n3gIWLtM+iZs4zTTzqbXeu3sOXJpwnKL+dKUlHzpg5Nzc0MTo6RqRfxxvxG75KSRGbCiiuMx6M1YdwxWgd8jidwOljPK49OhGKqYPf59JobjcQdmW+5TCbjoNN7e3otyFTFh6RGHl+D1tYmSuWCHbjnzVvAhg2brPjwNryEQyHLcYtHo1T1mGXknsra0IRFZvBQwUXIVWPVMYtJZlJs3X+YWjTMUCFPtCNOJp8mEnWTStc58YTFbN68k5kze2lpbbVk9Hwhw5KlCzjcd4CR4aRJoRUHUFCH2wp3Nc0aBOsNunwhOgMRgnkvpckaJb+LoUKKfK1i8sdwKIA/GKDibpApF8g2qnjiEZMkS8Iq6INeI0NZT907er2EqBeoZHryrb/UaywJrTxxKkC0pzl4+gCzZs60SeLg0JDFGEgup31LTWl5jGXGF27/uFVHc975Z1lo7/r1my29Pl9wpvFNLVgz9u3veCPFbILdWwuUsi1c/f7PWv7cddddSzI1PCUZ7iVfg675s/nOT3+MOxzj6ac3cuYpKymn69x9y43s2foiI8MD5DJZfL4gLneAk049g8vf/k5+8POf8c73/wfBRBxv2EUjD/fd9Qhzu7v52Xe/xfDBbRRzg8L1OeY+d4C29h5Wn76CZcvncN9fb2flimXMnXsUd931NBNpL+/70GcZz1Q47sST8bT7DIksuaN8WaoX9j45zM8//R1KmRSve8fr+MIPb/vX4uPS+h1MJNO2+fhDEUuJ1XFzfHTSRsZ28JJOterCU2+QCDn/nxW0R6ZSuRE8LvzUCHndrF5+PM8/9aQdSOMhpyswoyPEmaeezppVa3j0kSc49+yzGe7by2N/eYCMAo6icTqPX8OWYpFNI8Ns3LIdV7nO+97zHk49+ww+JJOOp0amnCEUDdLZ3UFHcyvZ8SRBr5+o14ufMoPpCRatXsn+vgFS6TL5jOQvEapeLy09XdT93Xz8Uz8yrea2zS9wx60/Zce2xwh4Jzn5pCUmr3lp3XqSSdFtYlTKwkKm6ep1sfiYVjyhSWpa5NUMVudPvPy60z0s5hNUc0EmBpLUZV6V9luyF1+ASqFmYR6mZaxX8Qe8LFi4CK83xIaN27n4dZfz3iuvJp2PsO/QEfoP0L9TLQAAIABJREFUbeM3N/3Qwn4Cvjjlqo+jlh7DoeE+kvkJvMUxQo0C7oo2Gx0AotQ8YcoNF909nZy0ZgUP/eVOCulRwiHHR2CkjIbyIDJG0dHhSAcKdT+6O2ayccM++1465PsUjFOu4TdfwNSBVnSXmp3NbPSvA4EILwrp0eGqsy1Aw2ReDbwJuOqa1XjjQ+SrY4xPFunobiOTHzOKU8AbYLTfze51ymhpI9rUIJtLc+zKE9l/4DDp3BDlWpJg2GsFsStUpZRzkU16yKbqVIp1kwyEAxGefTxn6N6Q28+aFX6WxhbSFAqz5eBLBHq1+DY4fc7Z/O4Hf2LlcXM48YKz+e8/3EehUuWoY1vwtB6i4M0aWSQutnVtNk89so/RUbsHiUbUrXc03sru0HlCMtBi3kU01M26548QUvZDFTJpJztDG7cxL8xILhe4c9CWMdDpaOowIXKWOcQdAtR0AOBUpSFd6jTKVouhDi8W3CdikmEUGyblssJDhmddjFOSKitf6jWHXCPZjTIz/NKsC+fp5bhjVxIJh3j4oYeYPXsWk5PqPLno6GylWMyw/Jil7Nu/yzTE6gQ1JdqIx1t54fn1ZoBVd0aj7kw2Q0kkFnX5rRv7CkH13w31L3s57HHVnMmGpj8qepQjIQO2unPq3P29eHmFf8SMhe6SE6BY8ZJK5jj/gjUcPrKepcfMs87QnNnHcsYZlxPrvoBUNonXm+euu39POOhnzaq19PZ0kS+M8c1vfZ5QpEgwsg9fPUp7bAFbXjzElg378fvjNnpueKIkWmfwq9/eTqYSYWDPRj73sSsJkCNfSOENeWkEKkTjDY49dg5HBvrYvS2D16tEXE0/PGQySSOe6XoQ5S3gF/q2QqQDvMFZfPlrPyUYiPPlz3+CenGAQqaf4aFh6uiAETLZj+QlOgBGI50cf9yZPPXkOj768feB/yAvbLgNf1ThWily6bLJZpTUXqr4SLQupK1rLa+94CoK5Sbcbo3DG5agHBAFSoGRQuuWhdd1U6oYOdfJ8Jhy8758EJsmwLzirDeFoWzIbK4kXKF6s+N4qhmu++zHmRzuw1UtMZKcoFxvEInEbJpz71/+alO3r3z1yyYFlNleG3dAB3ulCoto5fdbZkut4bLpihC/+pxd8/WKM/XTv8/nTQYlCo+ua2UX6VBthb5P6NcQqVTa5Cq63+TTUCFuOE3Jx1wu8pM+3L48l7/9VbR0+dh/+BCPPbaFyZSLM886j+u+ei2/+OX32fXY3QTlA8HPWLJEOl81lG61XLTGmzrU3R1NTE6oP+6yxlYylSIWj1uBrqJBE4tpCpwe64knHsszzz1u067Fi5Zw1qtexw3X/5TJcYVfOqhqLX6WJzFdfNj4ScWM48PR39X1XPA7EAHlqrir9v7O6GozQly1VLcpx85dOynUS+YLSUQTtgZLljQ4OGrriKhohVLZrpFWjbIaHjLa2OoOvU3+BGVfKSW6e0Y3NXeA0cm8SY86W5QjlSZdGIYQLD9pJYO5qh3OXcUqS7oXUK908PVvXsu3f/xx0pUcZ5/3AZrbziJVgdY5sP2F+9i//nmSWT+nn/UW/LFuqm55G5zJh65fV91Bjv9LAuDfJxyvrEemYh2n3OWvLCxepl1JfudMaKe9aq/8Dv+A35URWmWdakDBQXyTBLxealkXYXcQd2WcW2/5b9KTGS6+8AKeefxRC/odHJngkje8g03rtzByeID2UIDs8CDekCiLBaIBvzUEjowcIa3E8+aYTex8kr67faTxMDmZpFqp0NzsED7NN1QtkysXCMeizJ0/l20btjr7iU3LNR33kIg3GZFURbjeQ/WEwoEgrW1NpKX392r/D5rXUB/t7R0cPHiIXLaAtyGqogo+HeqDRIJBsqm0U9BpP3K5CHmDxGthaplxls6ZZX6qvpFRRks1WufPZu/wIUNxx1v8NilSI6Ap0cLwyJh5ndIZTeZqRo7U+zDQnyQebrKD7KQmhEHlCmm/cxs5KVyEnnCUmDtiUwJvU4ShnKifaoZWcTfUEC1S97px63XWpGJK3qjMopICk4WyFizCig8H9qJmup6j9kY1AyUZNk+jYEBqwCoIVxLUWs3uRZOyTf2/Cg7tXdrDta/Jv+WLZIg1qxmpnwVnnnE6J6w5nc2bt1Eq5Uk0B5gxqw13eBPJ7CEiwRnEQ4soZ7vpaVvLtZ//AQcPDNph3uNVAnsHsZYuXvv68/mPD30Ad8DLpk0HmD9nLpEANGmoX6tTzGaMTHvnHXewfftOjgwPk69U+cCHP8p5F70OHUPdkm2W4dkntrBgxiz+cvutPPLX20lNKvx4jGg8xmQqR7ypFV98kssvv5A5s3vZuXM3Rx+9hvsf2siyY1/NkmNPoVAXrKiDWHPAmuVqykd9EGvAzseP8KWPfYbunja++/Nvs/TMd/1r8XHe5I12IXjVmVI3u1YnlcmTyjpp15bQq4NmQ1MMF0GZ/NQFcXtJS7ru8Zk8x2tYtjC9HTN47qkXzWDcGoOgC1pifk5es5ZELMHzz77AJRdexMShg8zoFcooxPdu/j35jlYeObyPwVLNyEmuArzrLW/hkjdcwEc+9THStRxljwgPzuh4VlsnycPDNPtCNAfCtDfF6U9O4m6PUA02GEkPMzQ6Qrbg5aQzLmf3gSyLjj2R8y69mPvvvJs7fvsrvOUJQu40lcIgb3vbJWzauJmx8TTDYyO2IbtlQKrI+FujrRPmLmkm1lEjX0/b4xBkR0bNTEFjx176948TcUUI4bcx5WQmS75S5+TVpxq2VhWwM3GokM7mGRmZJJHoYHQkbcnqnUet4dXnv44Tj1/Cu9/2eivoYsEI1ZIqdieJV95xtzZo5QKU8/gttdNNuqiwmDj5QtbCrppUJEqTLd351GFUHgNNEqSlt96zC5Ys7WT5olVmUHzpxX1WcCoXwMLqVHpUKyYFMIiI26aq9vWegNemLIl4zIysGtmpUFEwT6WeYcWabpp7SvSPTXDMavAE1bHyUK00SMSa2b9nlKi3B29kyDjb6RTkJkMcf+x53P/I7bS0S7fp/CyXbpgKVIsBqkWNhT2E/FGee+oI/ftV4LppjXSwtDPI0OGDvOaSNewd30DJVWF+ZB6jj+WYPDhJrCeAb26MAyUvS5cfzxMvPkDnUVD2KaNEPz/Ctg05xoegrc3nhITVyzYhE0pSi76Iurb+Vt1Ew71seL6PRilsEigdivX8NEoVOc7ZvJzumxj9wVDYpopmFrfMDo3IHd/ENOnJuP9TkxBbCGuijzhhfY5u18EPaZ9Rp9LIUbaIarNVR9pp8U0bwTWl0s8PBQNUKyUSiYQlhne2tzM0OMTCRQvoO9xHUASmVvm5ZAgvmf/Lusx/C5aMxyO0t/XQ3zdoXeaOjg52bN9lBbikQTosThc/VnZNIX0dmtfLxYeeoyQBzhlKr63kKB6jWelpKdxKo3FHJOZ8rZNFIu9CyWgyPleQTKbIFVdcwPpNj1BtiDoy06RJa084n7XnfM6Ct3btWs/OHevZsW0TfQcP2jWaTg1RqYj8ksfjyzCzy0fMN4M920bIpXSo9eD2RfEGminXAvzu1rsYy1e4+5abeOiuP+BHaJYSjYBC9bTlZVl5zDxampvYsnmU/r4RQkHlkuixq3iomjfG6w4TDDaZ9MYbreAOtPOzG29jaGiYaz/7cbJj+0mP9ZGItVCt+8ywWatNmF8kHI6xYtmJbFi3h7HRLJ1dzfz8pq/y4KO/YV//87iDGfNyZFMlSgoG9fjN0FzzJpg163ze8db/IZd3gt4Cfpn/HUmgbYwyV8rXVXNZkWrSK00+pjrFrxSh2Pth/2lzlqG3QmdLlNFDB3n43j9xYMdGxocOEQ7CkcFDVCtFC1QMhKIWiqYcl57eHjO/ymhaKGStqyjkp7vcIJ/OOV4hKzxkatC1LCiG3/j5uqaMHmUHhLoFpOoA7gSCYTkIImFZoVErWoc4nUlPEeUcH5WuPUfO6BT2/nyEaMzDgmUdZCujHBkfZTLnpmvWUj7xmS+w6oRV3HLbb3jhj79hcnyC4bEUlbqXfFETFT+xcJBMctyof4lYmKGxHEV5ffw+3vb2t/P7m/9gORluHYaE5J0i1QmL2tWTsEK2tS3OmuNPYNe2wzz37E5b52JRj8k85KP45+LDDktTr41zryulWfeUJh8OTEDrfjzsFBlqoKvISKXl2SiY3LaQETo1wORkyvYdrSPax1UghUN+mtRwqWHYdrdCUjVBEgzDwhTzjrTF46UcDBPxuOlKyCeTY9XaZfQsnM1ze/ZzwRUfYc4xp3HPTTfywq238t53fo6zzj6dvvEXuOn2X5KqtnDhG79NLRxmOAczEjUCxX7yJR/BaI/02KRy0+QqwQ48uGvO5Ge6QJ4uFP55YuFsbVNG/1cUJv8wAZkqSv5fiw8PWXAHqTQUGikE7ATrHrqTQKHM/i27raueraRYcvIZXHLRhTzx17t48sF72WfdbvmElDxdpiXqp15IG6EyJNqciGyuMoVShoqrZnuOQhK9VQ+JUBNZd4ODh/pNKuncfZr/1ewAWhYR0ScTdIJ8Muukmkuq5PNTKpVNQqVrUT6iUkn5UBHikbiFQO7fv2fK+C0vXsO+h/Iz9u7bx8c/eg03/uImCwgUSEjTk0jImZbrftP/69JTnopyhjqEu0xmifu1Z/qYqFSZe9wxfOV738AdcfHQk/fw/KZHWLVqDQ/c/7Dh6fsHNPGZmp5qj1dDpCzkbtxkz2Njgka48Yb95uWoFkoECtDi9dEcaaHi8pJtVDg8NoJfcistufIS6j6X1BKBXDSBd6SjmvArp216HXBkV866oLRute50VpIPT3ttKjXpECglkZ5aexwCZcOm39rPNU3SN5B/Ul5GPQlJmNPFQWbPV5Cw0Pp1xkbUpGhjciLneDXrGWuqigI6fzGcdGq3oW0lG/7Lndt46ZkiAXc7xbzfZJXh2EJmzJ7Pz3/5I5tWDQ6PsH37HpuILV6ykHDUaySuaq5AWICKSpGvfPVa1m9cb1Pk3lnzeccV78MfbqK7ezbBiI+J0QoHdu5l/qxZfO6TH2Z4aC/BkItDfYeIxJoJhaNUXLuJxwKsWLGSiy9+E6uPP4uB0Qa33v0oc49eyaHhEQ4O9BNxNxFoDrN8yVHMiiQ4rj3MTdffxc9+cyOXvfNSrnjvm1h6xpX/WnycNXijHSjNDKqQKWljdcMqsTkYtMRzn3Rv3hDVQgZPrURMZtU6DKdkIqzS3tJs8qpYwENuIo2rWqE5GiQkooJXyNYGy5cuZdwu5hBvufzN7Hz6GbbsPcAbPngVj+/awid/ciNjEaiFoJQBTx7e/sa3svbUVfzXFz+FJ+6h4imRiIeZ193NrEgTM/1NzI53MDmYJJmr4W6OMOnPQFuRFIOs37GHcDzK8mPfxorj3kK+XuCWO77NhqdfxF+oEJXeTybSXJ23vvMSNmzZQ6bosiTZUmGCRtVDWTo9S6ot0twVYvaSDoIt8rkJNyqUnIyoYXy+djoSXWx/aSNNet1KBcYmJ8lXarRG26jlypQtkt5jyFHRB4aGxqeShqO2CRyeLOGNxIkElCSfwl0tGjq3pgTSQNAWF5FECpJ2aTRfzVkIn2UlBMMUJK/wuohHvBTTedx+J1VXBaRuHAWlqdMmKom2YOV0LT16HvnxGv2HRsikFW7nMcO01jEzYDnyaOuShKYOkjqoxBNe5syb7XT1FZo2FZx29NFH093RzSOP3UektcDyE6MEW/pNrqZMhGpFUxh934rqTttMpIWUjLZ/v5dEdB5z5rWzZdszdHQ1kWjS5KdIraEsi7xV7QIJZMfj3HdPn5Qb9jhXLDyKzI4B/Ik8c0+KUEnk7EJeVJvBwB0pls1bzs7JzXgWQXheFwN9AcLROazbspFsNc3IRIZM0vlegbAyb5xCQ9QRHawV4hUI1QlHIZcvmmG/WnWxd1uV4QPKbFB3VcWCQw1S4TBdfFhh4BbZLWTYTR2wZBrX+6KFzkg2JqVwcMXKOtBY2w5L2n+nun26dvTvNTZWUSAk4nTh4kiuhPdzCpC/d3Wm0L36OxWWdqTXmlwTTczN0qOXcvDgQSKWzKxcgipFS4IUq1zf0+l8u/UGWspuzXT10q5PfStnCmgGRwdZqK6bI6f9x+LDKUQcyo82Gx0sRaGTF8Cev7I/pmRj06+HmdLll/IrkVddR/2cOl2dMZLCercIER4kkejiind/mGDbmVx/w/fYtWszucw40ZCX5oQmEjqYVQkFXQwO7rUsl5aYB1+jmWLWy+iQMjm8BMMJUpkKCxau4Gvf+g6f/e9Psem5Z/FXdHCIEItGyJQKTKSSVtA0x0I0qlW84TD5TMXkT9r8LUDUJbGLm0VLjuPgoRFcmihS4w1vvYI3vu3t7Nu3iy999sNkxw7gq4mqJO9axPTPc+c3m6cqHm0mOVlm6+YDhAJNnHjSWt77vjfQ1Nrg1zd/m1zjADVlP+g+rIXs9ctXy0RbZSxewoc/cBfewGzkyTVvvzw36gBWdW2JjKOuvHOgcrK91Al0JljTSFKnmJ2ObFGhXCISgsH9e7jl5z9lz4YXaYv6KZfSjE0MUZSZO+x3EuDdAes0Cn/trH8K+vIZqTCXT1tGQr3iwevy2+SrWBABp2ba8FDQbxx+TfGsYDUDqGMulsRK95iuD90FKop1vUkiUS7mDFig60neKN3Tuob0TZx72ZE+egtBSuUM+ItkynnTYHvCrTS8Ud78jnewcOkiez4P/vbnbNm0w+k4l7EmgvJXJGmNBX10tjbbenZoeNIOMPpQd1QFh5DUZR0E1XSo1Qyh6/NbCUckCmeccaqRG2/9wwP2XErFuq0tdu9NGal136thpcev93d6HXA0l1pX9f3UeRXNzCk+1JkOB9XskAFNGVd5qq4SbS0tliCdS+dIKsBOxKRKzbIQJG2LR8O4akXKxbIVKSF12GS+NU22BvhVvH4/SQqU1Fz0BmlOtHDMihWc+ZrXsGztydzzxAaOO/0SRnMBmqtj/OfFJ3DBWZcwObmfcy5chi/mYePOJMvXXk2wY4Ghz+UhD9ayIEJP1YXbL9qaCi0VHsLHe518DwsV/Mf8jn+YUPx9dOHwpV855fjnYsUygqa8af/X5CNQz5ocs6D12g0JT5GRjfczuOl59m3eyfBYmXjXQt523ZeJx4KESikCxUn+9/pv8dijDxvxqakpgttVxq0MiGyQFh1a06ME/TUK5RT+eJhkTh13L66Kn2ggzsjEmK3nurZ1TwQjKoAkUxFi2Qnw0eHch/fvtKtQyMmTMsVDIGDXn9Z/rbc2/fYKiKFMo6JFDQjFG42FaGpqIpmcNNLa+EjK9ixdr2pc6d4NGB3TbYd1rRG6twL+CP5cjki+Ttjk2wFStQYL1xzHCa89jQPD+2nrjlKqjtF/ZJBNG7eQSpVtmjmZdHJw5PmTFF2SwJ62VvuZR470UayVibc3U6pV7fkESw28haqR3nK1OgU1abwuIpEoxaymcC6aojHKjQZj6ZRlNdXKCocVOj5i008H++5gde11VfGhQ6+KePkKYyFa21otW0hriP6Nii09f0mE5VHRmjQxqWwm51ykoGYVILrfZ86ciSu8k/mLozbtHuhLcWBPlokxrDmkr0k0w1GLOk1ONnd+C0ctjeEPZQiHWrj/z9t47okUAU+z5UhpP84XZ/Lb391GKFDlZ/97Azu3b7U8u8sufwt/+vNdFKoFPvCh93H68SfTf+gAO3dv4eabf83I6KBlMAlNHwg0US77mDlrPq+56PVceP4lbNu0k5PXHse1X7yOzZue4dvXf514U5zb7ribXXv2MT6ynlIxa/lPc+cdzRvf9H665qygQJDeRVEmSlBxyYNTY89wPyP9A8RTVXLrdnPvH+9gMtTgyk9czRmnncBZl13zr8XHiUdutNG5JDYyJUtvp5tb+EAhFy29VWxz4btSk3qnLOvBNipNIWX8Ed9ab4JGhTUI+120RsPUpWksm5yeaBDiEQ/tra2c/apX0bt8CTf/4kYWn34K2ZYgn/rRz8hGYd7SmWx4pg93Dr75je+Q8+T44te/gCfqdOaOWdpJogHNJThj4UoYzVrH+aQLX8etDz7Cya9/LS/uf4Fk4wg5RkmXCgRiC1l9wqU88sjD+BvjjPaNs2v9LkJih1eq9A/CW688l1WnnsXX/+eH9LbNYe/GvXjcDaolpVtOEk3EqHlg1SlrSXS3MZFNMqNnBqFAlHkLl7Fq1UlMjAzy9c9/kkp6hMzkoMkEqtK1110ENbLQ4j0VzlYVtUVGZJcT3KPDoOhVGk24bcwsP4VDRdKNUa1LexgzRrYn0mKIzraIm3JmxE7uRQWdBeVHcBufW4K4dKGB1zZBdTbL9PR2sHjxPB5+9Bk7XJ9w4lE22nv+iYN2qFcR6vEEzaCeSlVMDpPJ5olGY8brFkygORHn0KFRFi/u5cGHHnCuFSlyjSwkCtooH7zyGgrFEiWO8LXvX8FTm35AzV2nOd7M6PCkVf1dvXpWjqHcuN512L8XJkfhire+l0cefJY9+3YwPlnnmFWwYGErvoAoMGHyqQC/++VBm1CoUzhrZpyMcJqDsPasGOGjchRCdUINWJjrZevPBzjn1WcSWAB73Ns5kBomPTaD2/7Yz6c+82kefeopnn3xRfz+KA1XjrauOt5gyQ4H0yngTU1hvP6KFSCaDJSKDYL+CMV0K1tfqNgUQchHHdbt8CkMLg3rQAWCzsRCBxMdgoSc1WHCJCQiTk2F65lUqiqtuiOrMJznVPGhjcDJCZBWX1pweUv0yxm1T6eXv8Lj7ey1Zh52etiO+txRLajzHQn5zfynDo7yINK5jH0/bUqGsrTJjRMgp13ffq/pAOmk5mpDMzmJPGJKRbewNXlhFI5YtJ+jDfCVH9ZFsimak+is6tFeA4mVvM5UyH7ZNMWhjVjXGOWZVImGo5Yw3d4eJhh2cfTyxRacdexxqzjn3Iv48jd/Y5QqTeDU9vW4K7Q1yx8mb5rMxwUmJ8fwhVSItJicr1FVN11FedHWPZlqm5s7cfmCDEweIT+eokm5HaUSnV3tNEtP73Mzf84ck6L+5c/3mhZRciuvpCL1mhFd0tkkbn+YS9/4bhYvXctPf/p7Vh13Gu96/5WG/ZZh/D1vv4iOeJ306CFaWiJkCzk6Oltwe3JONko4ztYtB8lnoaO9lQ9+8IMcOLjTCuNc5RBDyZeMMhNTIV+RX6ZGtCVA/4i6nQt43xW30TNjhQXBms96KtjRrgZ5U6oNk9w4I1VdK/94sNN7p4aGcmR0PegwrSyJB++9hcf+cg++QpZQo0x2fJhCIU22lKXsERFLk0rlTrSYRM+mfaUy/lDQ8imESFbewNjYMD5XxLxS2vz1/qj4aG9rsRwFmaWVqKuipbW1w65VJ/fAMcIbUcyihB3MdCgYwqeuZ6loxu18oWrrjZoo7R1xk0Kpi69MjYYIifEIb3rrZdx2+61s3LLF8LGFotC+QcZHjhBvaybql9lUzQLJOCXfquNzeYwMJB1mSG5vYFgpylaRT1dqLro7u0hOTNjUo5DXNadpjhe3p0rvjA57PYeHJ6mWZBzWXuA0igw6MaUv0j2ggkPBhSqunPtXZCSPPV8djnTNSc4rf58mnDosyXdmHV2v3w6//ojbkuULktW4vRRzRStCpRLVocOn5GiVn5UCxXzJkeGa/NZPPNZkhvnJZIZ4UxOjuQlKEQgneqh6m/jvH/4Mb7zZgYMEEhSLbsPxPnnPfTx2+w30tEcJBofYvv0pm2ZfdvnHOePsD5OuN1ENyHckn4kfly9kRETRJgU0ECRBj8NTC1jx4RDG/rGoeGWR/HKBoeLjn4uUKdnWP6xIjufjlR/ThYhFJk39VbO3QTpfIef2k87XmBGvcdv3rsE3uZdgvc74pIfWGWt5zw1fIJWu4kkNMrxjHQlPlWs+9lErThMtMYqFpDVCuus9dMUTDBzaRTTiwhWqs+C45Ty+bj2T2TIewriqPksdj4YcsI7WzLzoYsKn+700/B4jb+rgrpwOTdV1f0hirf2nXKpaaKlyZ/S5vPwb4Qjt7cpnGTJpkXIc1O2fmByzaWHJ7j/5qqR2cfx42q9keNc9197ezvnnvZZbb7nFdOfjxRwzwkF8qSIdoSZc9QATxRrDpRzlYI2qT2Z3+MRH34Hb7eX7P/glieaYoXnrda/R7URba+pIMHdWJ5XCMOWCsro8jCYLNHdHcAV89Pcn6UlEyQ1nbeIoDLjWGFfAb5kaucksEa+mDSHS+Tw5ZehIAuUJONN0WyN0uyqoV80h7Q0eWwcyqYwV1zo7aW/T+97W1mzhr1orcrmMk5GkUMLgyxIsay6UnHiKxYvnM66cOwGX5mVZe/I81q45lb/e+wQjg1Wef2a/hTTqfZhMZjl2VS/nnnMGd93zO8Z0rK4qwNnITgz3e2mKzjOvpRQlt97xCJlsmivffRmtzR7SyRHOPfd8Lrz4DbzvQx/GH42SzKVICEWMQkPTFopbVASC4g/8ERo1QTnUzIkzWSrxpsvfiWBrt938J2uSFUqTXPT61/L9H32HiVSR67/7PQ7u3Mb6l9aRSDQTjrTaJPKCS97Bhz99GQfGwNOExT1IEKChQdQN4TH41pVfZcuGTfSRZ8HqY+ht7+KuBzf8m8lH6BnCqh5KBWqZNLV8hkhAoyYFO0VsQ0pmMkykaoQ00q3LDOr4HFR8qGNiJkYljderNHsjhKVt141byPHZj3+Uh+79M/lkkmw6SU9Xp2kUl609lvueeo72Y5by/MBubn3yMRJz/PTOmsczD+8kPwK3/eke7n76Hv73xp8QiKnbDkvmdRFrVJkdilPrH6M8mGbmnF5WvuYMbnvwORaffC4rTz+N57Y+y8GhLaSLR+gfP0K8vY1GuUB7MMCOjX3s3FyzpPZUpsrCY1bh+1vGxVkXX86SlWv56x+jmPhmAAAgAElEQVQf5Nm/Ps6RgV0U8iNmxPUGwlRcIX7yq1uIdvRSbDRIRBJm5Ky7xLku0NUS5LpPXsWO9Y9SzY/YBSAWvIWQ1VV4iNfu6Fe1oFs30RQGzqHLkeA4xAn9ri6pJ+Ahmcni8UvvE8XjiTGWLhCVabySpDPmMl5zIBJwZBOa5ig8x1Wnqm68HQqdNGodajo7W0mmRhgaTvGGy8/k4UceZXRAsgVnoY3FoqSSeYpFHX6lwVbQVNE623pPNXqVX2B0JMsPf/gNLrr4Yoe84tKWD889/wJ33/Ig2WyJp9bdyzEnhpi/MkeiDbKZhi0OmdwgbV0as/osOKtczhhD+9CBCrkxH67SUk456VX8/FfX0zkLZh+lTuL0RuCjXvEzNlykXk4wOeZmsL/A1g05TloBx53YQy5whKIPmgMwLzOf1e7T6R/oh7lFNmTXk6r62LGxzo6tOcs4OOe8cy2p+IEHtDHWicTLBKMF87aEIx6aWkLEEgq1y+Nyy+wqmGor/YeyTAx5mRj0OgesmhYuTUScY4NDcdIhWh3TsmFLe7rbDOVq3cypgElTNZvBXIxwHb71Zy3OL9cPWjg1IdDXSe+uBV2Zvi+bup1px79IEP5N8aGLTtpdFTOSUCnfQIFt6WzWCkldL9rITPM7VYDoeTn5I5J6qRM09fjs3KeD7HSr3JGYSK7n/Ohpc+i05v1ls6i6UJFI0A5GKsYcY76+VkZ8Z4IyrbeVR0fp0ep4tzQnKBbSnHraSUZN0mT2nNe8lsefeJJ9+4doGKlFac1K3RUSVMWOiAVONop8FJKZik5VzGu2q+mKlCc1fEE3E5NJM9wNDScpVcIE8eKWZ8tVYcXqRbzrg2/l7vtuo14t0RSK8Kdb/orf32qHPZ++kSJPNQVWt9kd4OLL3sOHP3YtQ4NF/L4oWXksXOrGufjWVz/Jro2P0RLVplgk1uxnZKyfaNihoSmwUBOfpkQrQ0OjrFq1mtWrV7Fo0VHc/+jvydd32sRBk0NtJnob1MfDFyOTWcp/XnUz8aY5ziahpafmkMjsgKHNWO+dplFO1PO/HMQcyYHzIfmNUosTwQrf++/PsmP9OlyFDP5awRLANe4v1MrWkVRH7OhFK1i+dKVJj1asXGGv/Z/vuZv9+3dTLGVxe7TmlQ0LW69Jkqnk8KpRdpqbE2QzacvYEDRAXqmCDsTTHXj9W03zzKOo6bCKAicPIeIWJl45FAGj8uj9LFaq9M7sstfHig8VtQG/FW5r16xlx/adHDxw2KhkOiAU8jlaWppIpsZxB1xUaipoHbCCHqfOtZ6Gx0LZVGyoUM7LQK+V2869DftdB8dYOGL3rLDNSqpWl1oM2UDQFPTklK1RUICbChCleqsWlM/LKchkatV7pj+r66ov0vM0+ZmkH9o7VGhPTXV0AJU8zSY95vPymcyzqTVmxWdqMmXkrykOFIFw2FKydT3ovhXVslQQTcxNwOs3FL8kJBZEHIwSjTVxcGCARFc3vuYZpN0x/uO/Pk3H3BnUXGULnfVWKoRcXkYP97Fq2Ty+ct3VJBITFAtHSCcL7NudJRJdwpIVq1l18jHMX3wSdfcMcqIZyTLpFv5Z3kvncXpq/r8XH8Lt/vNE418KEOdN+Kei4v8qPqbSy/9NNdOkvJI63PCTXxhh8YpLz6Rv44OM73ucreueYPhIiaXLLuSk91/Nwf49zAw32PrEX9i76QU2rH/JCjuVk4YzT0SIjwVY3DuT9OQQtXqeUEuYzsXz2T7QR7JUY3wyx/hwkkC5QXuzgkcrzjqpcDy/j6rIZ0Z4l6bXbU2QaaiHMxl3uvvad5RZpIwQGchFo9T1rbVW63trawuvu+hC/njbzeTzGVavPo6t27YxMZ61gkfXmyPdyk1lN9W49NKL2bFjBzv37SLQ7iam6yJbpyWYYGwkR9EVsglRyVOmQsFM9RGnr0pbRyeH+oaJNzWbH6K9aybXf/dH/OrG3/LkY/fSqPYTtD1OMnKtk1Bw+CUCMVoTqF5UdILHMlC0dmmS5y7X8dQkQaxQ0PP3u83voT1UE+VpH4yKDr9PoABJOeXVrBlFzLmeVGxpD8LSu7U2SX6ldUUNGC3tOh9pr9KEQ3vvjh17Ld8kHo/b/alclcODm+iaEaaluc2CjAO+Nl54Zielgs7VWns0xcqwYEG3+W8VbmrAPkmpBf8oBahXwkTDzXzxS1+iuW0en/7MNRRLA1TKgzQlAixcuJRQpJVHn3yRhieELxgwj9D46CiTqQkjw9rkxoRyHoK+sJHEtEdVJF1r7sHnjpHLlOnr66PhLjrNvGOWcNHFF1l8RaAR59LXv57Hn3ic3/3uFtKZKoNjOdaeeQaXvuNy5i1vIVXSXiLPmN8mX7d+73buv+k2JpITvO7Kt/OW976NthisWPtvPB8zg9uJyTBeyhOu5AkUU8S9ddw1paYKA1gilXE6DsLpNkckqTDuCKlCnWJF47KQ+T0kKgjpQfh9pEdGCdTrXPLac5nb1UlLIsYdf7zFCpC638MF73sX2/qHuW/9OraMHKBjaSc9C9otHPCFxwcppeAb3/o+Nz/4O/qH9zOWHGHp0U30dMrgNMbyWbNY2DGDgV377OZYsHo59z29lVJoJsvXnM2y49Zwx52/56ln72Tukii+qLQ9SZqDYfbuzPDc01qXArh8vRx7wtmsPOnV+BMddM2YT29TM4M7N/H0k/eyYf3jZvSSkXPB0pO4/B3/SarmoabFXQzyqW6MLsymQJ0vfOwKBnY/j6c6aRpcLQw6ipaKTniQLggRJKIin0gmpQ1DxjUFA9XKdnEorV1dgarMgwE3RTHj/Ql8vjb+5zs/4/DIGBNjA2SG93LvLT8nGnIZWlL6PiEpNa1xK8jO07D3TT+3WCij5kWiSVSo2YyOHWHxkgVskpxgSrok8sXyY1byxGNPUyhUraLXRRiLJJxOSlWPO0S5WDADmtB7557zWi648GI6OnvNBH3fAw/zqx//mq997ZvcdvdN7O5/lHqoaFkfC+bPoVYv/H+0vXeUnWd57v3bve89vY9GvRfbsixb7nLFFVNssJ2TEBITQiAnhX4CcShJwCEQsKkHCNgYDLYxtmzcuy1LsqrV20iaGU2fPbv3fbjud4aEkD++s751tJaW6uzZ+32f93nu+7qvwrH+ES6+LEQqLfqSXJZqRMMJxoYqDB9vZMvLQ7zjnVeSrbyJJ3rCmtxCThNmFa4+oxLI48vnbmB00MOhvVlO9ie58roA7YkGyvUUw5N5GmUMcCjAjcvey2jyNBOJQfak91Mq97LltQEGTlZMV6JQovf/yVVsevQ1Tg+pEXKoV74wtHeE6ZnTQCiisCclyKrxKbNne45jBx3nLiGguof6/BILy95Q2RMSl5nYW4g+FQt1UoWnwk+BdNoEZxNVHX2Hk01Rt8ZjxplnZlKhzVe++moKdBCUHTXu7x6u/8nV5bf/MJO18Z8nH3p9XUt9v56eLuOrSqA7OSWnNRWEjh3wbFCVEwjoNBeaIGhP0LqYTb8WtdayZBQUJexUNIlZu8sZVNpcS2YSzB0Kj/7sIhiSFkUUM1lpzmSE6OCc4dsanateN+GyXEnkGqfv39bSZIX4lq1baGxpYu78Oezbv5fpySSuuiaKQTtYZJAgqpzHO9t4aDsOmUuc3OSqVacAdHulxisQiSn8qkBDQxsnT4zhpYu6xoo6tAJVPv8vn+A7P72L6eIQkbCPpmiCra8cx1dvtuJexaUOMBWPBSXSe8Ocfe41fOxTX6ZY0oHgk/GV6ONmWLHl5ef47lc/T2+7nz/9wDv53g+/QiY7Rr3iWGSKLiBkUi++d98g1193Md1dc8hmCpw8vRN/fMDupUuJy9LqpWoEox0kM400Nl3MHXfcRa6gUA7n/yiZ2TlmZ6bX4lpbI+JYuP5XFNjEzlbAKITWSQwPVyf55pc+zdjpAaaGT+KpFahVBFBYGgO5UtWSteVOtu6s9fzdZz7D/fffz/79+7jqqsv56tf+hXI5jz8gGlGJYrpsYmLRSrQOLBhVF0cWohHpZYReZi1JWongep9CcS0J3Nys1DA7nbqFgWmtzNL1pL5WpozfcZuSHeesb3/FVTL6ay5T4SMf+ht+ct9POXbkMLFIiJGRIXvORMMoapJj1EjHhS4WCZuAfnJ8mrpoa2VNQ4UOOC5U1nhYEnfdUFmhzUo+lxONcgyCVa+h+u3drZwcGCStvbYWMMqzTFS9flGdNVkUWFWnt7vHPu/0VNIKH0OkPQoflS6vbs5fps0ULcavqZLWasAokOaY5xAikf2Vzy0NR4VCTuFibhoaGg00kjbM7dXa9TAtjogi/XxCkoMWQKxpYktbF+FoA5FYA2vOXI8v1EDb3CU8/upmYt0t3Pb+Wzh4aAvpqX7GTxzBV6mycukG+uau4cSpHVTrY+zbt51QMGZZAQMnJkyQn86OE4r2snTl5SxefjaNHQuJt3ZQ87go1aStkr5AuR3OrmZp478Vkv/OFvgff9C45P+i+XBez9HL2TEzQzWc7UOmh4f41UM/M4vx1sYOvvh3f0l28hQvPnUPR/e/zNDRES5cdwvtl1zDkmUL2PXiYzzy42+SnRiip6ePbdt3sXDRMpvmKQiyrRCgNRjGU6uazmY0NcEUJVZecB6Zeo2HH36OWMJPwhclrhF8vWYJ5jbBCgZs4iGiRFXMgxnLWE2LpUfQ8ypzDhksxGMxhodHjRYkWqNAAtGy1JwIzBkdGzMHxP7+I+QLGc44YyX7DxwglSo5zUdQ4mrp8fS8Olqpyy67jLfe2s1UZpS8u0bCC2+/4gIi3gSb39jHgf5RC4n0Bl3EG4JGTazLgCCfo6S1V5QNtwJOPbzrltt5+9tvZs9bh9i98xW2vv4L6qJ4+V0sWb6Y/ccOMzpdIxx2k/DHSY9MU5fboETgAZ99Rmlia7kKNcWmaO8Nh8hTJSeGwEyOjmkm3dI3Odk6Oscd45eKTdkFGond4Rfdr1InHvcTiSpbSwnuObPSXbliMeesP4djx47Zz3wub8+c1rDtRTI2amoiGHGxas1idu/ZweRkiqlJaGlMMDmep7GxlUwmadoNtyuPT7o3AdGa2obcVGo50zZawnrFw003vodvf+vXhMKyEZ4gEM3T1ROjp2ce9XqEyYkyBw8qJ0qT5rx9BhlHSLMh9onWtFEwA0ELZFUTW3JpYiqwTGHhQcbHx8BTsml6IOjoR4PBCD0dK1i1YgU7d2wjEoryiY9/lulMjf/9458Ra23k7e+9iZ6F3dR1nz1eNt33Cv/6ua8wb04fS85YQqAxYhbeY0NTbHrhv7Ha/fYvvoL3NxOK8sgpcicO8tS93yV5fC+Bahavphx6GEWLqUNrIsKSeb0MDp7C7Q9ycmTKaDEtDW562pvMelbcpJpG48mU5X5cdPYZbDxvPR1zenj1icfYteNN2hfNp7x0EeGOOXzl33/IyVTebE8bWrxs3XyMCbl+FQPMX7iK4+O7CEbV7FS4+PK5TEz3090VJRbyUC2WiPiD1Atuls0/m21HDjEsa11vM/Pnn8XxAyfZ/MoztHbIcQHaemDO3Bay6WYef/wkI2MNnLPhXVx53a0sXLaG4ycGqbm8rFzQxMP3fplSYYJCZtJQ+LXrriIU7+PYcJFKJMBYNm2iZ6XQalAhilZ6+DB3febD+ArDeIpTyA1GiGJZwWe+EONj47axtTQ1Ui4J0SwaPUQIrYmP5aqkbgFZpYXAX6NU0dRDmRJxJaLw03s34WtqYd++Hdx1598wcWIP0aAjz7Ui0Kw5C0SDQaMIiXqggYoeSiEe2pAnJwt090SpVIrmACHxvDai9o4umhqbef21N8hmVOzKScZHajrHxo0bOZ06yaHDR6wJlbOZ3yUr5gTVqvy6GxkembSH1FNX0efjk5/9Wz77hU8Sb3OsPDVaPOecNoZHRzljrZ9Ei5MdUS0FWTT3fL711WcZOelMOW54xxrOOb+Z/UefwxsR51TIgJeikI18SZpR6pUYJ48VOHG0bGFpG2+G9loLtWk5X/g4cmCM4gC8bfV19I8eYTh8DN+8KLvfLNN/RKNUCefhiqtbaGqOk0tF2bd72O7BoaMjeCOwenULiYYYp04dZ3oaFBcxcAIGjovvHDFDglolgz8QNOtKjXFVvBrqqiTmkEbZZRYs6uL8C8/hkUcetY3PhJ5FuVwJgXJsQR19hQocWSb+x9TD4ay7LItDaJX5lZto1kE3Z0/KWces/3wc/2fsb5Z2ZWJBs+it0dnZYQWVBPKy/lSDoItrXPEZ4fqMzNjJ4vA7NoSGqLiUVaC166w7TUfMTEjv97euSY72Y1ZArg169nWNTiUOuQwt5Pql4s4oWc5Ex+G2z0wFXSqk5HjlYvnSJUQjEbMIHRwcssnnqaF+Lr3sIp7a9CR5UalqQao1OYzVTd8htKleF7ou8VGAsLjX7gAeb9ioSnW3MhlKdPd0mlVhueTixNHT+IgQcIUp50q0dCQoeCZoWRQg2uphcPAk55x5Dvd+9wnC7har4oXaS89QqZXwiHpV8tAz/2w+8w934wu2IPGTrCCFWPq1b5RqlJNjNEfLjIzt4bOf/wgtrQGyUxP27MoCUo5g9ui6q7S1tnP5ZdfRN2cxP3vwbnKVnTY5EC/bKThjtLadS3Pb1SxcfDW5sp94Y7NNeISBSSHh5B84bYaaBKf5mKX5/T7tSum3uZwjpJ4Yn2T88Fa+8YWPOgJnb4ViXvofhx9tNsNV3UuXGYcofFOFjw7pXC7DLx95iE99+mMcOXKASrVgdNB6vmLmHs76ddzcZqd4Tc2iP2Ss+Pa4vPZTa0YFttaNii3pEFRMWYldq9EtNye32xLY88UcwWiESCxCuVYh0ZSgVBHNT5on0fvcJCdL/Mn7/5J1687l8NEDvPLq8+w/uIf+E8dtLabNFrhOS0sT8/r66OrstHyGbVt2mfmBR25HHj9Vl8Jmas7kQ3qUupxoYiTHk8RC2h8KjjtjVSGOJVw+F6V6jaLoFRW/mZOUFf2oBPaAGkU3kWjE9CyFXI5YJGrCdyGxEtwrqFABZ5WixPpeO2vUjKnA0zURKjwjC8EX0DNWsaBZTYnUWIQ1/ZPmQxQUTUHbOwiFg+zb+5Y1fDozzHjEJvtVFi9bzd999nN2Rj717LN0zumhvauT7bu2UnfnLBhzx45nqZaTtDU0mmOSP7CQM895N+PJJCvOPAtvKMjI+AjJ5AjDQ/2kJqep5GvkUxkmxqcpVCIUaaR93jLWbriQeHOTaRqcwMAZC4T/mlL+3/QfJkr//9x8zLJTZyYfTt/r6AJmBrotCTi4600O79pGZ0M7yxaupW9Jgk1Pfo18ag8Ht2yjL7Kc9//Dt3j51Zd46Ef3kBo+wnnnrDFd6IsvbTMUvK2xnVKmwLqF89n64sss6OzlrFVnMjw+zrlXXsKvXnia13dsswyPjo52igI6pckxZ8k8mVTazlaJ/uvKf6k591qNv5pKgV4yd1CDcc669XR0dPKTn/yEiYkUrS0JyvmMuXjq8/X2zmF4+DS33vZeBgb62bd/F51dbXR0dvDSi2/YFFo0JDW82vNV8Es8Lwqy0ShrBS6+vItl8xeSHE3x6K92ki+DTLC9gRi9PR10tMRwlUvs27XfLIGVzp7NF8gVy7i8ITq657Fv/1G+//0f86tH7mPPm49bOHJTIsKas1ax68BezrvoYk4OjHJ873FOHjzp6Dw1kZUWUG52CpgtiXqVt3PNG4uSU/NRyDtJ9DPaQzUb+q1AN+0v9syYc5cAYDERSjQ2xo1WLS1ie3sLI6MjJBIRo6NpT3v/H/8JPb29bNq0iT179tDV2cXhI4ft/liDp8YvWDda+5ozF1OuZpg7dw4LF6wgEpKxipexsTGeffYp9u49aghQNi1KrUKyK4jgIufBJYthzaoLSI55+cVP9ph1tzeSYd6yMPEWAbBhchkvU2M1ihkPo0NTVKsK/HSRySubLURZAbqaXvoUmaCw8LJN7wMKCq8q/0rAb8hAusnpIXz+MtGol5aWBttjcnk1/IqNgFw6RzTYzMaNN/Ghv/gk0aYwg2N5WrpCylAmdwT+6WNf4sSpIW7+4B+w6Oz5zOtu5PUX3mD9WetZvfG/mXz8r1/8gM4IxNUtTQ7w1Y/9Of7kAMFykqCrSL2cJSN3DLebOZ3NNMfCHDt6wjzhq16NEt0koiHiQR+SZU/nilRyBRrDcn1ysW7FcoL1GuvOWE0xm6JczHH3/b9kRxhWnnsJP3vyBcoBeNvbz6JcGeW1FweoFVRYNhOPt+ANjJCvJHEFYf0lneRdYzR0BKh6i7j8OmBKNFS7uXLJrWw5+iIp9ziTmTT5lI+tzw8RrUUo5XMEQ3WKssYNin60mMaWc1lz9o2cfd6Vhjb5gqLHFNizZxv17BD/9o8fY/HCPsZPj5FNeQmF5jJ38QWcf9VNrNhwBtVQmUJJicEONc1Dier0EF/+9Idh6hSu3BRVWZVKqOtvoFD1csMNN3B6cICdO940t5hCIWMFiJqAUMhP1SNOp4pQzeBk+SmqTsoE2rJTrBTCXH3Zzbia29m643X633qdrniVeiltxZ3HFzSEavniJZaTMj7Vb0WQ6DKWC6FizKNCIm9FjQVYqRDVt1O3GwgafUjBVEIOteHLNlaf7j3vuZU3Dr3I2MQQVXnwZ1V8a/LjIxppolRyMZ0qEokkLPdAPtcNrUFcARdpZUGE/DZxKRQmGByeZOlyWLhMlqRVs82t5pp57skJOjvVDHSTaPDaWFAFf94zQChapCRoQ+Hrkw6qmkvFOHQoidwsFb666BJY6UvQVOhgfCDDsePDVNMhlnedyVvHt9N3UQuv959gZACKWTVXsHR5gL55GoeWmD9nPY8+/Kr5oy9eNod0eZxMys2Bt6aYHBP1pYH0dIFksoCrrubCQ6WkBOWyI5w1wZ0jOFXRksvniUZFeShzwUVnc+joHmsA5eWfy0qQ7DPDgXJJHG4V16bumck/cE5U9QL6e4lvRY1Ip1I2lXIoXQ7FST8c5Pf3C8dZLPt3Jx8SpkPQr+Il5uR8xMMMDg5bMzxrQ2jC8ZnD15l81AmEReVTc+S8Yj6vpnmWAuZ8rf7NQpucNmPm7xwUVs2HM1VxEscd9x7HcnU2gFH/7qDYjsuR0RF9KpNlPQvdXTFSFqDmVNEtbY3MXdBFzVU244TRETX2yoWQVaPcpQr2q8cTwu2OU6/4iNVHjXrik0210a7kvORi3rx5VCtuFi9cZULEkYHtrF29gfvvfYiCGj93mmo8z8IVfU54pyvOqUND+LQA5QrkcZuPvjI7JIarBxqJtyzl03//DcKJNqqeAnW/CkQnT8dTgIi85mvT/OLBb/D4M/fi8WTw18pmx9zR2apZgqFSyphRc9vbvYTuzkWcGtpKqqRk4pA1rQElDlcb6Om5niuv+meS2Rj1oDjAOQuMk2Ph7ORD11crRhMPTUglXDUA9b8sIf1ZYIBsFPP5vNEtvMl+7vv65yiVc+Y2VqpmDVlX8aNJgNslAwEheqJUOtMKIY7t7a3cfc/XeOrpx/ne977lIKmyiFUukstpQKUdM2RBRYRc/SpaFwq30/RJ58JMk2TrSs4zEtkrGNF55nSQtgaCRkORgYIAHdHyZi1i86WifQ9NTmvJcWsGlOJdrYdJNLQwd/Ec3tj5GmWKJDMKRgwSkmtNNmuFSWdHuz1mgwPDjIwkcbllp6JJtT5Lyq6qCaRrdZuKazpczhWtYOrr6cLv9lAcGWXB4rnMWdDHo08+Ra4ivV/QwtJKmh15ZeXqOLuZu5cCRe2GaX15HSKF7emalpbtDHH0O2qgNRV2mAr27Gv/QMWQpqwlm7ZXSxWaGxod8EX0T9l0lkvkCipeakZzs2ltbWYCipulK1bT3j2PI/2DjE4kWbx6DvOXN1CYnjAr6t62ALfdfBWbX33GDE0iiV6eeXYrw2MBzlh/C119a7n+3bczkoJMrYA7OInHPUlxukpmzIu/MEygNk6uGscfW0SsbT65ugIMFfppc1OHkuysDud6zOxN/3XN2q6jr/m/aj5UjM468zl7ru3Htq70PbNEmOTlRx8gWJJ5SC/X3Ho1R0ee44Vnv8XIW9vxjfnoOeMdZiV7aM+rhNw5OtqbSeeqDA6lmRjJ0xBqppItcf115/PSk0/TFmrCW5JWo0bZA6O5KaYyUzQ2x82mO+0NUCjKzr5qQYyyvlWmRNVcLkXMtpVsxaL0T7pSAhL1jtevP4+x0VFGRkY5dWrA7qkmH4FA0ADFK6+8kgMHDhrFaE5fJ889/xR+v5uW1lYGBsdtr9azp2lLOBI2Eba0blp3XV1dLFrYxoJ5eYrZAocO9nPgkNax/AA9lCqqWGr4lf+koZuFAHro6O4iXyoxODxqbns1V4B8sc65Gy7iyMGdxP1p2hoSNMSDNj3u6utlYGSMEydPMz6QNp2udHXFmmyfNV70UBR1oVinVtR6duFW7olb4u6i1a3moGcOhE4jIkOYWbt3o/dqr/HoLMWiCqz5KBds8iFXPj07p09Lq+OsQJ2ZDsXTR09Pj02a1FAo5byzo5OhwWnHJMWboas3wpVXXcKe3XuJx1pZu/Zcm5rq/G5uqXLkyHb6T+3FHxkj1jpJtMkxBqnlOtn5UgevPOGhXBvBFRon0lqge0mYYEKhuiUmRssE6i2Qi+CthYyZMpXKMD6pjJQYmayom6rhcgQDsmx3gkh1LrpcUZoSc2hvnWcN05Fje/D5FIKcprW1wVwa89Uq4aCauwq56Sz+epRCNkLfnLV0965g197DrDzzDK6//Rb6n32LyYNj/PVnPoh7ERTiMN0/xZ1/83HGhqfZOhT+fc3Huqsv5vbbb6E54uHAS0/y2Ne/SFfmNB3uAtVKhlQ1R6ilkZg3TIQyqZER8xHPVTz4m7pIFYsEPGXquSnLiKgKiclmaRdiUyxSTVUIuXa3fJcAACAASURBVODyjefaSHjjNdfwZ5/8JG/IOS7oYWS6ikD+H/3ke7z00ku89uLrbN98mJC64o45ZMtZqvVRtC0L6J2/zM38VQ24ElNMl5XyGSbs3cCGNX9FOrebzVu+y5xuF4f3HGX/VrOXxlVrsvFc1R9mMF0n2jmXD338q/TOX0so5GJ68g36jz7A7q1P09c5nwZPkGce+xW+YCMDwzn8nkaKWSHcAdtI2vsWcMPNt3DWuo0kWnrIeQqUvUXzfP/Yh/6czNAQvmIBr1xfvHXGMjU2XPUu/uLjf8eh46f43Cc/TKs7RW3yBIF62dw9PPFOvv6Dh/neD3/Cls3PMT15Ald9Gg85yorNrrrxe+J4XVFy1WnaOxOkpscJh1Wo1cjnCyxatJQ/ft8dFPJl7v3hvQyc2G4Hk7rtSkmFniMey+en7VBWwJXldiiwSPbGXszFzLzVbRbvGAkUUxD2BWleFMUfdjF6esy4iUG5qtR9tLfOMdH/0aPDRGNuOtobLBG7samNfClPd18zNXeSsfEBCzbTwaGN/cIr5crSzOGDad7cVkJ6zQ98cCnhhqPEo3WO7a2wZM7bCEVyJDMjZEtpxian2H8wZ6iqrkUmVaI2k1q8cBUs6u7CW5HuqM0aCXctRmtLJ/FWP3nXKK9uG8VdceEK1Glqg1VrvISjVaMdREI9tDTOYdOvX+Oyt4Uo1vL4lHjs6uLowTRPPzEmvwWjqYnCUsjX8QcjDtKrgDOfkwhbq8jSWDkFLrM9lThO6P+565ZZONH42CRjYzkbs1oaeV2pzbIvddx4ZIsoZyqfHrS6piLSO0WsmEhls/Z/qnIIEpXGq40Sm8JJ61AqywZ6htNfUmElxFwFnBOYZI1KxdEkCAGThaOceZob43ZABcIBihWHTx8Wkl4oEfMHaY0lzH+9bjTAkk16NEafnJ62htlrvHiHAmAjcfs+gqj0mZygt1lnGRX6Rqtx4tcc0wLLUhHC5zQ1crCSjshCDoWK+1RES9BbIxDwOsVRWZur0BmXHQhGa1Q4lbvEVCptCJJPNJ1aAx5vlFKtiDckkCGPr6DCUEIiIcZ+3P4IJZef9/35X9O39Ex6FiwzIeKmb36F6665ks/d+QmS06cYHT9OY1uY1WetwuMPsnvPQcZGkzQl2tVBUs5Nc9kl6xkYPIwr4CZPA28dLvHAw9vJVYJURJUQjUfIt2LyympA6rRHXfzzP7yP5MRWcoWT9lC6i8rgaSNbHCLeAalSkoamLrpazmLlokvxBTK8sOVbeP0Vgr4iuWQKTzVKQ/RM/JENvON9d3JsXM95BJcuhkfia4EJPnMPUnGcT9aJhmuc6t/L8MBROtta6Zozh5GJSTa/uYNjJ05yzvpzufrKq3jtldd5xw3n8Q+f+DSvPfegNTzZXMYKNFGmHPqT45ZlRgNmiPAfGQq6x01NCXMJrFRKVGvONCWfTs8EqInyJr2CzxwBJ5NTjhGBx210AldZ91yIq8L7tLRkeetobKSps6dJeTpGR3ToSwrqU4Oj5lyT3US8iY9+9FNseuzXPPrLBwhJZO1Wk+szBHk6k5pJEq8aFVGaqHKxztTkhNGgZA0sUbyKGVEPZRqiNaQppMfnTO8sGk3XQ7zVatUKfVFD1q09mz+87Q944Ve/4kc/f5jOjkZzTqu4veRKsl8vWoHjF7JtRa9zHVLJaZuO6zoY9XQGaDA9jlwqq7r/fkt7L2bzJGJxa9pkxapJStVGnXWjcpkbntzBLPdJ9C0PWQWjiRKpDIOgkzOTTCbx+xUwWGbhovm8te9NwjEPZ61bxvKVCxmfGDVqRjZb4eWXN9vnf/vb386mxzaxZNEy1q+7hF8+9ISI2JaL8ofv+UPeequfT3zunxgswHi9bKCjwutcpbqcde0cyotD7gnjsgnODJwyYyag62rNswEfjr7Jfsw0WjNox+/MQWbBE/tvM5omR970H1Mh9ShaRbZq3HLwqZveJBb1U83XTHTf3eDj9ecf4I0Xf4m/VmXnjuMsO2MZH/27P+Kb3/o0mbETtAZa8GZboOzl4P6DxKINpDJ5+k+epqWzi2lZieezNLc0UZ6cYFHvXE4eO0UkFLd1lMxkBK/gDnoIx5X8LddBJ0NJjb8m6rMhrKqY7Z55BZy5qcr+eiYHSsVwV1enFcStbS0MDQ7+NoRWCJmwHNGnBUIGhSxQpyEeJ5WatudR30fTX72uXsted8b+WqYGmaxC+6I0NXr5w9s38PILW9m9e8xo2trRBRrkcnLo1P6qs0qU8yqJhgZLFx8ZG6ehqZmp6WkDnAICECzzqmC+FxYmXHZ0pNVakWjCZwYNqoFqJTf+WpBSpkjNWyWZrlBR5pd8kSz13Isr6qPkU3Ni5tz2eXSOSC9mdCYZpVS1LzngmoxJdDbqWdPET41HJpux7ApZcb/tmo28vvklMrki4UgLtVLM9gO3P0VHFyxbvJQtrx01cFhUazmfyubX5UmTzmXp6RVttMz0lKi/jrYjGg2wcFE7F1ywhmXLWpi3yAWBfQxP7sTrjTKv91qeeLjAT75/lJIYSAEZFrgJRBVimGJicox4JEE1H8FdaaGzZSlnrgtxeuQYBw4cYc+e06ZR0k9tkaLvymFMIIpS8SxDqO5m5eKVTPWPMTUwRndnK6emTxLoDjJansRVCVrem0vXSgIjAb5TVYLuJuLBVkK+hL3OydxJ1O19/K8/zSUbL6ehs4F9R7bzb//6z5weGLL7uC+78vebj2Ciwt3f/ZaN0F/b9DAv/vu3aE8OEi9NmftRwVen6HMT94Zo9NaIu6qMDU7ZeK0WDFMVSlnJEHbXLdujQNAsKUNiuaemCXkchyS1c+HGBi6/5hruvOfr7PLV8UcCjKeK+KNuyw1JJFqoFmqcPDRM2B+gs6ubZElioBQ+mwJU5cTHZTc2QCJJvh4nmepkyZI/xR+8hN6eHI8+8ima4gM0RUqkhtMc2p3m5DGJjsAd7mDZue/j8htvpaF7McGIl+NHX+SRBz5DV8NJoz40RuO0Rnr43t3P0tAaI52Xn3s7IwPjBNxBs5LLlt0mJO3s7WPe0iXEu9pYdOaZnHvupRzac5Q3X9nK3h07SafHmDOvndVnrmfdhVczVnDjiQRJnjrCj//lU9RGDuOr5Kl6I0yUQtxz/9P2utX8KDs2P86PvvMlqrkxcxirl2tWCLvdQXMtqaL0bxelatFoBOIaXnrJZTz7zPMkJ1P4vQG8rjTylNcubQ+3FYJO9oR8yUXl0OEdCfpJZ4tkC0JBg5bhUallzSJGPi4JjefFVY/K3E92mHVC2rOq0NXeJ99h+o+fIpsp0twcpuZWAJgoEQnijXF65zXR3AHjU8fI5qaJhGNEwspTGCKXCYMrZgeIXnve/GZqHDNHnanBOM//KsW/3PVZpjJjPPbUowyNjnCsX+4uanwsVszQZukANE2Z27OK0/1Zcikvc3uXsu3NHUYV6p7bxsDp4xaqlp6K4k+cYM4CNy3tYZKpjGk8qEVpTHTx1oFDrNvgoVBUIaFguyaKmTjJcR8vPPsWE2NCSpzAQWWs1D1yYqlZwRENhawIU/K3A6noEK3S1Bhn4dwejhw5Yo4kajiMKvJbYxzHQUoopZAZQyWduANrMuTSIyQ3bQmqTmEnFKzuEuIloVoQjzuEy12khoTx2sAdUaoKTm16s7k9ClrTIaPUZo3phZjJ+apaKZEvF6kIUZWuq1AjHvTjLlYsHb4xEmN4atyaD21kGqFPpqZJ5wtGIdHXWZr6TAiVY2coqoyEf46NrnjzOiDkrCKqYbHsuLg4Vs3/MaeRh7maZTVeKitz5azlJQjZUt+iIkpTp8aGZqYmp4mG4zQ3t1AujnP+RWdQdeXp7ZvPqZN5jhwuMj5eoeap4QuXGJ04Rjkvdxjxfv1UKm5WSvh63iVcdu1NZCtu8lWFSPp5/RcP4nMXaIjV+c63/4lScYxYTDTDMFddex0//PF9lkZZ0RSsmKIl4Wf1ygWMjA5Qqrs5OQatvefz6Tu/R74SoiCaofYyt9aAG3c1QLDuJVov8ePvfpLBE8+Ty58wH3/xmJtjQZraPIQaqxwdHiIab2ZOx1rOXnE55553Nm/s2cQbW5/G45qA0pR0zPjc7ZTqi7n0xv9FuP08MhkPARVoXi0CiRB9VEteIhLR5rXO8nz1K59l+Mguop4qYYXjZTNMZfOU6y6jba1ceQbvvvm9nHXGYj7+l3/BtlcetyLPhKgzIXiz9s5OuKb4DQ7QoOLFSazXdFZi0qwV0gJCTPvjgvT0tFl9KiHYMiVMQ6Scoao1HmYnXpEToMf0F5V6BbdNqxxOsPQV9q8upwnW+ipVckRjAXOMUcaKKJuXbbyKkydOs3DBUh579GFrLlTQqaHvP9FvD5woYvreMhERVcNj2iBNFVTA6vl0bEy1h9o61cFsaah6vzJGkNmB0OoyPk0onBETl168kQ3rz+UHX/s3UhnlOsjVqU7d56VcqxLSeKteN3qW9oV4Y5NdP1GtzM1KDkdyFbTplDNJFGWuJKBCvG5fgLrC2IIhK1hrcm5TQriukZ4ZCdT0lRZUKutfcbs1lXL0iLMTSRWXEplb469JjqdKQ6OfTH6MSy5bTTozQr0W5dD+DJl8iWhjO8lshYamHm56x61sOH8jbS2dfPxjn2BgLMkN73wHy7ui/Ow736RU8PC2m29nxSWXkov4Gc9J+xZTJI7QCpvgKGBSCKeZ6zkxSLbXyZrUY/vef9N8zDYg/9GPOH3Jf6Zo/U7z4fyj6UnUfMhAYKb5yMpgRvuevn+2YNb5rtQ0//bljzM9foBowGXZDb6wjzs+/C4OHXmRU0d34S56iE0nbJrTf+I0oWCDibuSYhOIXRH2MTo1jNfvwVes0BTT9MlDNp23z22ugW5Z9xfNJl90M60bFcwq/o3PXxBV0XFjMyMBaShM82O2Jb8FsPr6ek1ILA2P9FK6t/Z8zmjxNE0WnU9rSNM0CctFr9Kv6XRmBvCKmyOWnkfVXmaPHw451tduyP/GCfOuL34UhSn80z9/xf697lYcgEAyJ6NL7IKF8+bhqbVy8NBhM1mRa1ssIVc5R9c2a0nv/Y1m1oBPTUrqUbwSkrtlMS33xQq1iotQoIlqTtaEJXMG1KMil1Vf2cmUk4aLmJdKSFa8NYqlmuNIpdc0AwZN9GanWnbR8Hq1BzmGPwLOpDmra1LurdLcGqW7p8XyeI6dOmIZXk2JuXbGD48fYu48D9dcfT0nDqfoP5Ti+PGTZLI1s6IPRz14fQosFJgnamzU7pUADE1X7IwXGFWDpmaYvwAncb4gzZmf8bE41VIrkeaoDPDxeot4vCkisQLl8oS56CUiAr0SFDMBEk3TnHXWMtNd9vefMop8viCQxwEyLPFebqslo9IY4Nfe0ER+aBp/1s0VV1zGK3teJxnMkAnmKSj7Su9ddGIFmda8+OthMhMlIr4GagWHal0IF83CVw6gamhDYTU3OabT44SCAv9cHCys//3mI5Y4zVfu+RYTySTf/8bXKZ08SltukhZXiXjMa8X/SCppNqsdYR+1yVHISZFv2l88KkwpEw3U8der1DLQ2thArVywcVww5CbcEKPohfUbL6H4m0LqX77/MO6FMZauWsFr27ZQrNYo6tD0+CxgJzWWJxGO0dzWxHRtklq1aGNHX6Bq9JqLr/MR6SyTynYR9l/GeRd+hu2H3axeFWXvnh/Qf+whooFBwt4MroqLyZEcpZyPzrk3cdW7vsNkOmgo6IHDT/DQzz5NPbefS85uJeyVK0KO9ESQF57M0N7dzonBNAFfAr8MHAtl88xWUVH3hQnHaqzbsJLByTw7D5xmzRlX8Ie3f4RF8xcZ6pqWF7XcHpTbUPJQDkRIFir0JLz88nt3sfO5RyxkKFv20LXwTO749F0o7a6eHeV7X7uTIzueI+LKUSvIzUbiKTkuKfXVYzbIOny1KQgB1Akn1LiYy9EQi9sGrVwM29VdEu05PE9txhI0iUahxe/1BiyTwOeLUK3HCYbbLel+YnIAu5nlNE2xkFHXPBGHyz57wGqTeM+7b2PTpl9zemh4xuaxQDAhcbC6ffn1q2uHc87vweWV60yGRIMTyuN1yYNbepA6ze0YEpDLFHC5pokFvdQz8/jpdw/zrnfewh0feh9/+bd/zr7Dx5xwNMfJ1g5iJY6Hw9A3N0B2MkFrdDXRQDfbtm7j4o1r6R98i5GJEU4Pj+P3NzI+XqShc4pzL2qjXE0xmSzQ3qXnsYlgoIWDRw5x6WXzzbljbCRHespDckKTpw52bT/O+Kis+7SJyZVKSfaOnaXHG7QRuVAVFVdyjBNnUtOF9tZmspk0k1NThghJryDTAW3AVgx45NrjTAdMHyFyqpB7CUllIRgMGodVCKmKd20c8uSfmMjZBubRRcZpwsTfd/zHZ7JahCDqcLX6yKE6zR5cQrf0+1jIbxkLGrlIqLfhwg3kszkO7zuAVyNrbUKlGv6gB/dMonmsMWGfXdMPFU+lWtXJ7LDAKAkW1Sg4qLLT8AhVErKtrANNXopm1W1FglEenIJK10L0NWVmSBdTES2kmiMYltuXI5cWAhwKhJicSFpqrs8TpLunh+auGonmAA1NMZt2fPDPPktquolMWimsEfCWGBw9xuB4hhMnBowuI2erxUtW4gtEGBufNAc/ceFVjAQLRb5995c59+xFNCdq3H/v3YyN9HP1NVdy9Hg/b+7YZWPsaKSFUnGUVSt6SSRC7DtwlHCsj4FxP29/7//kwiveyXRWlVCImkdot8TEcsELEqj7zZntwK5N3P+jL5DJnrQJ1KK+ZjzVCdyeNPlKmslsgUi8hSsuvpHMZJFaPcgffeCD3Hf/9xgb3Utyai8RUczKyg3oYsGqO1h30UeYng4Zb1cfqGbNh4OgF3MOddJNjkJ+lLu/+Al82TErVjRlkhuULJin0nmiDW2EEs18+7s/5Aff+BIP3fsdW0ezxYM1l2bjO2P9LGqdUagc7Y7W3ayGx4ols1yWoDxq9pDZtBLinYRhrUe5OGkiNyssVzNSllWvT2QO5VEVTURu+R0zyLisUEx8L2c22VhXJQgVV90xeFAhprcnQoiQ+taWZvs+ojPKgU4hiJlclpOnTlqjrIZFn6dUcFy0HO8EZ+MRmKPJoda2JnOmk/I5k2UVyflcxp5dvSe/12+hfg3xBoYGhqjLXUdNuui6+oyympaboNJMNY3KiV9eMwc+vbITGKd9Tg25I47VZ7H3oQJLm2C56lDIRPeSA5ieQTU3HgOMrVnxlB0KrgpZNVUOVUevWbdkZoUyipIjB0JZKyuYTc+rrDvDMYmHXdxw0yVU6xmee3YflcJioo1xlp+1lqWr13HmOZcwMl4g3tBi1rn33vtjit4Qf/aRmxnY/iaZIzt55YnnONo/wMoLN3D1H9xCuHMhmVzUChyPu2jnm6bvuWIFt2WmzOQCqQlST2LNh7Nn/M7k4/9v8zHThKj4zc04SunaN4Vgx2t7eeL++zi672X++H+8jReefIyJiSIVV4WVZykgDtqa/Dz76LNct/oGdr6+h6nJDJlMiVi8yUKBRR0bS41TcQkAqFMXvbpcwyt0vyIBtehHRWq6X64qvpDPmmyd45om2rS7WrVUcCeAc8YG3dLupcOTdaymV5qcF8zFSsDi9HRyhjrrTEpmReQyQNA5roZDe7UaEYFhOrcEfmXSjmmKNEWaSGvaqO9hEzkFg7pdLFuyyEImr77qer75zXuYSmsaAJddPY8zzp5HvjBFKBIkNeHj6UeGeGvvETuT9LqFUsnJhrKjbkbfJxeoumPCY2yAgoAq516Leh5WVlA+IEUJXneV5PQU8ZCbYMVDoBzAVfKRL9XIeMpkvAUq0sFYGK+0tM7Zp71PZ5HAAkfXqIdDn2t233I+m7hiobCXxiZ9fmkB29m19wixRujpamNO7xy279jGqpXd9pxsWH857U1L+asP/z1XXHWZUVKfeOJxCgW5a0VwEaSjo4OGRoV5T1GuTGpnJK10ZZkJpKpmZLBw3rlkUn5GRgtUXdJMBchUi9Rcyggq4fGkaWquMjV1BK+7ZO588XAryxev5eixQ2aIoPffN3eu0Ut37dnl7LuiX1UrFjhJNWo040jYQ3M0Qrjs4qwFqxkaPM2WfTvwd4YohCrUywEKuQLlYsW0dtJwtSTarenIpyt0tvUycGqYqWqeZcvWmPZNe5WmVeVqknLFmfRpF+yvXPz7zYen9hTved8d9C1cyfKlqxg+dJDkgb00eqo0xoMEYiFC8Shbnn+K1379GOFiHn+xpHoWt9uP2yfnjyjVcp5SKkk07dxE7Y3hqBtfRJ1okHBnK+ddfQXPbdnMphe3QaPPREfaaHwhN9F4A/lsmfRU1lB2fdB4U5S0e4SAutmquu88rlCZ868O0rssytDpJq645PNU3BvZPxxl/rwAweBpdu24j9MDvybgP0KtfIK63AjzLsamV9O15BNsvPRm0tnjPPvM58kln2JOU4qQEmUrslitMjYcIRrYyHMvbWc6o13cS2E6Q8zvM8Grju+8xu7VIbq6YSoj8UMPhYLyNxK845Y/4abbbmWoWCNJmSZfgEq6gCsaNBvBuBfyQwe5+x8/jb9e4cTgBDfd+sdc+p73MTSRIe4uctf/+kvc04O4sqN4qjlKpSwlhXHoIPdGKZZ18FRINCbo6GhjanKcSlHp5nlhgzbyl4iwIiKkq2Dot04yPfwWhKrzqiwbOBfhmJep6RrtbWv42td+iseT4P1/chsTE8fwuqaJBMpUyiknsFAcy5JSz9VgyHrOsZGUH7+0QXr9YEyFRpC8RK5uDy3tcUr1MRpaXTS1BRmfytp4tiEaoKMzznR+DF8IVq6EciZAJlWkuy1GebqTH37jEOFQD3d+/tO88OqvyRaTbH1zGwX597sUDKQ0Y+jubmDwdJI9W2SxG2Lp/A189V/v4p/u+lvOu2gZD/7yl4yN5RkbzxlKv2h1jrXn9jI+NWLIXzAqTUc71VKMLVuP8O53n8crz+9h964MYvukkpZZhcsSf1XESKyqzdqxxlUhUXXLPUIXICpPYryeCr56jqCnYlMFj9c56J3cDDUaDkJsU6mZQ1YbvdEI1HgY9cprBYPQp4xcroTU+LVBKjcBEjHxM3PUXSW79jbhcDmIsqZiTraax/Q80lZo6mLaCnFhZ4L9VOwFDHEq24PrCfhoaGqisbGRQwcOUCtWCGhcrQNTLibSbMt9KxYk3phQW0uhUjYalksHh9QZQqvlgCCJsxVoM05W5mLlMtqXDjrR81ToySFKGQZWVxgaJVtTFXElJxMl5IjuHTqKCjqvhTEGAxFrWN97y22Gym079Cip3JihiGo0Y7GFhPxL6WxfRTTeQnNbI8tWLsItEXapTjYvrUSEdEauJ3q3NRIKzFOzTY2wP8zQyf1kJ45TLw5z6uibbN38nGm0dGgePnKMSLSBet1HsXSKCy5aycjYKB5fO4uWXsOvntzPP3z525S8mhRFqRV9VD1FygYI6KIHqORqNKmxz53gc5/9APVqkj/50/exe/vPGT/9BrFQnWyuTDovq9MYN914A29tf5M6jcxffhXXXHcjmx67n337Hsfr6Qcmqbtb8IWu5ZobvkSp3OZM2H5LmHcMDvT+5afv85UJBOsc2/4iD3zrLrKpCRJhr9mCqlCte/0U6j4K+OlZsJQrNqzjJ9+5xxoPrSfHlcsxQxA9RO5lNu1QU6xJq34je3F/cEYoLsS2al9715fv4uv/9jXGR0cNTQwprEulshX3JRPYqlBW0eRYJ3tNbKpG1xy8ftt8qPFQs+sItaVXEMe8UEjT0dnCmWeusQJ7587dDJ8eJRptMNcoWWRquiLKkdywlq1YwaOPPmprcnw0TXtng2V8OM+pggvV2Dthh3IQVHGjEDMVN9KwJBIx+vp6WLd2LYlYlGeeepq9ew4TDftRtlMsEpN4xkS3AU3BUwXj9ysZXfunEGx9Xl0fd8CxBNVk0qY7Rk+UcNSZIhnNze6P2yx/TeQuVx+vF2lbanIf03mlZ0ZaADNzcAJAVaTafVJTqP+fz9He3s6tt95Oa2sHn/37O2fsSPV/Hae/vvlNXHTJWXR0JojGllCuLLN7UBV40dJGS5dMY7oZS2YJBuM88PMHueLad+Dzu8ifPkpfCEaOHOEbX/86k/kUrliIq2+8nbdd+wf2HjOlAtOZPJ5gBE/AT05aONsjHcDB+mejXf2/bT6UYyqDFMcyGH5534O8/OhD+GojXH3FGl5/8RlyWa8lktd9U8QbC7grGUrTZdY2n0X/3hM23R8fnbK9L96QMF5X3e/i9ORpc7CUkFwASz6bN4G4ptACcKTf0LrQvprJZ8zIo6B6y+6Th2K5bNRdFaVC6S1I02zKZbLhBFCKAtnc1GiW6So2ja7n1U89d0X72oZ4wrI+tAbU4gb90gQJ6NGeGrKzW1PI1tYm0tLqimor/r9ey++2M+ftN1zN0Im3WLxoGTt37mRoZMyOvquvX4bblyWVGSeVynHkAPTvg0Q8MuOmKGaA3ofPABjdTtGxTMOk/PZakUAImlqcED+BZqbrLEJjotNMHk4NTLF4YYKzlizlgpXn8MB3H8Bd9jM2lWW0mmXKVcQd1idzgjntm2g6KfersmjJuh5q4kVx1MGu4F+nuRLooAPYySMqWL0juvjcRV6Wr+lm/4ET9PaE8bpjXHnFlRw/doSGhiaOHZzkuScP8t5br+etfVs4dWqQ9HQJseZlsW4uUuE6jS2waGkHoYiP6ek0Pk+U06emcdcbjIY+Pa1mNE6uoElThExJwKQypKSrE0CQprm5SnKq34D/bCqDzx3i2utu49wNF/KpT37C9CexRIxsPkOhmDMKn8xhdA57vXE87hptLWHm97YSw0NyYJyjh4do7Gzg+ESSUJv2XK8BLKK1qx4RQCAjn9amTrweZb9U3MmroAAAIABJREFUTDsUSLTR3NzFksWryGZyVOsF9h/YRpWMUdo07RqoXP77zce8+ENcf8v7OJ0ssXTlOXjl/jFwktNHDjB06jgTUxOGrrf5KuTHR2kPR2xk6JJxfN2HLxAjHG9iZHzKJh9t2VNks1WiCT8Lly2hubuD57a8Ts7nohDwcHIySUFWZzq8qZPOyUZWC6ROIt7M9ETa5siuqoc1Z6/k0MguRzjkj5swJhAtsWxtjGBLmt6+9Zyx5g9wBy5m30CCJUu6yCTzRMIl+vufZnDgQSqlF3FVJilMlxkansPA5Bru/Nw/8PrrP6X/2C9oiZ2kJSx3rhmRXsDD9jer/MUHvs+poRR44tz3/Z+QnZy03BJXvUBBiK3G854RElGNpYPkS0FKBYWZtVCsR7jsptvZ8PbbyCj4pQxht9f8qlVklzMlWkN1tr3wJI88+ADNrd3c8eG/pZxowR10Uf1NiNrdn/87yuMD1LKTuKo5cqUM2XKeus9FIiTXlYUsWbaMa66/jtdefY1//+F38dQLBH0Vm0LJ1UJTD001hNbJ9Ucdo5AEOdAtWBRHLjaxWJhwQ5Dnnj1CtZTg4vP/B++95SP84Iff5dlnHyIUyhL0y+YyZZoeE6FXldxbxSM6XiJgDgqyEm5MCCmUv3jAXKCWL13Dqy9vNkel9u44777tWr7zg68xkSrQ2eOiub0ZX2iKYKJK1xxobYZyym8uZkppD7q7efDeExw9HOKmd1xDS3uU1za/wNDQkOVMqICSg5YK4cYm6JkLuckoB3bkSY566Grv4UMf+iPGk6fI5vM8+eQLZAtlxjMjXH5jxOgsk1Mp05poQ5BwfuhkhTfeSHHdNavZvvkgp04WTeSs0XypKCTeSfvWNmlBfDM0CDlsbLz2vSxYsY5Dx2Tje5z9O18jTBp/LW3NR6HimhHxVawIsBGoQ0wxVEvjdROqWboXxEJhGxULoRJqpRyOogPd2rSjUlLzGCaWgIsun8uevfvwuf2cOKLNIkokVmNqKm0HUpMukMT6mlKU5PTk2CYa+ukPENbEI5MnGPGx6owz2LFnFytXrWL7m2+aaDagEb34uR6vIbPWIFkVI0cpr4l65dAiYfBs9ohoKWqGjGc+g0Y7LkuO/kQ5Qmpic/mCNUKivzgi4rDdW/H/haSY6DnmNoqZCj8dgMqrEMIvbrLgQiess4qnUannXhYuXEw80cnmN44wPSmf+wAud9iao3A0yMJVa1h11nrOOf8yEi3NZMV0Ec5QhIBAZVHEqiUl7dAYgecfv5++Vj8P/eQeJlRI9XQwODREKp3FI7oLcMa6LnLlEap4KVe7edfNX2Ai20bfklVk61nq7hq+apSqq2w22qLsKXpcqe0WDOrKcXDva7Q1R+jrbeMLn7+WkPsgEZ+L8RGhmxELxVuxrIN8dhi3r5WxbDcfuONOqIfYuftJ9ux5ALf3pON6V93Abbd9h3S2GZkFOSJdx5jA0WkorVrUBnWGotjVGT2+l/v+9z2cPrqbhlCdUn6aQrFAqeam4JIpRpCASoRM+reTj1kHs1nHMhXOllMzw6XWt1UjKS2BaA+yBNY91hv6/Oe+yMsvvcgrL7/E6PAIC+bNt/WeHJ8wWocjtHa4iXJr0oNY14RETmn6a03CXLJt1jMxIxqW5bWE2tIVVPJGvVq8eJHpF/YfOGgCeE3kFNAXi8bs+VBBdmpwgHy+aPSWzs4uli5fwbPPPmPGDCpMHP2KI7gVRUrNh2UpFMu2fgOBOnPn9lkA7Ppz1rF44QI2b97Clje2kkuXaGxIWN6C3AI1Wejt7WZsYsLugfZPFWSisOnZ1L2pipPudltjp8+mn6J//daKSQ3JTKPmaKwkJg4QCIdI5XNmVWv6BZ20tSqNmsoY6OBU746FsqaJXjtjNdVvbGqmrbWD5NS0TWUd0zsVnjVCkRp985rt9xVXjEB8Cddd915ODU6w/8hbpAtj5EoTdPV2EQl30jdnDQ3RDvbtOkRuGubOmcvSZX1owPPC88/z4rOvMTYwyvw5XazbeAUrzr+UcLyB6axoiX6KQqjduo+OqYbR9v4fNx+aEmn6YM0k8OtfPMLS3j7WLW/l379zJ6dP7cJVLXHqRJqMEOFQkUAwT62Yw130sSq+iOZAgpHTo0yMTFjBFo6F8Yd81nxkimk7wyfFgJvJmdCn05qSO5smL6Kc6R4qF6RUddgD1nxYoKZDR3MeC8dF0M4Qc3tzAEY1J5qSGYVIDUtJwbCOc6AQfv1q66DiFNx6vtTIOjk2FdP6TE/lbZJnGibV7G5NPxwGhabW+UKVJYvbCPuTvP3Gd7Fr926O/4ZOvmBxF5XaFFVXxtaWLHpfeKbq6LWqVeKxqOVuiGKZzSllvWZMi8bmFqOD+lQgebSH5+nq1RR+0Nafpx5kfKTKxKgYMM10dvex581t/Nl7b+W5n/+aWCXGiQNDJPNl0oqti4I3HqAk7ZUadNHaXNI8OTlcembNhlaTeeXXeZ3rqEbFsnH8Yhs4YbnaR84//3wWL28hX+0nleu3z/b6i6MWAdDbG2fZ8oU88dh2Aq55JhPweDPmIKl9Vo3c1KRYNc6ju3JND/Pmt7Nz937LPovH2i0QMhipMn9xq0Ovng5w+mSQkGcZ6XKOsmhyYgZpT3VniITz1KrjpgmulPLUK3XyFS9nrl3HBRdcwIMPPsievW/h9Ts6OjWSeg3TWrriUC/QEIeFfS2kR4Z/Q5yTCUHehgGNHa0MJ8eounRt3GbPLa1dMa8mWA2Jal7lKIUNBPcHu+jrXUJnR5/RzRoaI2x980XS2RHLctIaGqlf+/vNx5++7SDBRAePPbOZU6dT+ANh02mEZg5gFZOy5YtV0nhqLmqFKp6ql4Qk93WvTT4+8JG/peYL86MffpvG3B47ZNRRn3X2Ol567RUGJ5K4Il4yUs3PCJqXL1/K2669hp898AAnTg7YIlChIkVmveRixdLV3PXVL/OHH7ndKEC6caFQE+l8jkC8gBgMi1ZIMLyKfKWLFWtvpVwO0tt1IfVyOwGfbGZf5elnP0rIM0h+cpr9e3PUvYu46sa17H7rCRKRPK3xOqVsydDzXDXE8GSIV16a5Pz1N7No2TlcddW78dYDZMbG+f7dX2P39s02QpUzVSLiIjs1aPxLLWCfu0pRdAVfhKbeVVx44x2s2HA9kymZnDohgKI+KJAx4q3ir5c5duggrW3dtHW1MpKXc0WVppCPwtgkzz76CIf37rIDNJIIs/7i8/BHw1x5ztnM7ewgmXaKowOHjvDSC09LWsXk6DGOHdjO+NBxQkFxpWVnKx6zBIay5UtbtsWate20dkg7kqJUK+D1dPL8UwNQnkM+neBv/upveeqpR9i65Wn8fqEnVUrmEKVuvUI41ozc/AXkVatCJ4W8CeBxXKomRqf46F9/jJdfeJXNr75hfP1vffcb/HLTz9n01NOGkMxZFaZnno/mjmmzQw5rxJrvpFqdNOcFnyfE2EATv7h/jIsvll98G3v37mbPngOW1lkuzaCR1K0AX7RK4+95pMdcvPTMMTvwlixYwUUXbbQE3/HJce776Y/JVnPcdHsMt1/BXy6GT1es+YjHG3nhmSkTsOl7Nzc2c/DAgENXq4sCIuRTCJMKwZkJnzO1pewN0LN4HV//3s9wB6LseHMLd378w0TljpQdNoS5Ygno2vDVODlZHjr4VYjNWsqKN6tRpU/836Kj/VDas3i+anqFaJaEWssMQAhVPk/3PBdf/rc/Zu+BzcztWctX/2kTwwMeJyDNXSMcCVnAlNy39P+1uepg0mGjwjKgjlT0ilzF0PF169dwcmiQdevPYffu3Zw4PkAo6DWrz4j48WCvNUsBEGps8WozzYiuj5oa1Uk6xI3zbiJkO2atABaFRX+UGFprU+9rlm2mvUAbplB3XSddm0BMiLdTRKnJEL1GdDQ1J42JZtsYDaX3Z9hw/hrSKo7xs23bAQJ+JWML5ZIrlKiLLqKBKGX8pMterr7xNt55+x1U3Qr0lABSxVgFn182pGV8tQxR0tz50TvIjR/FV82YFeT4+DgeIXauOn3z2lm6up2jAwfIlQP0D/j43Bc34fIvJFOpUXLn8AfdJiLXCF3c7qpR4KQpkKOItgaZVIqOqKnWFF/+58voaj5NMVmikvURCHYynR1k/XlzKOVHmcwU8SRWctEFH2Fe31X4/G5eeeXHHOt/Arc3T6m0kJtu+jy+UB+pfIZ4NEohk6IhHrEEcK2LZCpNNJ4gnVEn6zdXsNaIh/vu+RLbXniMMAXSyVFCoQAZJcdHoiQnJgnM2NyOT0yYUNNSts19qWpIugpZudUIfdV9F5rqeOo7IxhH7OkyOpS85zva2hg6NcDaM8+yX1NTSaLBEFNTkyRCUcce0122wkvBrVXlJ4na5YFCKUe8IUqpJOG0C5/OJZeLxYvnc/GlF/LNb95thZkmY46AXcWX13QEzc3N9jzqXooxL4qLeMvRWJx4IsHU1BSVcsEchJRzEo3GSSn4CjkUlfF5Ha68vm+tkicQ9JgLWndXE9dfe62tt29/80eEAg7XXAWQDTKqNc5eezYn+k8wOjrmQBAzVBAVm9lcCa/49XL7shycOqGgJi5CQD2Ew8oTypt3v0vXcMZqWBkQKlwzclr0uinUKraG9dk1DZrN7pkNINSTOWttrb8TCi+ufSadIRaXiYNoWqJDlYlE3XT1NLJ8xQLG0mkK7ih/+edfoJQNcPTodo70P0exctDCMiv5FvbtTNN/cop48xzeedOnmM4Wee61H/OuWy7lvHUX4an08djDz/D6G5sYldjaHePSK65m/QWXGEonTN6R7880HzOC89/Gls4U4aYU+29oV7916nO2n5kfctebbcSFujsidov1FeZjkfDOBNlVLvK9r/wrG1av4fKLOnjs4X/ljVc3Uc4XjYtfIUS6qJF4Hp8woWKEWKrCirkLGB0cNkvdmt27KstWLad3QR8PPvYQoXiEEzk58LlMnyMnQ1UIWkfFaolcsYDbJwMDcSJlD1u3BkL3J56IOwCf9Rty23SsyxW+qq9XQ6liT59donCh+Arr1GvI5ME0c9L7aLJmdrPqtpxMF32tgChNA5JTORMpy2JWZ5KGBt6AbOFLlpUjW9ruznYaIkGuv+5G5i3o466vfI5gtMRZ6xdwevSwgZ0Sk29+JcXEaRXO0vXBhz74QRKxBPd88zsUqjUzWli6fBXhcBP/+Pkv8dNffJ1zL+ziV4/fg9s3ZaY69YrHcr1ODyY5eTLL4GCNeT0tDB8cp1VAygjU0pCSHERFfqObWsRroadmsWs6D1ESZ4MHFZSr81fhsmr2a5bpYxPFugx8VBN6bG/Te25ta+XvP/c/efTX3yHeVCSdTvHM48NOkGg0wNuuu4IHf/4k2akm6tLx1lLMXxTnwotX0d7ZxO5d+3nyiSNoCCYw893vvpFscYqnnnmJhia/ZVG190Bjq6ibDTREVuMpncnjD/VTqGVtklyveCnmShTzSfLZUcqlCQPDXbWaUTq7FyUYHR+yyeUF51/Mlm072LNHuWZ1qrKnVcSkABSPl2p5mt7OGHO7GxkZOEU6Kb2L9I+zoJSbesBnYIzulc/lpVQo2R4oS29t45rUqab1eJr54/f9BZdtvI6f3v9zK4je2PoC45OnbBoswGXCe8PvNx8//IJ4vD/mxMCk8ZHlVFCTmLlecxxyJIAuVomIux5tZXyywOrV59Da1M7I4CCDg4N8+K/+hvM2Xs7d9/wrL/3yK0TDITtQNa4uFcv4DYnJ4I8ECScijIxN0Nvbwz9/6Uv8xZ9/iGlDY2umI6kWVVSFOWvNOfzkZ/dzyXUXM548RDAiylADOQnHA0VqoTyr1kHvvDilqp9E43JODWeZM+dmli95P/lMnFB4ksd+/REK6W1U0mkO7hxjwfwOwq3j+KMVErLETBcJ+QJkZB/r7uDFV8dJTgYI+pu59sbb+aM/+mt++fNNFKZSLOjsYNG8Hlw+N8++/BIP3P9TExTKicvn1zWbwONKWaEbauija9FGLr3hz6iFeslWHU6/dABet4Zo4nNqxBkwukBByGtAVKqS8Xaj3qBRYTQFkEViLCEHkLpxLwf/D2HvAWZXXXbt36fXOWf6TOokIZX0BqFJb4KIDQuoiL4qdkVRXxUVUVRA7AqCKAKigIKIIB0CBEJISO99MpOpp/f2/9azZ9D39ftf33jlAjNMMnPO3vv3lLXuteVlHr7vz+w7NEBTywROOPk03n7xRXS2+vDUc1z16cvZtnENPtegmZFVOAsfqoOkWE4yYYqXGbNFrkoRiTVMp1mrxujd72LXFkVsdlKSHMXvIpHsJxRyPAgBHwgmFAi2MzBcYMKUiVQbCeqNtEm9hBoNeqM2qfK46lz9hc8xZ8YxfOpjnzJpzDsveReegIuN29YTafZxOLObhqfEzDmwbGXIpvapQaWvJc34bBjifA8vr26QTA4xZVK7PTA3v35I2zy8nsDY2lYa2QrzV3oJB4PkkgX8jRbCnkk8dN9GwsGYTcKv+MjlPP38E7z46tPMX5Vh4uQAhw/K+CUUZ5loEzzyV8xQ6HW10NnVzK6d+xB0xKbt5oZTgaJJitN82FnlhmTeTaB5GjMXrOI719/It7/5DfZuW0speZDmoAqIEg1lAZjEygk5UgGkiak2IA4QQP7CMeqT9M0NlxkAJbvS4SOJhanoddBWvbjqOqDKRFrqXHbFXFra/UyfupQf/+Bv7NxSsO2TDoBg2G0NhqZctlqWbGlsza10c3vAakpcKVMs69DyM5IsW/qqmgKbbFuQrrYAEduCaCIruZoaIjUKJv/QFG4sSNCwqTUZ3dVAOLhdfU4PdtsYaWCtabVX2MqIPSf0g40fEvIF2P2iTBlp7z3ym2hNr8O8RMCMyzWamrSRUXniUEyWr5jPrJkz2Ll7pxW7vUcGGB3N4Q9Id6vmTxMuNwER5vwR6r4YyaKHmYtO4MovfINgcxcZwTQ8UCiLEOQyKERnqMqtN17DjnXPEPcLLiAiiuSDHvwhD6ecMY/hdD+ZUpF9R3Kcc8EnedPpV5LINpmxuO5VcV4i5Ao5dC8Vq6Yt1icdKYlnzDjtc8HunWt5/LHPEvPtJjuQopJtsnyeCdPdzJobwe8umwck5+rkpJO+zLy5l1MsBfD5kqxbfy8bNz3JzJlv4rTTPkKxHqIiWV7DRSExyroXn2X/3i2kk0M0NTfTM30eF170LiqhZmohN55ShY5AjeroEb7/jS8x2r+fTGLIOZht+q730GVTdhU8mnap0NH7pWJIUza7zsb8OTahbThZQnp/nY2fo0/XF2kSqutRVCilOW/fstUoa8pw0vNPmzdlU0j3ramgtBiecIiStOiuGi6vaGsNatJluOoGBrnwzW/hpZdeYMWKFbyy9mVrYuSbGm+CHWhrmfa2NqO8TZg4kUQybfInfY+SwegCVQGWySStdlXKd2XsetZAx3J2rJl2UZWfolFmxfIlhjbu7++z12HmjJlMnDCFNWvWUpDmVgWfTySlCGedfhbHzpnL726/g0MH+uxS0LRZDYruHbwKKi1Z42ULT33erQFQ0HJdzK8SCuGy7aDM/F7c2grJSyekri4vnyPVkZxHjdp486Hn6HhG0Diu2/EA+gj6dd8XHf+OS1sehQymCUVEw9JU2EWuVmH5Sedy8sqLoRxh+dIeKrVt+AMH2b79ZQrJFv523yYyrjj9RQ83fPc+splhXnn1FrLZ7SyYt4yFCy+ja9pi9o8M09ffTzlfZySRpqm1k2kz59jmwwZ2Y52DZHKOkOZ/yq7+/5qPMXDe+I/5xvbEQFfOGtDZAo43H2OIYj3m1QzkRgbZ8fIatry0hh9c/wEefvBmnn78PhJDGcKBHi582wd46vmn2b59IyF3kEC9lWiuwOTWVmRiTQ6O4K42LJNoNJ0kFI9axo9wyn21OqlczqR5zbEo2UySYqmAV346Cz11IASSrBiby+1szbUlc6AMgiRIy++1a8ShIko25UgDx9Homt471CpJAzUYEHBAG2NBHVxWo+nM1CBHGHcHr6vBmAYGASNgySCvplZgGwOned1GhouGA0zqjNsAZdUJq+jt28+zq9dz0pu6WbZivm3ZDx8+Su/hDEMDPkpC9TZqZkBva21n+47dpAsVU8+EonHOPvsCvvn1a7jpp18hW9xONJ4lm+9jcLCXKZN6CPgEc3Hx979vMd+CJOb1TI12l49yf4VAOUw2VaIR9VMJuygE6qRqRTOba2uojY4afBXDji9TA28H061nsiSd4UjQkNrZbIZkMuP4E30+Ojo6pdMx3+qy43oMgf7kYxvIZfQM8NPV3c3Bg0eZNnkpu7ZupVFPctKpczj97Hm4vDn6+wd56vH1vOnkcxgdrhil85i5IQ4ffZ1yI8GkaTGaWpTnFsXvnsiR/T42rMlQTLUwmh6lVFQwqDbRdQva9Vm6tRNS6NL5IQN25ABzF0w3H6QIn5IVb9++15odSahkxtfPXJKEvlagu9XP5O5WG7Corq7UFEateI0qkaCPosc5K314KaTzFk8gj6Y2l5IGyvupAVqxKgVGK8uWnMyMafPM07P6hSfZu28b+UKGOXNm8+rh+f/ZfHz6fRnuu/cvRPRDe6RbzlH3CJgsvJqXgK+JfLZG0BOj6IrRPvVY3vW+K5g3ezaPP/gnHn3oHmr1IpOnTWXXnq1EPUPGdfa4fc6Gv+akUeoCDoR9BCMBDvf229Tz/Zddyj8eecR0vflMzXCJQV/IArGOmTGb+//yV978jnNJZPfR1ArdEyewd3+/1F7MmA8rT2omnUtaUnSpoBc/RK68lJXHXUujvsQmZes3/pT+w08xcOAg4VqJhbPC9GV30a6VXrZOLe+lXlCH28Lql44yOKKAtRDBoJdTTruYtvZ5/PaWewg2/NSFmAsHOeu8sznj3PPsjX3qqRfoPXqUbEFG4hw+b5KJE9uINk8k2rGY0867Ald8OkUJSQ0l6lA71H2KgqQpr6ZgXgW0aYIS8DjkiXLDpiZhvxe/tgrVPJViir8/dD/PPPwH/K46nmALDW8L55z/Nl55+WWmTmrjIx98G4OHt/Lrn/8Ar0s0qVF70EpfKrpQ14QmRhIZM07NnuPHH2zgV8HhjrNra4LD+yp4GjHcLi/BgI98LkMmkzftpfMhnGsbn//SdaxZ9yprX3sClztrJJWIP0o2UaJl0hS+c+1XOHb2BEYHDvDlz32OkaMJjjvuBOOvDyX6KTVyNHV5CUULTJpapmeGHgRlUsM+6p7s2JS7meXzP8i3r7nDkmGDftG1WinlqowOFcikK0RjMYqVAvE2H22TC0RDXksgn9QZ4d0Xf4jbfvUAL7/Qb6/B9Bkz+PiVV5LMDJOq/4XR1D6yGS/JRJlYqzIsYMMrkBx0seDYM+gfOELvIT380nb4O76F8c2H82qohNHngk2tFGphTj/7bWTzVTZv3kCtpKltlezoYcJa4Rru1lmdjzccFixoJnNnCiX8qG6chiadWv36A+apUTFi63bp3A2RIcqOikFluWK5Kqed0W4boWee7LN7qVpS8JzHNNsmsRozAzvZGmO+E6XYSu9rIXFjBnozfUs7rENIBZHDR5fkKeTx2lZGMhUVjyo+9eJq66CCzZDBVkSpUXAwwZLnm7/F5AX2ULBCVs2HXkBp8VXUyZgmKYu2Dhbt4dck1k0gKJ+EKgJ9jb5WeRLilutarNIUCVrzEok00dXebQeLDMSSdWl9vnnr9jGzsQ5UTdFd+CxXRSdpiJbOqQymqyw+4WyuvPqbDJXcVDUJ1ERRGyZXjVZPgRceuZenH7yHRn6ESqnAshUrzBjbOTHOxu1/o33CJEazLkayIb753TsoVLvIFkNmklGitTaPbqslHJqPE1jgBEsq4VuwDT0ztXTOpg7z61++BX9lB4FygMywx4ADq87sJBBJGMzDE2glNnExS5Z9gnDTOZRrop1JmtZPb+964vGphMPHmFSq6ioS9fopDB3lzltuJDu6j3TykMkxKzU/J59yHuddcjn+tglE5QOplAg1yvz4+9fy2ovPUi9lCQdl0nQxmlCzEXdwlIGAyXNU/Jx33vk8+9yzZNKOJEsYWP2smuSrgFZauaM7d6bBuibNHF1r2CRWgV2DR/oppDIE3F4BgQmq8VAQqpnJJdgTEcdL3eehqnwSfwN3sEGpmsYb0D0+kWpRk043gwPydjSxYvlKnnr6aSuwzNxquTKaBKdNEqrh16WXvp8H/vIQ6azoiir+ZaYXPKJmcirJAHNZB2Ht92mLoOGHivLiG5r6lqifq6/+Eq+88jL33f83e2bqvzth1Qm8770f4Ec3/5SDBw9R9+WteZg9fSY7dW2audbxHI0/VNSoB4NNznbRNkqOtEyBYWr65H9RZoeaI5G99H3oa3RJq0ELhkNmOFUBa8Wrpc+PSSJNBun80p89DgTQ/SxMseOlCrFo0SJOOeUUdu3ewcBAP+VKjpGRQQuG9EdbGcl6CfvaaI+3s2TRVHK5PYQiGYqlDEP9kBoJkfN38NGvf5eWpkkMHN5M796/Uc5uY2RwkHB8MbOOfy8T5q9yEtfryoeQ6VhBlfaUMPmg0yboCekUQ/+7+RiXgP7PQNV/BQTa149/0Xhu0b96D6fxH2tFLB9FsA53DU8px+i+Xfzsuuu46C1LadQOcs+dd9DRIpN4F5NnLGTvwX2MJgbw4ydUbyNWLzOptZXsSJLU0UFCLr/J++RNypXLJIs5XH4vlbZWhhOjlukQDHjJZ1OOD87nteGW6gPJZLRl0/ujxlkNh35WNYaqqQyz6/FYNpcepuaZGNsuOLee84poMGDbOeHfq871qme+zh29520trURCYfbs3j1GhqrT2dFGIpkkl5Xx2mXNh04pNTiiGWpgFY/LkDxEOOzk3GgoobwYyboVxtvd3cOC+Svp7JrMXffeQyZmyKi5AAAgAElEQVSZYNWKpQz195MYTdI/kOGDH76C8y96B9d8+7v84he/YMumV7j73p/R1FwiFJGHLE02naW/TwGA2ribX5/myEQGBvsISn48DDNbJ1EbqVNOVy0DIFFIUox6GFCuhbbdJm3Wte6E/joJ7xH7p4z+OlN1qWl7PHlyN4nEyJgnMW//jcAYl7zr7ezdt4XBoQNkCiMmw3YTJ+Bvp1z2MHXqdAJBPy889TxBf5VMPsPUY+CEk6ZxRDUvTVzztRu58mNXU1VURWCYYKzC4pXdzF08iYwIgyMuXnv5KAd2VSkkY5SyfoPimFSyEcDnkbRf11+BhnylXuXr+Y3m2gjuoa0jRDzeYoNNAXYk5bRBicnLJE3Wz5gn6m/QFg3R3NREJl+iP1GgXHOgHp5ahajXRVneUv2v6qaaq1DO6YwWcMCFR7l+At94XVbLLVxwAs1NU+jrTTI0pCDUEunMiG1o586Zy6ObO/6z+ehoeQJPuUagWqdRUOdbwhNomC9Djy1NukOhTtKlNpae+laWnvYWgrEO5s+Zxm03fY0tL/6FWKBEOnXUuuqoiDZCm1XqdHd20xKLc+ZZZ/DM80+x98AuC8KSZCWfrdLeqnj4nGmss0lYPP8YMqk8+/f1090xga9d8zWuu+Ea8I8SjsOSFTN5fcseembD9Lk2GKJc8pJL+An72qnGMoxWp7Fk5bVEYhcaFcnl3sVrr9zPS0+sZko8x8SWXVQDZWoBGYl0IMcI1lpYt/qAIVQ1aTl2/iSa24Ls3DtCKDydoSNFCqMlwppcl8p2g4XizXRO7uFb1/8IT6CD51/ezKYt69i/fwNd3U1MmDKVCdNXMGv+qWQqPjOwadvhpmxFpDTUPpsmOIxx6YClZ5aJvGw0BjUEYlcXmRQP8si9d7D2qb+T6DtIwCe6UJl4+3TiHTP5wIc/y91/uIcNr71E0Jvn9JPm8+63n8u3vnkl1VrOsjz03nRPdLN4yQJ279rN9u1ifENzs48pPe34vGFefmGvTdvLBRWaemiFCQXD7N07bCZjPfuq1TAubw8vrd3GVV/+Ns+99DeCwTLlfJZipsL0KfP575tuo1QexEs/f/rDzWx6dTWzp81k/rxFHDp8kH2HdtHUEiASkwxsiGNmw/zFTUZHyGUC5EpFqo0QlfxMBg/38NTjTxLw1SyhsyUWppDK43HpJoyQK+ZNTzswkmTCNCEnPYwOivwCV1/1frxuL6uffY2/3LfJxtleWrj6y1cRn/oy/cNb6T+SplxxMWehSEgjvPRsisTRGM2xRfzziReseNZgyS8NuRXRDpHKyazQVtxlQWT5kptJU+fxk5/exu9//0c2bdrA0f69hAJVyoURO2B0FkgmpMbDgrEsnG8M/2ebxqppavVeqSBrCofta2TiMnTueHiYTUD9tjkrVWr2oM9mnCJfQCddPrasqDvGc93JKqLGGwDrO2xd6jbDrX0rnjp5jTYshEn4RYdG9MaEdHzNP6au0lNI02oV99KpqzKS0dE2Fvq59I07phAr8lU82cTcDkThdZ3gKd3DToqyZGAhRkbEfnc+L6mPI9FqmLyzVFGBpamds03Rzzu1J2qUrmk9PfT2HiE5quLbmZAtXLSQodEBhoaOGsElk5ZspkNrCDOsy3rrc3sYHUnROXE6BSJ89EvfYtL848gQpuZzmcE/qu81PcTgrg384ec34KvnTAzym9vvYOeefYxmjvDT31zJnGNP4siQl5nHnsEl7/8cA6PqoCLmkTKylRUEmko6ug/z9jiMUVw6IGoBe+iqAWmON7jjtndDegf9u4ZJD9eZMLWVaQvl+zlCZrROS+t8emafxcpTPkbf6AQCsWYtH/H7slRKkvJEcbvaLejTcjGyJSbFfLz2/AM8+fAtNEUyDI8ewO0Jk81Dd8883vGeD/HYY0+wZOEyPvHRj3POmWfRd3A/PolM/DJzC57QMN/Ge97zHiuEH3zwr1YcfeGqq7j++ustI8LBRiv4rjYmS3JyXeTr0bZLxbMFfAm5G1DabsOyKkaODhILhi2oVgI/IdfLOcmL/ARlvg4EKNZqpIoFMUgMRFAia4GmK1ctJJkapPdQklNOPoNtW7ezbt1Wpk6dRCqZsUJWGTwq0jXxXbZ8loWI7dq1m1NOOZWX1qy171nXrC5V3S/WYJfTvOmUU0kms+zbe5iZxxzL+vUbKRacQk4fGuy0RoNM6O42qdnBQwdtgiwUbz5X5gMfvMJCRf/4p3vJ1lIOpryjifSQaILa/JXNw6RQRr2HujdiGmjk89a4Wc6HV6WA0yxIjiUJTSgapuJvOPedtioygBvy2glDk0/SCDT6eguhG+tvxmhJY/2H+WEc/KqeK5KGVLjgggtZsmSpbbbefP75HOo9wB13/JYjR3qZu+BEjo7qts9TrgwjyL6a0RUrT2Lp8lOYPmsh3//BzbYN/vJ3rgN/ldtv+yGfuPxi1jx+D6mh7RSrGbYecnPO277OtOmrLNxW6YqSfuaLGrY4uS2OK05PSmdAMf7x77SrNzxoY590ZGzO//nf/xzffNjeY4yYOM5ikOfDolvKeZp9dV78+4Mc3rKJbVs3cOKqWTz9+B/JZ5KUSnHKBIm0hPD4KuRGMzR5u3AXsyyePZvU0SGKiQzlVI7mpmZS2RyZYpGipLahICllFQV9RMKql7KkEkPU6xWiTVF80oC73IZJtet1jFCo57E2zJrE22sz5ttLplNGTdMrNJaMMkaZE5ClbKn1TnCrtuwF8yvYNqRUsuDcaDhCS3MzO3fssGvAgl3rkmjJdOwinS7T2h5zwCbaTkt63GgQjXoIhoqW+aVwvmg0bsbmI31HHCVHPWATcVHpFiyfQc/kSby+9hX6Dx+ynykQiNB7NEGkpZt5i5Zx8ikrONr/Otu2r8Xnl/SpQLXkZngwy0c/8jGD0zz40N2WjXL5+y7nsace4eD+IYI1CJVgbsccCgLKiAgX8tBby9LvrpBJZ+2sMNW7IbKdoZo2sUolz+QKZHI5k1mpYRdQQS/X0FCK9rYmG/yp4YtHWvjC575ES2sz1//wmwQjeh00LBetrYWOzjZGM3s5tGsv7c1N5Ir9uBUW6ldIsJ7LUhiE6OqczMaNm4iFw/j8WhsUKTQcz+pbLnwXf/nzc7z09CBTu48lm/Dh9cttr5R5yaZ0J1Tw+hwMthoLjztCvaZNxCAer+7jqpH7hkeGSIzRznwBhwyor4lGKsye2k1rqInUaIa9h4cYFpRJxE4Z7utlAhoONfks4sGjwMi6n1K6ZKhzAyO46tZ8eEJuiBat+Tn79HfSFJnIX//yCBMmdHHiiavo7++nr2+A1Yem/mfzEevaiFvBRI0a/nKKWLQCvgIp6Q4DosC4WLb8bN595U+oNk3h6Q17WLhipoW6/PkX32PvK3+iOrKNkKdq34DfFaKtrYP/+shHmTJlCj+6+Uc0xSNs3r7REqplSBVtSfr+WDRATettTYQbHhYcu4Tmpjae/OezTJk0je/94Lt8/0dfp+YZIJlPsuT4TqqeQRQtoYpdgW/uSicT4m+iNTaHzQOP0VcN0tHzYbonf9AOEq9fJIqjBOsRtr18O6n+W8nXgxwc3kd7lwdvtcz+DVWyh02hwrQZIZYdN8XCyLLFMJs3J9i/a5TmQDu1XIWQP0i6UKDm9pFzVRgp1Hj/h7/Fm9/+CWRZ0aS0XEtR89TI1/3UvWI7Y6hL5S17GmUje1SUL2AaPCMWWwOigk3aeSEW9Rui7aT69vDHX95IqXcngWw/zR4Rn0eMMJLM+XjLOz/C8lXnsmXrDh64726C3gKxUJFlC6ezaEkPu/atI5nZD54RvAEhdX0EfZ1sfX2AvTv1HYQJhHQzVix0TcV6rSbUY9VyXkzTXNZ0pUJFk1tPC8XKJH531xO8tHYdv/3Dj6nVk4R9PjzVAD+64TcUW2ZZUXnX777HC0/9jqArSXMkwrFzjmXtq2s4/6JzeH3TGqKBFN0T/EyZXqRzUsayY7QilOkpnWph2YLPc9tPd7Bn77OW89KopmkKe6mXKqQTFdo7m3FLAlBM09rRTDKTJhbpJh6K0ailedvFJzL32FY2b9xO30EPjzy4ncSA9LXwzg8HueDilTz26HOm54y0HyUQ1dZuOi8+neTxRwYYHnF8CdJBatpgRisjN2lD4HQPhjnWRKniprV9KtOnzeXWW27jXZe809bFkqwpPV0Pj3KhYEWws4FwpjEmVZL+fcxAqMpTBYMmYq2xOOViyR58VlSI6z8muzJJgaavCuoqaos6Ga87jsubpu49bK+/8dJVcGlrYoZd5zS2qeeY+03Nh6bPJcokMinLTBECMqDpXEl0IQfpqT/DUmFNfuVgH/X9K/k2GApZE6LpmsyO+qdJrPTzaQNTdSbH+j39xEb0saBBlRNOZosMvPF4K31HBu171IZEf7fMfjoMyyLgadqtlHtXjVjUzcknr7QDY9Om15k6ZbIVWa9tOGwmbieDpcHpp59mEzJt8nbtPEi17MfjiRieNORzERF5S++nXqtQM6VgO/994y0Ug61U/VG7V4O1GvFGHn9uiG994eNM6YgzPDTIF6/+Ctf94EY8wSLe2CaOmX06meJE3v/ha0gXA9Ss69cU3kej5gQvGilsvHqy1bA0yU7zQS1s/iEVf/JZJYbu44+3XE/iYI5lC05i4owI+0futyl/yNdKuTADl28pb33vF6kEZ1B0eXHZhiWJ31OjWvDj9TY5waHKjfBAtFagxXuUfVsf5sXnf0+l2kfd5SGVqlDICuMaIVtskC4ojXgme/f1Gs4xn0nzoQ++lz/dc6dh0OULeOtFb2Xfvn28tGaNXQ+RsNDRCuBzrhUhiPMFFb9qSGXqtHfW8iokAVWRbr9TE/YxgrK7M6NJ3KKrSPoVbyYWjFDMKhhLIVdKqXe2YBWjLDWo+Sp876Zv8vt7byEQrrFvvzw+HSxdejwnnnAKN934Y4YGR/H7w2Y6VUNgbPpigUsuOZdnnnnCDObyXel7lTTB2YqIBjaOppaXxMPSJSs5sL+Pz3/uajv077//L4yOjpJMjjI8NGBeya6uTg4dOmj3tYoW8zwhKpGXro6JJNNJPPGiPQuCWoeVatQLFWuyVHCasX2M/iOJhRCo+sjlRI5R8S1Cmd5XTb2VN9Ugo+pLpblkmbZxcgor+aL055m8xnC9Y54r3blWvL5hhHAGH2q23C6aozH72a/7zndZs+YV/v7wI9xww42MjI7y3LPP0NwcZ2CkwTXf+wWByBEefPSXPPfCaq688lo6u05kOBXCGw/w9Jp/kBuq8p63XkRvdS8//PXNfPSDV9EdcbNz3R/IjjxOPuvm4M7JLDjxCo5ZfroTmqiCRwSvsQwkawwMp6zOfHxH8T9RuwaOe6MtGcuX+d9bjvHG5A3Ph7PN1m04/lKo8dEz1VXLcmTXRu6/9RcM7tpOtRTl1FOWsWfXanyeKgcPZmj4A7hCkslmyIuG6Wkn6KrTEg7jr0GTO0A9VyIxlLRA0iGZ+OsNhXGTdNcIRPy0tcaMOFkqZKhIRtSo28YjEFJhKhKewkhd5s3TBlGSFm2VJY9XE6H7amBoSJXtv7qssQ2IJJDya6jo1IYylU7Q1h5/g3aos0UNqvKSlMcg35Pu4bJw7fWSDQrOOP1Mtm3bwa49+wmGhMhXvpgUMhU62zuZNW0a4XATqYw2Ny4GbCswaE1SOu0E3NXqbqbNnMuSRfN5+rFHKefzttHXWTqaKZOzoJowbl+WaKzIhG6/SaSSw2VSIy5C/i4+fPlHabiz/PWh3xHwFDl+yXyef+V5a9QpQFPNS3M9RnkwZ9NChRXWumMcaBTtvrYr3e5nZUVpc+BIKzU8ibe0W+ChFDw6e0MhDfEcpYhqVaW+53J1osEo6dEa849dwsSpzRwd2UZv7zAtsWNpbZ5vQJSh1KsMHzls2xmXq2KUMG0mve6geTG0kVfjoOaqlBYRM2CZTwTTBFvqzF6gWqJBKRXh5Sdz+CrzqNdLtuWw5YehjiuUbajsNWCLDZncERpV4ck1yKs654y7TK6QtORzfZ0eMRpKdrZBT1cn7lKD4aNphrIwXPVQcWs4WyNCyZLpSxqAyEJRceOr+lCHlMvkxFKlpkNK+mBfDV+HqJsRcmk/ixe8iVNOOod77vmj0cw09Emns+xrrPrP5uOYaUeYMaWb1OABKvkj+NyjVOtJW3umBEzy6EHj4Z2fvoWgt40VS08mGvMpO4dnX3iWu35zLf7sHib4s5RGEyw6bjHvf//7mTVztkki5Ot45dV1dlMZLUSacJfLinHpE5ubQ+RzBSfTwAVdrRPYs72fC845lx9+/zvcevt1bO9/nuaZusIUSOh0kZmE5lNamYeZt+gsps0+jdzgIl7YdAtlj5vjTvosmfx0GhGHRhINeti3YzXbX/sjldF1ZPavpzPcRmq0Rv9ohrK3qpqFM85ot6mjPAyphI+tG1IMHGoQ9HbhbQTFQ6BWz1AX9tcC4cIkit1c8l/Xc/57L+JwGvLuKj4Z7HOShHgpZJzmQ6XWGPPtDUnCG3XImNnNlCAqzjSdzgzyo298ikL/NtrkKalKq1im4a6Qq/tI1lv52e//wb7DQxw7p4cvfvK9hOp9BBpHCHgLTJvt501nLWbTtlcta2N4WBeTpIJRfLUOVj+hiaaUOh5LWC3myjYJplG2DllSHplkZdzNFxrERU2o+xisT+FL3/s9xy47mWohyT8evI/f3f47li97E1+75np7uO7ctppbfvElAq6DeKpHafK7mT19EWte2MXxK8/nE5/6Al+94Z1E24Y47oQmYq1iX0MlLz/DBIaONvGRK67j8ku/RHJg0Azb2oyEg2Hq5RCzZs5k3oph9u7fS2rQx9suvJl5p5zItd/4DrV8luGB7YRCg3zsyvNNfpcY0Sq9h9/++j5Kw8PW5Cyav5DLLnsff/vnr5i+eICuWSWaIov4zc/2s2O9G3e5SLlaNW15RchKFU/WdLgIa9pSViijS2BTo0oEAjGCoRjf+Po3ufbb36JWK9pBFQq4jeftIHX/9WFr8jE6lGM4lwRLhVGJlk6nQR8dcuha1kRUoxSEGA4k5Q2mXtEaXn+mDmqlweokVfiaqEDO36PDdTzfRcWHJrXWSMjpokNM02S/n1JFZCnlLzgFiwUtaTJt7HiHtS+tsCXdGu7WeZDr86LxxONxUun0mAxFK2Xp1CtkUzrYPJbXoQwQbX2s+FbxqT+07CUcChKNhuiZ1sPaV9dboebomRvki1nTmHo8TdS0QahXLL/m3e87hyVLe3jxxed5cfVOPA0fK5aewdNPPefokxsVCtW8STTf+75z2fj6JtqbJ/HS8xvxNMJm6hae0NPw4/ME8If9pKp52qbN5thV53HuxR8mWRDNL2jeo1ImQWc8xPpXVvPqS8/YZu2Dl72P++/7E/0DByk3Rom19DBvwRkcf/JbGU5JGy1zuSOtMlKTJpcWGjbeBDr1wngR6KRCaLYEpWyNzs4qf777t0xsbeMdbz2VBx68lgN9d5MaSdHdcgzF2hJ6llzBipVnkCt7TYNbKBdND2zSzoZMnrpGJKnL4yVgZmxPrURToMjR3rWse/nPZNNbqZb6KVUS5ldQsm1iqEE+pa2SZI1hMqUa/33d11m78SXWPvE3OvxBskkRUFzE4zEy+WE8QXkwqhS0zQ00kx0dpTUWIZVIGI1H03oLnRpLSzbfi4ywZYUpNhOWhGRoCJekh7UqTcEg0zonEHf7GDrQS97tIpHL4/IG8EXjZFx1Zi6bz+13385d99zOwT1bWf3U40ydOJ++vkEuv+KD/OSnPzbJr7Zykq3klauDcoGidLS2c7B3H/6Qi7qRtLRtDlkCcMATIJ1MEg75KNRGHGuOZSd5SSVrdHcfQ3O8w/JQYi0htm59jSldXUyaOMnuieeeXUMorGAvL5lsgXBT1P5eQ+FSMk+Lmo9gw0Oj6ISTaoOnoY++XzXaJjByBXD5w4xmMpZ+XXVXiIgSp8upruJSA4nxoLZ/NRNWpHq8jHu65AtQMSqfUjzmJKCbnMu2TxpQOIVto6Kmr4l8Pstll72H97z33bzzne8iEIpy4UXv5PkX13Liyaez/OSLmDBrJbX6EKNDW/jDb39GJV/iG9fcwKY9SdrmHs+hbJWh4SHmT5tMpFHn59+7gZVLl3HmeSdR9Q2yde8zHDm4iVImy8ZtVU4991PMmbuAStUZdoWjko6NmcAdDfeY7Mp5uP2r2RjzlJnWaGy4YvJOh+rm+B+ccc8bn7cpjGZ8TjCfXEjVsQamXirRHqmRObKFpx74LS889gCtLdMtGDca8bBr11Yz7gr2ol91fFRq2hKECJWGiEeC9qfKmK2MiEalgITxpUSZSqqBrx4mESgY+Wre3FlGRpTKQFP3usdNplQhX3UakAk1t238UgJoSBnhqhJpiVHx1HEHvfjDQfqO9uEW6jwjJYO8tvqJ9FyV/1Lng4aGdWv2dc1YVo4lnTvyWm3N9P+17ZowcYINVkR9am2L0RSN0dzcwpYtWx2/k7br4aA15zqLXeU60aYm3v3uS9iwQYPOUfoHe8mXMtaAyCOgwV1H22TOOvtMHnrwL9asd3V32rVZt22dj2QyPZYHJclZhenHtJDNJqz4nzH9GPt5PvHJ/+KGG7+Lq1pjSvskkqMJ8zwM9vYzqS1KT9cEdm7cTS3vJj1Sp9oaYMCrwZ8f1xjCzKSbVfnIJPGt0tzUQSNUouYTWU+DV7eZ7RUhYCHOpbyF5jWoUi1HqJZDJnWsNfL4gmVa25qINbXg97Wwf+8QkVAzhw9vIRyq273z6ro1rF+/mUjYSzgcMUO/Xm99qDHxBouWkp5JQSYJX/nWmUydWWLH1j28/kKIx+/Pm/1BABcbeBqpRQMs5xyxEF+PEyCo99iRNbscHLeer4hUqNc5R7ZQpLXNTWdriz1zRdbXgEPXrnL2JJmWN1X0csk7lf8i3HSLCEXlCu5Kw7K+6mWX+dfk9VETqu3z9GM6mdozk117DlEqNzjz7PPZs2c/zz37ApMn97CpeuJ/Nh/L5/eSS42STfbjrqfxuHMm3ShVlPAapliO09q9gLMu+wJDvUd5/slnWLZ0Be+7/Ao8ET9fu/pKhva+Sqc3g780jCtS5fLLL2fWzFn2cPjhD280NOp4toFePE0Z9MMHrbDVKt5j0z5L8W74Gekrcem7L+bKj17C8y/9miPZPoqBEkV3mVQ2SyZRIJNywt1KdeieMZXp887l3ONu5rUdv2TznvXMXvB+/JE3U9Vk2KQI4KllKCd38eDvv4o/sY9ass7QQBFXJMBQ+QCTpsM5Z80hNdpHo1pny+s5Bg9DRFuPYoR6xWfpvAo71JrZ59KaXNO3TnKebhafeiHnvPMyOqb3cDQhuk2YbLZKVJWK45x742O8APmfv+nUtrq+fK46W1/5J3/97U1EKoME6xm8LkdTX2y4SP0fos7ln/oaZ7/tMn51261c9Zkr+f43v8ShHS8Q8fXT2pomEi8Qa3UxYUorQ4lhsllIDkFXfDq1XBPrXpTeOEjJpu16jHoJSTZXVqZHxVkZ2kDOT6XqJio0nr+N3lIXP737WdyBNpp8dR796738+kc/5iOf/AJvfef76OvfzQ3f/xK55A5iwVH8jRHDhS6efwIPPfgCXncHTzz1Mi9sfpR/PPVj5i0q0jUpYQFfda1ry1M5tM9PZ9sy/njX3y2QRMdqraFCVteOx+Rg3/rhWXgDCV5+dpj9u3o4+z2X8vxTL3Hk4D6OWzGdp57+Lc3tBY47fpJpJfsOZ1kwaxX//PPj7NqaIzMKc2Ydywc/ciETZybZO7CaowMebr91C/l0M5VK1lLe7dzTpFWhjl6ResCv0DwnNpWCNlY1eTFCnP/mtxo166GHHrQjrbU5yujIgPlZHM+D4/FwTLgOHUg1+Lj5tlaRz8pPvL1MLlsmNYrlX0iaVCn5iETi5MuHnIR3lwy0/9rAmNRp7JeJm2zb4Ry6RnUZm3g6yqeGyaXUOKhYMh25kHiDg87GoS55k2OI1wPNaUKcgDJnhOSc3rqOtU3TxFcP1XRKmEEhQoUoVjiRIwcTaUlIXZsGS0ag9GU1NAVhchuccdapVviufn4NbneIiih7QQ8evw5JTdNFoBKOu4lqJcPy42cSierQLLPhtX58BGhums7hw/ssJFDha8VagYZXKEC4VAfBms1sfV0Nd9h09/WKB3fNb0bGcCRAWRuISDOuyBS+88M7yNdi5MxAryJFgIgKfnedu++8jbecfzazZkxl3dqXue03v2TW7Klc8p4rCEYnUnPFyZcU9DZmlDKOvK5hvff/2j7ZKzhOnBn7d/2exDWVQp1gqGwbgFb9zMU+Hnn0BkaSj5MeGSHs7mH6vLez5PSP4PNGKZTl+wkYFl1FmhJ7hcV2205V12kFtwpZpaoblU5b3BRUD7LxtYfYtWO1+dWy6SO4JTNIVcmOuBns17vdQaEa5aOf+TwXvevtXPftq3nx2af49Mev5qQVp3LVZz9FNKbMk/W4fAo99VIoNohIjphOmZ5cG+75c+fR39fHyBheVjprkxKWq3Q0xYm6vOQHh3DXlUOjxG4fAV2rmQKBSoNyxIc7EmZgOIk/1sZoA+58+EHmLF9M7v9kHF3z319h6/p1luFx+NBB49v7/fIrKWG4YqQ0FV6ZbNb03vIliu7llsSjLEqhHw8h6hWFP0JTWKbuNL5IlWK5wKTJU00mPLF7Nps2HWB4KG2ZBw2XAtkaeOsCRARYvnw5zz77rGn9dZ9kcwVa21u48hOf4Kc/+ym1kjJk3FRyFTpjceoFwUr0KJFmX5IK+T0CNIolXN4IdTH163VSRU2xagY8KRZ1Tyq7x0el4QSVjiOuVXTI6yJPiK4vGZRPedPJZrrv7RU5UgMGNWM+k47Z5rNUsGeAPvxuydsk7SohKmW5UmPHrkFD97IAACAASURBVH20dU2lUHExf8FygvF29g8O8t53X0w+cZTueJQ7b7sDtyfKWy/9KPE5S6k2d1BSvoirTrTk5tXHnuW5p5/kuhuuJV0fhWCe0aG9DBzaxQuvHODwoI9PferzeDzKsXLhCyjby2k+NFXWoMXxfIzzrsYGLLYV+Vdj4TyZnC2RHoDj5nLnkTXmd/m35kP/WhXBZ4yY5a3V6AhX2LH2Mf72h5+wf+ta2lqnGQZWr0kyJR+lJNIKshT0o4lApI3vfPcGvvXJD1LJppnWM51cLk0icdSGQdr0CWxSLCrRXMCKgsmquzvbSIwoGA4qCgyWL8nrM3lWtlCgo1ijJR7HH/STKebIV4u0T+5i8jE9bNu70yAC8tGedfIKtm7Zwfp1W+zv8fnCDuyjLlCDm0g0gMh0GmTpWrH32bYnOkO0WcvZ9XPppZfypz/dS6VWpK211SR3kydPYXBgiFQ6Z8/yoPT+bqc59ns9NEXj/Pb2O9iyZQuvrlvHP594lFIlhz+sc6DOlClTGRpI2pZlZHTENitz581heGjEmtOmWNw2AlnR+zxBvH7BoQUYgcWLp5NJ5xkdTXPa6W9i08b1piZIJ4YJ+UMm9dYmNhaIcOG5F7D2hXVsf30v8+cs46XtrzHqzhk+XRk7fp+GC2q6HdWAWe70pgcbuMPYz1HICU+fsyZBG0bJfGfPmUGxmGV4OIvP22QDdG3tgyEX7R0xuru7rMHZ/PpB84D092+jWB6hq7OTKVOn8tJLa+y41FZCTb8GMC2tLSxe3oM7vA9/eJBsStuIk8llk+apTA65KKYm8o+/rbEmVIM6RzbtXOeqE/2BoKM68Ck0VU2cSqWyg0/WWdOoWv1WqWftl77fSEzDNC+jwwkyGYEKNGwW/c8hceoZqabL8Z+WLDtIKQ2eGsSDAcK+ELlUwbLYZEU3BYQQ8n6YPHWCDQ/WvvY6yVSOmbOPJZXKsXfvfoYnvOc/m49JTX+zmPag12U0Iz0AVXR6/e3kCk3EW+ex6uSLWH7umZSyA/zspusoC88ZbuW/r7kRn8fPjd/5b3KDu6nmDlNu9BKNhJg8aZJNQo/2DZqEREQJewiMaTjLJR2uHmdNLL1vIIhHO89yjVyiyPHLFzFvbjsuz2a2HhgiUYaRrJJqnfA1kwRFYPZC6Jo+heFMCxef9mPWbfs9/ckjtE46j8nTP07JE3H2DfWa4YPLySP85a5vk+3dSqo/Q7nspu4t0jOvwYrjYmST+wm6vfQdSrBrRw1l9AU8rRSyPsLBNopFPbRF2skQEZwfNQMVqoEAmVqAYMsxvOOyz7DouLPJVhzNuHSGVsD+P5qPgKRklQrhsM/QeRtWP8rjf76VSC2Bu5jQqNtQq8NFD+dd/H4+88Wvcuvvb+Ohv9/Nf13+YRbPWchtv7iJ1tYkgchuqA9ZwGBLRxOtHe0kRyvUSs2M9EHv3iyJwRJBb5iyriytdpVmWchbWni1qtGtIxOxMCP8tARjHBhxMXXJhXzum7+yjjlSL/HLm65lzeqn+NGPb2bGvPn8+OZv8uJzj9AakxzoKEF3kWmTJ9AS7+Cpp16zJPBTTzufSy//LIcHnmAg+TDRlt00XAUKafDWJ7Lm+RGOHNTrLNZ20h56Ch6KifBcdzwOE6bCx648mXIhypOP9XNw0MvHP/YFC6j703234wsMkClsYPnydmIRbdt8ZEYqFEbDbNuQZMfGDKVcgFK5wFe+diUTprXw0poN3HXXo06omreBr1THV2rgrjoFc82nJsSRW6mJ0JmoQW0g4KZc93DBhW9n+449JlEwQ5j8TBlp4B387LhfxIqFsdnduCTKJhl1H02RZpuYlcoy+jup5TaJam02k+vQ8KBl7GhL4jQCDu9dD2zHlP1GS2JbRmtPxrIS7My1Qkc5NV4LFtPfL+56Z2cHz69+zooRh/cug5rTfNi+Z2yCOL7DNjuJPVT9ph1Ws2M63aryZBoWPNnd1U00HLWgotc2bLAWSM2H1rYqLHyuiGWgtLbH6esfNHmUZFEuM8cpN0Q5GvL7eGiOtVnhesKqpXzsE+/hD3f/hNHEIAN9BbzEyKUVXDpiBVmtIW3q+A9bY9aMmbz1ze/iD3fcx+hIlqx/1LDe7pqXgPlNvISbInhCrVS9nZx06rs4/+0fpHfsZzSicrlAW3OI7Vu20DN1IrFIiD27d9KrZnf5QoLhOLmii1JVeu4mBPByWg0VQmOT2DHBufModD5rtKFxbfvY74X8ItTkaZQb+N0BQv4yD//952zf9TCdrZ2sXHw+y467mNGqDiYd8gEqY7IZ88mY6FQeDeUCCFk69jHmczfJnqdAwJsmHMxxtG8HOzc9yXDfBhqVFOV8ktRQhsHePLl0BJ+3h1jrDO6590/c88jfmDbvGFJDOU5fdRy3/OwXZBMHee7pv1AuJcyXIH+DGfpdbvKZDF1tHXS3d7B/z16byOuZYpkwRkhzEfEFiAnTXSjjVlNfq9EUiRASoKFQNrN82VNiNJvBIyN2xU3LzLnc+cjfSQGbdu7kJzffzMVvvoDZx/aQySX4yc03sP61V4gEhf92aGL5bNZel4DHT0X3Z8hrQw3LA3D5zEv2kQ/9F0f7DrPhtZcplZLkKyOWr3L66Wdy6MBRDuwbZu+eQYoFASTka8kSjvqoFh00tjY8TpqyXgchcpX8WzKplNCnyksQGlqtTsQXpJDKEvL78fskw9WQokY4GLABR7Xho6xAunCYdDGj04ZQk5DRXkN/S1LSUAavDTFkpnfSjPUaqwiRRGfK5Ml89nOf5uovf9EJKTSIQ4B0KmWad6Vh656VtEeI0UrdY2GJyitZtHgxhWKFgaEkEybPNEmeiuzhxCA/+fn1lApZgq4GXdEYXS1ddHT0QKSdcz/wUY6Ua6ZCkOAwJORbIs/1132X0885g9POO52y5B1uNboJKu4A2/b2snDBUgN2aPuhoFDzulnzoeechPuOXPX/9vE/ZKXj99vYffXvyCvnvfnX5sMEXYJmjJnOvfUylcQhNq95hMHdazlj1UJ++vM78XgCJBPy70l2JOS5HqRC6MuMHeDXv7mDn/3gmxzeuZuezkl0hCOkho+QygyQrWacIVVQxKsArr4EPd3dVMpFRkcGrZj1BnRNNgw/q1GFfv6AgnsVahkKkM5L6uWx4OZ0KceEnklE4k0cu2Aer7+62ib5w0NJkwALWOMEvKpQrRJvjpJWUp/aXkOe6/edoFw1nfq9RFLAHEd5ITmrvBFmUB4jCwoRrc2Hk7Xk5Cqphps4oYf7/vwgQ4MJrrrqi/T1H6FQSlGuKAyxQVd3hzUQotrJxzJr1kwGBgbIZQvWxGhqr+GaPCV6JgQjdSf/IwBLl85k4Ogo2WyRxYsXsWvXdtz+LJFYzTI2Iv5m3LWgNSHKeDv1xNMIB6Ls2LqTdDnDoeFDBjPQh75/+TfbxsILRevq69X7CM2tQcLhGMnRPMlEzr4vGfV9ol0JfCKJbpMjLx4dzVCT3EkNaF2ZJU2EQzGKebXFUVKpXpJJ4fXDRCPNjI4mrXEQeUyxCaGQzwIMzzxvPpNmZOmaLM90mt79JWqlIC8+c4QD2zzkE520tobJCwNrWw4HwKD3KhSO2sZSv8YPfIdUJkyKNl2qNwq2+RBwplzN09oWp1oTJjhFNqd8ENXRYUpFZwvmkAD/VaeXNXSkQUhyLG2uC2VaIlHcNTep0azJ0HUfhbwQbw7Y9ZJMK78KPH4PmZyuj6BJJfs73/WfzcdFJ7xqWFxNUvUC6IUqKWvD3U622MrknlUcu/Bk3vGBC3n26bv54503UClpQ9JMrTGJRx/7J+vW7ubmm77F6PA2WuMDzJs7z9jtG157jXq1Yus87xjgZeyed5Bd4bBp3qTFlYkx6PVRyedJDmdoa/YyeVKY2XO9vLplFFckwmBCRvYazVEXLa01embB9HmSPWkV382M9vex78hq6iE3Fe9Clhz/dQpMMBym0pljMnh54O8P3s5jD91Nveg2g+CbL1zJaWe18fhjN5Ed3mOBg7u2ZEkmIOhXZ9gEjSjfufZHvPbaVn57+51EojEr4oJBFaVJSo0RXD4/6WIIb2QmX7zmV4Q6jqEqfaEVMP/vzYeXsiFEs/kCzfEouza8xD2/ugEyR/HXi1bAFitVlp/xNj75+a9ypHcfX/3qh2hrK1LKNrj6c9cT9If5/T3X0jZpL5SHKRVKNkGINLWwYN5JFDMxLr/0i/z5nn/y+9/ea5+fOX8uZ555Jj/43vVM7Gwnneyl3kg44V0yBVv3GCCR8xHpXsgXvn0Lkfa5BH1uQqUS3/nKlWzf/CI/v+Vm1m/bxP1/upVGJY/f1aA5EsJVLTN10gQOHNiHzHHBSJily49ndKiNT191Hk+/8H0mTpW+KMnoIGRHvRza6yUxFKKvLwNehwTTOQEmTHbj9tbJi+mdgdPP6LQ18L7dWfqO9HC4N8svb72LO+66naPDW4jEjzChK0lLU4Z4uE6TsM/pABtfztEZW8UDf1xN0BchnSyyaOEJXPWlL/KJT3+YdD3NUK1CsOwiXPbis7W6m7K7bgbPukcT3jo+eZgSsHDRFIo1TcI8XPKey/jOdd9j4kRllojMVKGgmFO1B+ObDwssG9OUj10etjGgalPZainMlGnNtHW62L1nh3mDjlt1jCE8R4566D+ikKFxBJnTfGjqbRsOIyk5GxpHN+3IK4Sq1IdWsirAVJSsWrXKsjxkmp8xfZrRivJ5TcHkzVJGg+PPkGTLCbhymp1/39zpj9WBpKmvih0VPcVSmnBY24g4U6dMtVHNmpdfMy2udN1l+SwEtMgpX0UP5bIx7IeHM0SjnSQVjujz4BPNyFuhvTliFI1YNGZTsCXLuvEFMrg9Nfp7i9TLystoIZEbdoz8DT1XNMlVYV+zBOhbf3UbX//KtfbsOVofMGe+XzIkvSwVcc4DFKpBuqYsId4+h898+Xsc1uvocbj/8r+XC/IdGOvYuuCADPfa4kgy01DmRJloPM7IaMIQwjZ0eaNgcjZGVj69gd/RYe94fsZ/T8VnvVq034uEYuRSZVvbb9u+GtyDLF20Ene1jXRWT34ZdPUzykzosUmX9MyOgVbyK0nlHOCFg5R0zirBIwQqi4ShXMyaRHBat5vdm/7BxvVPMnR0K5nRQY7sHcRVaSOXiHLSCW/j0MERfnb/rQzXG1TzVWI+H/f94Q7+/sAduCsjuGtpCpkEEeGTJZkRwSybo7OlDXe1TiqRtE2I/AiSZajoaDT5DdvszZaJVFy4ihXyGd0ves0DtMfiNIejBH16/gvv7CbW3cMF7/8Ip77zEnI+P7fdebf5E778+ato6vIwONzLZz59pbHbi/kkiaEBliyYz+EDB6zptk2DABp1NR4y2nio1fwEA83c+bs76e8/yF1338rWbevAXeDNF5xrE/eHHvwHaZsDBfB5RctRkrqKeRdZMZotI0D3pppvP8V8mfCY/yreFKS5tZmq18vBA70WIuqqNgzXrs2QCh0BCXS/Kdgw7g2QyhRNxqY3rCBzl+TBCoVpeA0MUm24KXmc4koySKcwdOhIonhpK6nGJBjyE4+HbHChhqNYVNBjwOSSy1csY9eunZZ47Q9GqXsjhl2NRlR8BSnJAxZpplT1EYp2cuPNP7Nzcc+2V+nv38Pra5+mmBxk//ZdnH7aBbz78s+xdt8okxedgCsWp1Sv4sqXrBjfunELd951N1d87ONMO6bHJIb5NBSqOYLNPtKpHF6fKHV+Q6Tqeh1bFo5BLP7nOerUE8402HkNxhp6W+86/+0bTcm46Pnfmg/dNbYn0d9jCepQSg8TrCfZ/NI/qKUOMdK7kzVrt9HZNYl4NMr27dvseZjXxsoXMkpQINTEpR/4EMefdQqf/+RnmdbczaXnvoXd615h++aXyZSGSZYyZLWRdXmY4ooQFsmtKjJZgNHREcOWK9G6XKuTEdYJN80mFSyQV7AxdZNcNXd3GLpX5vi2znZ27t5BTPdQsUokrGyaHB41OIaz1uYra+e4vFbyD2qjPT7wUuOhf9d2TNeFMwRp2NZQQyVN1Xt6prFjx46xTb18QY7pvykeJVVImLdq6uQ5XHThJTz26JN4XC5eWfssvb07qTeUUaEmWBtuZeNUbWCtJleDJq9XIcUeo7rli1VaOvzEm33mazjllBNYunQFzz2zhiNHhjja30/PtMl0Toqzc/8m85x4XAHKxQY7tu2mUXNz6Xvex8knn8Q/H/uH5c3d/+cHjNhlFkd5o2Mwe26IOXOPYeLEqezcvp/1a/cw0Fex10fgHV2DxaJjSm9ri9g2Usb9WKtjOSrJdujymR+2XM6Z9EqUKzWnrc1dFjOwZdNmM4KLiCUCpf4syaJ0LjbFvMTiQU47axa+8AAt7Qoc7aatI8yraiIzIV59tsGu1+PmYc2VReOSNF5bNiGS3ZYvpYZGZ441IdrQS55V0+a0httbJl9MkMuPmsfEYAaRsFHGyvWS3V9qIFUvCiksv6Teh3GZtRqdmvy+GprU60RFKczlCbo8dDSLOFoim8kZdbKeq9PZGTQvXSZXpCjPngIK/SEyubzJ6vr+b5uPxe2/M/27iH7hiNsOqZo7iDc0iZprIqVKG3PmriLeEqK39zkO7HuSgCeHhyYqpSmsOvFdXPm5L3Bk+CB33vUjBg88xZJFi0knE5b38Y+HHzV9tBo039iFrRdMQwOhBKVhP+3Us4yesnXzZjwNeS1GrVlZtqKb+cdFeeKFPSQLmoBEqFWK9EwMMW2qmxlzggynB2kWwKYaIFA7jko9w0gxTzUwnyWrvkrFc6xNJ8zwKQRcQAVCmlx2hOZYB35vla6OLC+/dBMbX/kdYVeOvZsrJI9KYqKaSY8nTQbCfOtbNxCPT7JUyrWvvM5jjz5LqZDH51EzNoTLk6HqctEyaS7zVr6Vlad/mEagzdGSWoXzr4//m+xKzUe1ViYai5LPVwhT5u5bbubg9g1U82lisWYueMvFHHf2RfbI/N7Xr6ScWUesaRBXrYmO9hX84Ie/5h9P3s6jz19D1Fcxkpi6/WAwQlN4KoV0E4P9NSpFPfAyVpAuWHICH/2vj3PHbbfx0F/+xITOEMXywFgHrffObwVM0j2Z7//qT8S651Fz+S1YqXikj89d8TbKxSN8/isf496/3Usu0UspW2Ry1zSam9qZ0j3FgvL+/MDdROJeAhE3k6ZMpJCVeX0nC5Z4mDc/YM3UQB8UUjAy6GFkWDdrg6oSZ6vQM8NHz0yXaS3Fu/c22jlyZJjLPng6Dz/8DIXB0zhyVA+wuXzp699k7+HNHDj0DHt3/xVvYw+zpmmaUSOnInF0MkOHYpx0/Hn86IafMHCkhrfWSbypg1xhkMHsEKWAB19VUAI/9apcQDK5ClvpoBglxQm5y8yZ1sWMmfNYu/51Yq3dNoneuHmLJYBqkyUJiUk/pLm1RmNs56EHh9C9aksUGOXzEYoInwmDvT5WnjiDJSvb2LDxJVtrvv2SU00H663N58bv3WeSrPGP8ZAtZ5I8tvkYazYcuVfdpuB2TjfkmwqaCVGNwf79+52AKxEjxhoWrdZVwGhtrwA5I18J5TmWoutMSBzspaSA1tQYUcX5p8fjoEF1fSm9derkSezdd8SM8Pqikobb8ljLOxPRZs3o9uIFmjShs2MyoUiI/Qd3Em3yEfTkLWelUqrb5KhYzjB/YQtd3c3s39NLR+sMUokGOw/ssuJb2TZuQo7MSHrnapHFCxfx6tp1tLZ0UPBpu1jEI4mPvf7Sqb6FGfNWMZLxs7c3S8vE2RynoDj1Jgqk8iqPp2TkJRk59ZpoOyR5gwpaIWeF6NbWqlqTnEVy0vFftuR38mH+VwPibD7+vSlRKkMFrydITdffmMrE5dGfWbE8JJ+nCeWOub01y9PQL4d241RY+pk8LsmvSuYHqtfGhiCquu2T+lp5LsZ8JxoO1SsE3cN4XAn27V7Djs2vsmfrHtIDJZbMPYkTlp/Jxg3bGKzlyPlqnHriKax57jmef+JR4tpKBsFdy1HIJqyJLtjqR2GZ2mY46/uWaMxJ5ZZXQZN5r5dci4+iKFojOUgWCWurJ+KSZdKInOnDVasSq+aJe2W4dQrkgWKNyYuW0Db9GPqGR8xk/blPfgZ/3MWatav5yU9uolzJ0xQL8L73vsvAA48//rizsTT0Zt5p0EXlquj1ihIMtjK1p4dt2zdYUCNuNeJVOtqVaF7gwP468YikYgHL2jEPVaNsZtuSZHweTYxLNijye90sX7qYTa+tw9vQcE3pylWKfr+D/xQBTYVvTdePfBeCK4g0KKywC69Id4Uq/nDMQBPS+9coWm6HNpfVshuPN2S5EW+gc8cL8YZyC5zgOBWYkkYsX3Esc+fOZc/eXbz++utWcDqeI0fGERbMQzkIuseCYUOsKx8nFusgFG1n2cpT2bbzEN+/8cf46hFu/+mtdE2sccKqDigfZPvrLzPQn8IfncPEuRfS3HM8kckTydQbZsZXMrg2UPv3H+Chh/7Bm9/8Do45ZopNsGXyLjUUZitYhBOENxZx8Uait9GtxjGB/36W/m/Jld1LTvPxry2H82Ab3+CObz7+PbDQNsI0aIu4WPf8Y5x+3Fyeevge/nDbz4m3dHPeuRfwwP0PkE6m7Nkpvb1mw2oAtbFYsGgx19xzJ1/9+nf4woc+xRR/nMyBffz8u1+nmhkgM9JPURkdXj9NIZ8ZchXWKq+HZH3pdIZQSBRHoZQVWOxkHflCQQqVMh6x5gNeyi7hiBs26BD9TQ1wsZK2wj4SdmoqKUvGse66RpUhItR1oZCxhlPX4XiG0/hwyibntTFAQUUQhhDNLc12Rqxfv958U3rmqynREHjmnBmEOzR8ibJ+3W4euO8xwsFm9u7ezfeu+wb57FFyuUEC8o6G3BTyomu1MTKU4oLzL+LV/4+194CysyzX96/de5s9fZJMekghCYEQQhKatCDlSJciqHQQUJCD51AEAUFEBJWi0kSld0OL9JpAAum9zGR6271/e+/feZ5vJoSDrrP+a/1nLRfLKZnZ3/6+932f57nv6/5sBV1dPap8OeXkU5i3YF9ee+cl7M4yDQ0hnY7K64jWNPPYo3+nrq6WqdOmMH/+YUQio/h0+Vts2vo5Dc0hDlywP+vWrVMvysBAv057dm7qobdNAChFE1JSAwcs3AujkqChqZZK2coXK9fTt8sg0S8Zq16sVqfSD+UOMjHb5vska4DdXRQYm8qNigUppqTorBKJunC4DG22aX5KRXKYwnzy0Sp87kYqhlOT3g2RD0vEQMimGVqjWx1EorJ+G+zYluCE78xj3wUuent30rsrzGO/aycXH03V5tLiQ/dXRSqbOTBy/yk4ZuT8gFufZX/Qjt1dIpntob+/Q6UZEqgqQrlMKk2yWMTrkzVIwBQ+9W0IUVPWJNmLZGoqXjXJpJEQU0NIYAKFkYyzbEHpfBIyKxNeodOSF8O5k2i0Xv1tyUxOc/PKGh9hTt3bGv+F7Gq841HdsoREIgWBHKwKIsnw1Or0I18MYLXWMm/2kbz+xgP4A/24nSlNObeUm+kfsrPgiCM58sSjqWt2s/Wz13nxhec1VfOwQw7mmSeeUUSjPviGdNpMjrVURhabk9hQmpt/cSs1kVquv+46DImBz2eUnHXg4aOYsMjOh8u6GEpEKRbDnP3dM6HQwUDfh1gcO3H40nh0M4Coe2+cjjoGcwbb+5wcvPjn4JirC6ps4rL5yQJTlg1ctDtlC2FfmeTAh7z35s+xFzeR6BmkfSMUE24TrCFdzYpwqyM4HEG2b+9j9Oip/PSq64nWNfC7e+9lx4b1BN2ibt2JLRCncXILBMczZ9FVjJ10AgnxMdhMZN6I/nRk7RxG4Q93aOQIJiNg8/DorEDIKeSDfgqZNP5ACKcviCfi4KO33+CpP15HjXMjDVFpgQbpH5KE2JPZ2vYZg+mPqZGBjQFNTSG6OxPU17SSTXlY9tFGgv5G0ukcjU315HJmlstVV1zBPb+9g2o5QTrdg8drJn/6fVHSmQoTFp7G1TfdRVy4cBY321evZcnDD7Dp83/S3Oxi4owWVm5agbNcYp+Z+3HqSd9j/zmLeOrvzzNl6mRuuf160rk+sGexuyR1t4o/UKSlxcPY1gZsuOntLPH58m3kJWtBFuWC9IHNDbJ1nIdxk204vWnCISu5RB3bNvdy6BGTGT26jpcfN8jkA2zekWPBIcdx8WUX8c+3/8bSN+8hHdvMd45tpmrtxghUyQ42sW1dgdkz51BT4+HZp15h05dQybs1J0AO10JpcniC+nqLDg8loZs4HUwa00Kpu4uopUrEbyFd7tV7ZCCWoqtfXptN728zDX14lq8cM1OWMfIhBYd2IQV5GA7rQUG6+fKRTXgZPynEwUeMo3VclE+Wvcu8BeOVnf3x2/0s/7CAUTA75mJkF3OjFAGarWBuu8OLkjkNkXtPOlLyX1lcyvK9gtUtVgkGPSoJkyJDJix1tRETOCBIR6WWmGZ52cTkwCo3sXxeMxtKJb1HRu5jNdRapQNvoypp1xrAJmWb6TvJiWFN1hsBQTlls5PMGzkECyJX0qJt1NWO5fzzL2X+gQdy+RUX09axFVt5gIohhzKPdr9tDoMpU2tobgmrnK820soLzy2lLxEzQf2KrVXeMBZLXukiU/aapOQWr9uPrdJIqSD5KRk97FWtDpIFO9MPOIqfXP8bcgT45V33cfp3zyISqVGjvFC+pDupqNw93kkzMnQYAaq/T+gq0gU35Yzy90gRokbAr8vV9+hGfFV8KEFNxzcCuBieqkvnRKhpemw2E8Kt6t8QeYok08vvFS22yJwgHJCCSXT8eXwSLqr0EAnjk4NSQQ80YpRVt6DFq9IseVlyIHG5yrgcBh4pnkQrXbGRjYsMq4utm9fw5BOP6cKSyabNjJqqhdNPO41zvnc2V15+qfpuz89lUAAAIABJREFU1GBfMShmc3qIFhq9lINCrcqm0tTW1qqETnTlCUdJn3UjlsORk1aP2dUT87zIUoJuN7ZyGU/FICDBg0YVl9tPQRLpyyUMhx2Hy8nMadMJub1s2rFLPT9DqQHy5SyLDl/IPfffyylnnspHyz/V1645VvmM6p/lWjrsHjLZKqFQE7+5+x5uvuV6kpk+YnHZvOXgJsQyQcQLRUwupWDXzSLBppOIEmnDNJiryVf01nYbY0e3MKaxnlImy7YNG/QAMSRmZT0bmxNF+ZCDjpiOs5kkoZCktRdUbjFu3GTu+PU9vPLqEp596RkyuZhKaAb6hvSKSjGukAJJrR6WXklnWiVYEoyqXH9pJNhZdPD+9PX16mGsrX0HA/0ZAkHIF2D06AhDQzGVdoqMRJoCW7fs4tBDjyQYauTCS68mEBnNL+/8HSedcgYfvr2aaspBIJLhg/f/xPy5jXxr0SzsFheffNbGQKmJqn8c+37rJOKa7C63blGcLjgkhd7m5I033mX2PvNxun0q7xWEqLanMecRZtNkT6rVyCTja308U1I6PEVWNO8IzeprxYcpPf1G8aH6+WGkeFUk1lU8liK/vOEaJo+uYc60Vu7//V36KM+csTdbN2+hv6d/eG0U0IhIPXO4tEAoMG3xd7jy2psJyARJZEEW6Nm0jl2rP8NfzPHsn/+Mp2IhWOsgV8rR3dtLLJ3SBHopPGSyIlWXNG+FQiU+D6tbPIBRErmcFh5Vu51YIqmTFykkhITmCTqUKuRyepTsJpImh8NFJBLRr2eka+2Wpkle9xnJ6TD3CdkDSqYEeLg/KnuETCJljZciSwpqWeeFBCXXV6bkJumxRMFaxqnPpI/FR5/CooWH88WKL9ixeR2xwQ4a64OsXvsZVXuJ+fMXMtgfp21HB7+46VYeuO9B9SClEgn1nETq/Iyd3Egg5OSUU0/g448/wucLs3H9dlauWMvRiw/XCe2iA45jn72P4A9/upES22lp9ZHOJZQ8Fa0ZR9nw8OWX67FX3DTWNNPUXE8i3acKlabRPr5c8yUHLphNsWjh3be/INYjljhTSiaTPmmEy2uODQmWWJ4fu4ZiT5jUrFOmUkEAKnLfSLhuUimdoQhMmerW6WV6wE/APY733vkMv6cBCxJwa1cZdaUqGWYZIjUe6psKTJ4u63GG1sYFPHLfOiXETp8xTgvQZR9vg4qACMRXZhrItdiwyBREnhFTrqs3v9WKQ6f9Bv6Qg3R+gHi6m1w2pnaKqmT/OJxafMTVt2xK7aTBKGu+/E/WVZl0ydor0zGZoEjWmJDbfKKOymRxVsqEPV78bhfZdJJ8tqThg9Lg9nqtNDQ0EUukGUykSJYqeP1uhTlsqj3tm7KrVsuj6jFIZ02DscrIHdA6YSyhyCg2b+khNlRhdGQ+kXoLy1e8ituVw2u3Yy1JqJWfvJhubQa5Spomjxy4Knq4EXlCKp4004jTZfUSeN2e4Q6plYKQhAoyJnLqBi9YrnJetHsZ/F434/fei/p9Z4CzhUzRx8EHH8LkiRH+8qdroLpaCyGrs6iFk9Q3PusYDjrwPN5btpaBgo+9552H1XUgVmEiy9hL+dRQks0OG7aKhRp3ntefu5l0/8uEXDE2fNlNqk/2Gym6pMSUw5IE7fjVyAVeUskyxYKF5jF1nHXOd+nc0s0rz/6dcHSA5kl5Rs+ooyfnJFh/CocfdSt9MbsGY/1fxYfcQ1J4CN5TxsASYmmVtEnBkko2iPgLbDZ8fnj2sV+x8ZNHGBvqwi4PgORREMLiDKoZfrCvn5o6yepw0FAb0bBAvytCNmlj2+YepbrEY0k9TOYyQTVxTxo/gaGBHmy2ghqGpVsyYeI0Vq/exoSJs/mve/5Gye0n/z+Ust/edReD27eT27ENRyHO6d89llVbv8DwlNm+Zj2XXnQ5LoefIw7/Nj/8wQX0DfRyymnH8cwLj4MtR76YIRKF5haor40S8tdz4P7HUciGueHGO5kyfTLJXD+7urbr+yaUoOYWL2MnughGYyrfKSTd5FIutu1I8L1zZ1Eamsprb3xOMuMjV/Bx5Y+v5rU3n6a3+yMmji/T3JAnUm9QcKUZ7A5grdbzwftbOOvs+eopWPLcF7z/ega3GLnzNjVYnXHeJSw+4xy2DCZx1TeoqTfb28Ptl11KJJcjn+kh7YwTi6cQma1ITaxyKFfMraSMiWRHpC+GzvTlAKskp+H/SvdR5EpCmpFjpXT5JXBtsK9KsRzHMexzOezwqUzbu4kNm1bx8fuDxPokRNAkZMlhP5MXn4WgaU0ZwUjxoROF4QmIuUwN653lcCLJ6YUy4bBfFzWRWgjicty4cSSTcd20dCMqSvfcJMq4PJKsKz9nEjtUjiXTm2FD3AjNzZQmVVViI4AJSaiWDa1QquINOGka1Uy0oY7PV36peRcyYbGKqb5oY+GCo2lqGsPp3z2dZcs/5IWXnqRt6xeUSxZ8noh6kyJRN3vPaqFlVIRPPv6UhtqxbN7YpTQkk26irEElPcniLg2K1vGtDAzFyacrBI1xikBOZ/uwiozO4aFgraFx8gFcef2vGSzY6OiN0egPKAdfNmw51CmxbM/EMt2GbRQsYvrThIhhdo4cQKXwk6su/VSzYJHa7V9+fG3yYeJS5YBrdoZER5Udlp3IeFsKEjEp27AZPhBUo00QshLY58QjcqIC+H0Vstl2vvjkNXasXc7gUK+aLr0BD063B7vDi9tXS2PzBMaMm0LzmL2wuoL6ngvZRlJuq6ILtsEn73/MkYfN4qdXn0f/5jV4jCIVW5VMocDhi0/gmp/dpLr3oXiCxx5/hGee/Ssei4FXsigcTorpHOVcgaJMhyTgrFwhEAzoeSci4bADMSoZA79DskmGA9bErC7oyGyWsNulYAwpywqZHD6N2XUwkIlTUV22nfGjR1MXDNPZlWQokaJQKRBpjuCKeBmz1wReWvoqcnHSxYLiIu1GhVFNDapBf+/d9/H7a6mtHcMZZ57DQ489TDofJy9+s0Iaj0ueg6waMJ2I6VKmyh6VR2VSQzgkE8YhgV3S4RTUtBx2K+r1mzCqQQuo/s4uBa0MSeUhgYFujyk9zOf0OQqG/Xr/CHGmrqGO7qSkyrs5+ZQzmDx1L97/+F22bFtHf7+EiNrIZwwyyTx2TS+WSMbhp2+4yaAgCbnW1Yrq7rds3aR75Zw5M9mwYR3pTJlgEP7jP07g3ffe0ud1bGsTqUSnGpaFUJRIGhoGN3HKvjS0TGHd5nZ2dQ2A4eaQ+YdxxlnH4XEm+fDt5+ht28SkcePZ2TlAd86KPdrE0adeSd4WQSwfhpp981hKRaLBCLlskbLFTkKkwU63OZnds6j/6jw8/MiYUtV/Y/nYvb+OWNO+PvkY9r0NjzxGHmH1lAj1SUu4Ch6HjVWffcSLTz9OarATp6XICcceRSbWxztLl5JJpjUQWBsgcm/7XBgUKFUL7Dt3Nqmsl4lT92fyjAOoHz2FYCTM6EYb1VQeVy7JPTfcQNvaDQQ8OfWrDQkhUPT04qqU3CSZDnp9uG02UrGYUq3i2TQW2R/cbvKSB6XrtqFdfpGhSl6HxSUUwLK5PlVNnKyYiE899TS9Bx56+OFhA3XFxDYPw09G/muu76Y81yyGJcdD8NRCuCrr8yX3aH1DHVOnTmXr1q2079pB2WbgD0SZu/8hvP76B8zZ90BNI0/Hhpgzczofv/8OGzatxlfnZ8yoVpZ/uoIfnHOeegH/9tfH6e3pwmaVVdJg3ITRVB1FOru20T9Y4qSTFqmP4NNPVuBx+1i4aB4ffvQ21aIbrz1KuC5LutRDbZNMLdxEI1OpGi18ubKDXMZCOOTG4y1zzDFH8thfH8ThyjF73wl8vnIV+8+dwdo1O1i7OoNXrLsGagKX3XHhgkVs3LSZbVu3MzAgUjjw+ZwsWDRfCV1DQxn6e2MUjRTFcpZwDczcpxaHS7wqBQqxBtq25Nm2tYuQv5FMWqYiQTNM1lrCYhPEsRO3P8XBR9WQKrTjtoxl1QfjySQkVySHxZ7TAsTrk8mETG5GgkGFdjWyp8g+YCLt5es2yQGR8FEKGuRctQqiN4PNImQ9ibMw1KucykvzRmAVAosxseMixxPfh30kiNDhIBy0YhG8c8Wi2GibTLKzOUIuF3WRkGaByfQjnZQMrZQWIrV1UT0r98eTpIoF0kaJXNlgc8M53yw+miqPapejprYGu5BBrNIVK1PbUIvXG2bd2m2USx6KiRpap0zE6bPT2bmdWE+HhpE4ZewsRjm3UwCCeEVDm5c3zGPKNUSXJg+EatwtuF1OxraOpb+3l7x0tipFjIqheC4x2VUKVpJDOZxWN1PmfIsz//MBGltHkZJNUBIvMyv58wMXEPJtIxzKmMYaNUVZsZWaWbjf1STyblZt62bGvNPANhWpGYT+IumcYnEUQmlFcIryc7lu7r3lu0wZ1Us1P8j6Nf1UCy4sJSEdSDfRdPOb5lvJN7DitPsVY5kxYsRTCRbOPQiX1Uois5rJczw4a8t0Jiz0xKZxxlkPUKy2qCnt/yo+xMAkfaySBFgPp2dLASLRUPIm5yUF2W0j6IG/3X81xe43abR3UEgmGMzJeEa4yxaaoqPo3jhEomyhpj6M12WoXrqYyZAcypPPSONPOnTytpQp5NxUy9KbtGq3rlotYOj7IvdFq+KEr/3ZbYyZeSA5a4U/Pvx7Nq1fSWWgn8F1G3EaJS68+Hw6kn207j2Jxx94kJamZubO3V9f8/PPP6cykkw2httrwx+QVOS0msdlkjhhfAtBXwsrP+vk1FOuZCCR592P3iaPYPu2Yi/KaLKA3+ciErXSOLpAuK4MRQ/9nQ41shnVAuObZ9LXl8MoBejuypDOFHV8G63NEwgNMW6Cg6o9TskqOlgDj6eGTZu6mDFjKtHQKGp8E3jxieW889oayhm57iUsniCLjj2VY876IUWXl0h9HSFrld9d+1P6Vn+p5txuwZRKMJ7DTkGrDh2ZKe1JqkihV4nmVaR3So8aDinUCaDII+x28vkizS1NxAZTUDaLCKtV7te80mZErrRg0TiOPOog3nhzCZ8vG8BWdZHJSCfelE2IR0JoUnsWH6asxNxQhgNvzURfGa9abWpYDQa82hBIJFJKRmltbSWdET53wpRaySFaxvy5so6dJXFcOmHyq9QTomFU5ualv0cbMbJBG/i9Xjwup3Zl5VBmdzl00nHiqSfz9PPPaUdOiw8Z99sk+MrGUUd9R/0IEtQ2FO9TbG9yaBelgsBo/WTTea6/8Wr+8epfSCS7dMOtjTTT15NlQMbAOmkwczUUM+swyIvvaPwElU8UczbK/XLfDJLOdquURUygBUsdP7ziFkXtpipOMqUyLvEiaOdP/C/DpokRp/1wISfPbEE2e3nPdLo6ksb8lWZ9hDcx4tL5RgHyteJjOIyxLDommUZLoJHIfwRcETanOfakCTYrSbZLTvGUwrCyVLx4pMKRM0g1zpIlD7Fz41L81W5TRinhUHIQlC653OEVkWM5dD2sWCLUNkxm4pTp7LPfIqbsNZnYEKxYto5ZMyZRFylz729/zqYP3sRbzJApZcmKnt8d5o67/sS4ibM1oU0wm3974iHeefkZHKU8WTmwae/PzJsQCpRIQEQ2Ip0352ASZ7ZELiMpxnU6qi9UytSEg3jlRcZj2DIZhqxlciWDUi6HV6RLThuJUlbNtxKqVTVKWuQUsuaotESJmuZaYoU0SRlXeN2kjCJVp2jKHbisHs49+wzuvvt21XuLabRSdePyhOnqG2TStMkkpLAoC7ktRSGXUP+WWzZiuT8SWVoa6okP9RCpCWK4ggwk4hrspYdJaTlKGKBRJeRyEw0EaapvpH2wn77BQfJC0hNpid77Qp4TQEMdsaEBRZFmKLBt2y6sNrdOdqZMm0i1mqOtbSuFtOy9bi1Q82lpFinLTjvYsueqbKlU0kNGTaSGvn5TRitNjnxedOoRpe8UClmOOOIwVqz8jEQyzmGH7s+uti/p7kpSW9tIbXQcuzqTrNvUhT88Cm+okdYJe3HG6d/l7jtv5+JLzqdcyLDvtCncfO21zJo2nQWHHELaZuPexx7h4mvuxBoYS94qLTFZR0rIPK8iIZI2B4bNRknoemWrCZzZo7bY0yq5u2bX4uNf+D52qwrM9Wf3/HcPf8dIc3/314dzQORwbRdakEyiHXY+ev8tBno7WHzkIfR2tdNQX8NLf32QT959G6/Ly0BvP16P+NuEIJ3FG7RRqKTYd+5Mcv1lNmzoBncjeUuIQF0zk6aMY8qEZubOmMQbzz2DrWTQtupdnbjGMmnae3qpWm3amS6m0rjKFZoiEZpqaxlID1KyVOlPJkTdgtPv10TqVCqH0+4iGoliiKzRU1LprEg/iwWR74lX1SxSVNI7rHcVuY18n3o+dD0bhhUMp5dLM0vOg1JYyZlHpmc+v4+amgidHR16uA4GA/q1rk4x34MnEOSHF1zKgw/9hYMPOZK2ti5OOv5kDjpgAeeeeTbl/5FUXn/HTdz085s54/SzaKxr1DypPz54H6Oaa1m7dgWVSo5iKccBC+YxbfoEtm5fxznnnMU111xrel/CYd0HhmJdGsZpFCRIEGbN9Sg8oZALYOSa2bS+QCEr60sNRaOXQEQSvs2C5tjjDyaT7aetbRteT4iuNiki8up3kKmjFHGCDS7kJZSzwpgxrWzatEkbfLIfSXJ7U3OIaE09fX2D2B0GFnuaWfuM14aqNCCkIHz/jS5KGbcZKohM6sXAL5IuAQCYskqX204wYmPaHAsV53ZyySCF2IG0bU9gEYm+yLptfqU+OqVjsBsVLb7LEfPe8A08PPmoSqBrpYxLUMiUcbithAJ2OndtJBvvolJMkEkmpZWuJv9gKECplNf9XfZ6KTiFxqgQAJsdl6uA1+7AbbETcfho9EcoxpJkBgc1BT3oN5svstfKAUTQx06Hi5raOip2O52DAwxmMxg2C6si3/tm8eFJPUpDfZTzL7iARGqQV19/HpeniNsjW4WVtu2iAZYRv5f+lJXDFp+i+tgNXy6jHN+uGl+v30nZ7sGwOnAKjVyD1EyZkSS3SgdYugsiV6irr+f5Z5/j5BOOp2+gW/MnROolz4rP46cmICmYm/A4o5x72c848sKrkPNYUvxXlhheVzv33HkG0WA7IX8Om72sXX/D7sZnG01r9AJmz13Muyu+YPr+x1As16hnwGEva+e1IphBSdgV4KbURAPbePD2c9hrdJyu9nb6+824+koxpTpBu1VMkbLYmZIZWeB1PGdzksim8YVC9HfHiEZCTJvdhMWbpOIV/GoUV+Agjjr6GkrWekpVx/9ZfNi1Hwcli12nH/L7NB9EDgoidbFbkRrDRZG3nvsFsa3P4s/tpJJzYXitJC0xXH4YHRpDzxdeZh76HdXAb9/6KZGAFB/9am60lG2KnhNyghR+8noyqQIOCQ8qlPD63AwM5ampizIUrzJ23L6ceOIPKFgdfOvYg7nmvy6mXOgjsXM7A+s6NGH0wksv48nXXqWvkGZ0jaShJvAHnLTt6sTrH/b8OKClpY6ebuFhS66IQTjiI1JTw/e/fym/+MX9DMXcLFn6EX967M/8+a9/wOkuEhRWuiWhWSROZ5Wm0SVCDXnCATuDnSFmTluk4TmPPfIiCw9cyLZN7XgcIbZtaaOmxo83mKUnHueAg2zsNb2V1au30zBGPBxlaiLjKWbqOWzhWWQTFR689y989O4qTfqVxG/pPHiDY+iQ8CK3H0vAz5jGGvylFK5skp7O7RgOmVLIWLqERUgzKlcSX4gDydHW1HAJLFKSjdkRHcHrZhNC3IG6uqh+XroINosDi2NIjWoyYBA5Qr5YIRq1UFvv58fXnMQvb3mUvk4zNEj8soKlzObMjuv/Lj5GNuuRPVuKDrm35L9C4ZEDoBx+spmMFhRer1ONa6r/lFRlmxSlDn1+MllT3z6in9ZokeE1UIsOMbNrKnRZTbdCvpMCRIraYimvQZCCjQzVhOmPCbJSft4kgclGVypZOeaYk3n5pVdpammib6BTUaYeR1XH3dWSm+nTZir5LBbfSiIp6eVQVxMlnawMFx/y+szXKBKmvJEjWNuA29/ArH0O4YrL/5sH7voty5a9TqU6hGGkKRoS0DeGmpZ9uer6u8lUneS1iJBkWa3SzYRyubzSSBmhDQ+LFwyb6GplnZQCQYofkUYJ2atKWYpIqUqoKI71/5x8aOq5pCQK1lHWR5FM5UAaGEbQ3Igc0r0sgxGgapcmTEHy2rFW/Pp8CxjI70+wYuU/2LjqSVzljcq3rwzDP2S8Ll3FWFxeexWnx4/DXovdVkc8k6dg8XLJ5Tfi9rYwNJBnwpjx+D3ixdrJjZf+AGcxRrKQwOJ1ki7JZDfKktc/IpM1cHqkaeHg97fexCdLX9frlUtnyGeyOm274YbrGd3ayuVXXqGH6qaiFW9JaD9eBpJpFp90opJ8Viz/hE2fLyeYz+NMpUlbBD+a1ZBRLdipkLVDbzJObVOjThiLmTwWQxoVHuLpBIa1Qlbu6YiLokhGAiFNSBdM6uN/eZaTTjqexgaROSXJZnPYHCHc3jp8oXpeXPIqW3ds579//CO2bl6NU6lrMp3x6ERIGvnFbJqA32F2k8XP4nKRLuRJZtOUZDOXgFLRS1tk3bZqYeqJhBiMi/FT7IgOKurZseJxO3QvzqSS6gEIN0To70vQP5Chtj5CoZhm4sRRGMUs3bt6VWosxmJJltx9oBxOw5bnc+7++yvedP369fT39w9nDAxniTis1NbV4JUxmaVMuVIikYhR3+DhuOMO4JWXl2pAZW3tRHIFD6vWtlO1hzjuO2dy4WU/xuOxcdUVP2Du/vux9NVXOf5bRzJ7ygymjp+GLxDlozUbWPL++5x23mXEDDtZkfTJMyDYe2nglaoqx47lS1S8YqLVPoH5gA0/W98oPuQTOkD8pn9yT/nyVwXMnp6Prz91exYgsu5K8WERFLOeWTI8cN/vWLRwPkcddRjJVJLbrz4fSy5F66gxrP5iFb09HYTDXrDnsTryGCSZs/8MsvEsWzeKsqARu62JSjWg9Kex45tob99ES1MdEyeMo3vjcj1kSjExkEjRF4vrMxKS8L1cDjJ5wh4X/qiXZC6DxePG4vEylMmSyZWIx3N4XS5qgjVafNQ2+0imEuoTUQN9tUo6VVDZlMjYJFBPJiuaTqKZUiY+XbwfI/5T+Zz8fzlAizRX132H+ApMWqh4MGTiLet0LlfC73ViKQgsoMSUvfdm044duHwhZszYl0MOPJy2LZ0seeFVLrj4YjJWg3/8YwmvvvIqmzduwihk+d3v7uKYow/ittuuw2aTyY34IuHABXNYsGhfbfo+9tijmr4erQsr+EG8Elu2rlcEbmOLh1gix+xZe9O+zWDT+jwu2xg9QAvdSUKkA5EqHbt2MDjQy777TiQScWsDZPP6dqKBSaxe2Y7dbaE/HmfKlEba20X5IZMOL9OnTWfrtu0kEymVlpbKBWSwLvdOMOBW07hkvtXWB/H53Yox3tXex2CnDYfFlOq6XX41vst7IAdzOVObZm9BsVeINhcYM9FBf2+O+GCA7t4OQpEwhbydihFWYIDkAY3gpXU4ODzpMDf7kQJEFAhlCiWDplGthGtrVcrqcJTYufUL2revxF5JUMwlKBQDKt2aNn0Kbe0ikS3rREeCgKVYlfO6Zni5igTcEphpw1mE0eEGIlLx5XOUMmkqpQK5dIJRDTUakjoo6OT+YZ+SqPo8TgyXg+5YhnX1536z+AiU/qaHBDEXSeU2a9Yk2netw+2S9nuVjJz6xXRtKzOQtlM36gBs9hraZJRW6cQtGk47ZEsQrqunVJRDohQbUi2KYVDMpDZ11Pt8HsaNG89xxx7Hn+/7vSIKJaxQg16LMG5MHePHzOQfz32om+riMw6l6Sgbm7fYSKfG8O0jz6aaTfDYg9fSEu0mGIxjtaVIGgXy7gijG2Zy0OxfYbE305/L4KkbS77g0HA4j7uiyNKyPHDyxldseAwIFgd59o8/pZpeQeeuHmLxAHbpUJc7dRWUUBq7vUIk7MfjNlFm+UxGTaZVS5BMQXS+8rAXqNiLjJ0ygSOPP51ctQ6HbxZNY+YTzwm/e5hwM1LBDq+Fey6azqqwk8uUhOAgB0T1hsqo2ixKyjaXdu0DtgprPvwjK5f+mlCxF6tRR0++F0tNVq/l5NqxtH1Yy+2PLuW2u++gv3cVlNpwWxNkE0N6LLOrJ0EwkSWVpUiQmtAiRC8qGLaSdO4rLhzORpJpF4sXf5e1G9eQE+29dZDEwDaIp7EPQUskygmnnMXjr7xCHIOwQ8aPCQJhCT2LqVmyqclGU0MTXleAvafNZtKEvTHSzTQ01vDG0pepb25i+YpNrPiig5qGidx+z718vuZz1q5bxpbP3mRX5xpsFo927D2BIby1GTUvWkthOraJRt1PqeRQqk4umaUp2sjGteuJRAOE6mAov53Js2qobwqRT1poG9zOzP2cfLGiyLb1FgY66ihlxaBrHtBEilNyFrCUrFiNEE5nlFzJpt3WYjlNyCtYlARWTfoWbKgg5szcD9HFSrdcxxEyljMEyVc2jaEj77u8n5UKTc0tuvhrRoZ0JUqi0y5gcVbUaCzyITGqG3LglSXsf9REN9x2BNmkl9//5jUtYpLJIj6/BEGaxc3XZFeSirynHlo6fJKkLOmuItUYzumQjUdY//LNoieVSYRHol6HoeiCwpbPSRElf7c0GDShfDhLZGRrV964LoqmtEyM7bKjSE9WQsMEUZkv5VXarVx73QRHDPfCQRd5ixQ9blpGNTMQ66EguTOGfK+TcKCRG/77Jm795Y2UKwNYbFn1Ufi8EbLpCkNJc/IhUW4jdK6y4AldUeYtPJ7zL/ovrPYgX6z8J3ff9TPcjhRWRMDrxig3cNhRP+TYU85jMF2hYLXzPHljAAAgAElEQVRQcJiEMqEzycFRzk8qp9ED0siEQwhEKe1CWysi+XLqZFSupRBpylaDilVmmWYWxL/72G0alkwQ2dXLEfO9s6XAmsdS9mEpCZFGig+DqqVApeIGe1ong2KEtEqqasmp4aEWWy9u7xBbNzzNzg3Pkk7EdUJbKRb0sCUTIzF1i1lW9cQFIdP5yYk3BzcHHPwdxk6Yz/wDjlYiUTkveS3wyO//wD+ef1RDBROFJE5fFKMaJhIZyy9+cTsNzWGMcoIae5nP33+Xxx5+hL7uHsXJxuNxbr31FjXa3nTrLZz5vbM5cdGh3Pfre9jR1cN+Bx/MDy7/Ec6AB2ulwK41q3j6nnvoXrMWW9EgE09SlvwYpwOJeY2LVKahnt64JAe7KRcMXJYEuXzSDBMMerQAdHq8OpXMFcs4PT58gSBZw8VgTJCYwsZPqpHW56/D5aljxuwD+cUvf0NnTy/L317K3b+5lWolraAJW6WCU0zxQu6xSupvXIEQhgAm5LoqUEH8ZwUt8G3lqk4/XHJPSuNBAjalFJW9SCRuMslSGWaVcqlIXVT8X3nNEJG8FJfLrwdgyYpxOCoqqZPwL7nLm5vH0t7dr5ptuTEkOFT+LeXvW8wAyFgshk0PFEK+Gp6wxgb0tC/d5vETxtLZ2WFmEVnhyGOmYLW4+fSTteTzbtI5B6NaZ/D983/M2EmzsLsChEJePI4Ct/7yBlz2AuMb6vjx+ZdipGw8+cQ/WbU9xaQ5B7H3ghmkLFmyUixaHVgqFhwlkOVTsvcscpbRCYK8nj0WR9UDfQWJ1Kfm3xQfu/GgezxY/3Lyseeeu8eIRcy4quAoGmrMFUrZ9h3bVG7a1Nyoz9sNF57Mon1mcNYZZ/Lma2/w4nNP4XRXyRX6sTiyjBoXJVTjoeARqZ2foR0GhV4HtoxXsxHEq2BY8/TGuvn28d9m+fKleIJenP4AHf39Os0wxHyTz+O3WIlIzgRVauoC2uQUyVU8n6c/maJUlv3FiVNwbbLlCG3QU1SiohxqGxsbaW5uZs3q9QwMCPxBd45hxK4UZNLkKZlNp+F7RcEnEvhpGHrvyPqrUXbD+4dM0tR0rThX2dErlCU41hATvI1UIUfd6CaKFQuzZu/PXbffx5WX/IzWpglceMmPuPtP99HR2cG3jzqatatXKQxjaKiTk046iuuv+zE2e4mLLryIP97/CI3NESZPGa1Kie6eTnp6uhg7vplKNUnr+DoKRo4Zs2dq46m3t5++riIexwR27SxqDoc/VMEXzOPz2+nr6dV/o7E+TGdHJ7P2Hsuhiw7lz/c/wZjGfdi+eZChdC8Wd54pUyaTTqfYvn2nTrklXDEcriGVSpNKZYZVCGbjQ6Yh8ryK0kCloyEfhZydZNzA72rCUnErTU6+T/JUpCASGlalLBMln5KlKjbRg8QoV9NKj61I48hWprZuDLm0NBQsFC3bcCk4xfQUjuzv6rscoSYOFyEWu0QxGNQ3jSUQrtOpicS/OywJNqx+l1xyJ+W8JJ6HNbPmiCMP4/0P3iGbTemeL/uB+l2s0jy1UBTAicVO1BvBLzlaNh9TRo3FY7FSTCUxchlymQSeahK/y0kxV2BoMKaN0vrRDZRdDjpi/VTdDt4qn/zN4sPPo/qiZFJfFw1x5BGH8frrS9RM2tA4mu6eQVLphAZeyeS6nBWjnaQCW1VDl8yXCNa7SWQM6lrGU3G5NRgr1tGNw6jgEQRkQUKaRF9d4Jwfnsu2HVvZIKnbHg9Fm6xAVcrFIvvua8PndPPOq1ny+TBzFkwiOi5DzlFLbevhzFtwFm6nn9//9jJCvuW47V3U+MP0xELknPM45JATmTH12/T2l7C5vboJmGhJ6VqK9v2rAC7Vl8qCZ62y5osPef35R6jGdkK6H0c1Q7EoencpnMq4fAXGTw4xZpyfkpHC7w3zxYptxDuEf1xHwZIiU84QivqJJSw0jNqPn93yKAlLMxmrnVxBru//CvrYvRCalas5VTFvrd3Umt2L6fDnRzCCZMjFtvH0n27BllhPxBEnl+2i6rJSdkax+6biD+3DOVfezfYdu3hvyd9ItH+BIy8SrU4op9XLUhUKhmFwyOHH8e5bb1EtZpU2JvfsYLpAbUOLehkkLKyUFfa1G2mkyAHdUqqQjVuJ90sl7+Xvzz7Ez+/4EYniTpI9Be28hiMWxk6qZ/Ks0eStWe1q92zP0LkhyV8eeBbxvEkKq5DDbrr5V9z0y99ww22/YeB/wuzv+uPfcIWb1NthJGNk0j08eN8dbNmwDKc9jd2awmH1E/KO5ahvncorL79KIrMdj9up1brf5aGYLdDVsYtwjUuJaE5fnuNPOJp4rMR7H7ynsqxln/QiEJFSUXIz5IYpmzkFwnWqyBRKkJxiyrVSrRRw2cWILQF5FrIlIdq4qWTEqG1K8+S50VmFpoV+RaERy7WMKWylPDaRW0jtYlg47uQzEAz58s8+I5kYwikLkk7dSjr+lkVKaDWSrSPTRDGPCjtdDv9iwJbNQzYN2TBGvAgjxkrzZpKvj+hFTdSVfF1uJVlwRG4iHS3piUnCshxETeCBRRdZa6WM3yHZ2GhX2Sm0FekQ+j3Ec1mdKooXSQoAeU1ygJDNUJ40f8Cv10M6bWaWgMHg4IBqWOXv1QmJPpOmEdQc+cuGJ0Y4j/7+yVMmsXnzZsoIjlfkJSV+fedt/OmPD9DR1q7eAWHSW60GHq+Lbf1pHBUPlbSFiMdLMZ/A6gpRsDSzz8HH8cOrrqTsLLJt1TruufUaXMYAXqtBPlel5BjNmZf8gpkLjqY7KTI6KzbJf9AJiEkMUzaSyhXMZJXdU5+qgDBNzJgkYStsQO4ZxRMPbxRSxIxsH8Md6hHkpc5Uh4tEwRlXNKtD2gRiMpTfY3aNTVSVJhMMm9FNI7uGtMpDJ0GJOmXRqkUNfD5XkkpuI1s2rCDWv4lyXkbw/VirKQb726mU8nh9HtIxCz5XE0kh44QmcdThF7FrZ0b5+6F6BwceuQjcYdwlJw/fczcb179Pf/d6/YuczhrSeTdWXxM3330P9a0tpnxQw71sPPnYo7StXceuDRu55Ac/4NlnnsbqdvDIU39ViVVnXw+5QpnG5jGKQtZcxkKegLXKs489wpLnnmZ8Pk66s42ymKtdTnpSCR3vOzwendhWDQOr3EOOnGSBq8/O5vLicrgRSUJZpmC2MolqnrLHpsVM1eKljJ+iYWPi+HHUhZzsatum2OXvn3cZDz32FD3r12F1lClbczjdVkrZPO6Ki7pQLalUCosEWQacDA3l1Zcj8mWBPygpseoilyvg8dgpSvCaW+4dOfxJBpApr5SDnUqCLdKplGwLE0EmyFWTwy/fa3adxZ8p1C2p6adNm4TP56cm0kxXZ6euE8s+W6YG8mBQQ7v0kJjPG7gcXooZFxJWXNfgxeWuEk/E6OnOMba1mUcffZwrLr8cj9/BqvVfUsza2G/OQaxft4lEYoBIrSlLseAnHBrFhBnz+cFVP2Mo28szf/8DdeUUoypl5rRM4svVHXhmH8a0E84mYZGDl+nV0adHH3QzFFAhFCMejhF51B573p5EyJGSfRjF8JW06mu1/DBRRgckw+624WnlntPZPYv/ssgyJZRTRYE2k0ypKhcDj62Ku1RksL2dX99yBb++/UaFDrz8wou8/uorSjkTkl7FanDMcUfj9jn49M2tnHLiWTQ2j+Lu396nAA271aVZTy5HmUyqm7GttWzduVHzZQT40tPbzfjxrXR3dJHLZCjmheZoJxQIcMABh7Bt23bNTOsfGFB5vBzGA0EvhUJGQQJK0Ks6tXstgYACcpC9S+REEiIpV0OnHVIEWxwq2ZKJhnhBNPROkthFPmktK81PzrIj2RviJzRDKM3ASnMvEfmQNGPKOK1m9tg+c/djv3kH8MQzL5LOVnnqmTd4+ulXmT5tLqNHtfDW0ufYuO5z2revxVbNaFJ832AP9c11tPV04PKLEiKP03Cw+KijWbjgQF597RV2dWzBqCaZu2AKnpDBylVrGdUSIZdyMKallXFjJtLVIXh1K+0dO0XcTYk4oRoHXleEpUu2M2lykLpoHcs+2UZDTRSnPcwlF17B8889x4oVn6nkf/SY8cRig9x2262ce+4PVRqezRYYP3607pM9Pd16fWQt1qwcO0RqZdhpYa+9prHPzEO5984XMPL1Ko8VmZXTHiSbEb+wievVddxmwkJkJ5Bpv0y/zMLPlGyZ6GPTc6MqAskUG35e9HkYnnyMSJz3vJflPhYPlTfcQF3zePUSCe3Q68zT0/4lXTtXUMoMkChWmTB+qioIli/7TKdCoi5wu+zkc4LQzes9a7FmcXn9VC0enJ4o9fVjqY824XcKn72MXYp2aYx37yDVs4uWmhDpWIxUNk/ZHyDQGiZm7aVxko+Hl8z9F8VH9VGNWXc7bIQDQSVpxGLd2F0uJk+ZxYRJs3jxhSW4HGmykvQnPH2pikop3L6qThXC9a3YnLXcefeDLFu7grdee4MNK7+kkEgyqr6WRH8fieSQSrkuuPh8XnzhaQwJzXP7yJSlQ1XVIML99oOw38arz0pyeJAJ05oJNJbpK/j4/uX3UttyAOlMiS8/f5HlH99H2JdV07ivZhrzFl9CY8MU+geqePxRPfBLl1gO2eZwahghpVwawY6aVaQcGiWEasmzj/HZ0ifxl2P4bEWSiQHK1SIVe4pIg0FLq5NgxOwM1Ecm8cXynRQGPNhKLrIMUXUVmbXP3mzdFmcoGWTSrOM48bzrSEgnUrCWenD55od5Q/272KR/3SMVQkkhNcRbLzzK5k9fwlvpwmZJKAUjUD+ZI/7jElomLqDibSGVLNFa5+Dx+3/F5hX/pBBrV1RksZDCKthYm5UfX3sHv7r9dorJAbwOScp0cOlPfsr1N9+icptSLs3BB87lnXc+UepLMZ+kNhKlqz3J0ECFcE2Em2+/itffe4xRE6wk4+s1GMFhdxOKNDFp2gGaf/LwQy9AzklpqMhh8w/iN3f9mv6+br3Zz/3+ZRx6+Amced4FPL/0Nbb3xRg3dR7pnJMxzS2EQ3ms1m5WLn+DmqCXctbCxrW7yCQNjjv2eN54/TVWf/kZ4ZAHm6VAJOQlHPRrxzWZivPb3/6Khx65n5mzpzFpryncdtudrFvXo4u0dBUU9S+uFzmUS8KnnjbLFMUbIxxIOQxWCqp11E6T10mubDWfHQ3nGUbeDRcBI10kbbBJd1MWF4sVZ7mIqyJSPpFb+Ki4wpxz0eXM3X8ev7j55+zavopipk/feJkcyERCDinyt8lYVA4pWooO384yYBFp1IjvwkwpHYkvNIsP88A6AsYYLm2Hp7VKp5IgMKEN6cTHhCNIs0AKCpEh+O1mceKxWmlqacbt97Jm80ZsPrf6vbKiMy4WqUgxJunv4gEZxgKOhJ9J90cmKRJkppOXsuAgxbRsHs7Ncb+phzXhEwktQL53zvd4+623ae/oU1pOqZwinoBrrj6Td995V7tZXh80NHm0O/b+sh2k+m34JRg0kcTntVGq+nAF9+KAw0/gwmsuoz/ZTve6bdxw1UWEHAVclopO+cqeMfz+8TfoSlbJV5yKs3RKATHcgjUXfPM5NoMXv5JiST6DknlGIgW16/HVbGREhS6d73+7DgzfK/reagGxZ0aB2QbeU3FiLh1moofIvKT4kBG6xtHq75ZxvUhaqtqd9rjKOCpJStlu8plu0rFOkrFu2nZspbNzl4ZOSeMhEPVx/AlnUxuYzJY1m3noT3fj8mYJNTbxn9f9jpamiaSG+nnowTtZ8fHrhLwO+nplIurBsAepGT2RW399D1Z7WBOLZWIWkKlxLE3U4WTH+o389OqfcNV/X8vBRx9OLJ/CJsjQqpWM+IpsLg0E9DsskMtjKWRY/uF7vHvP7bgyCeJC7zFKpEslzT9wSMNLiY3DFBh7Wdn4khItm4B071wiG6yUGMon8DaFGcgnNfMpkxMfXQOjW6fx2CMPc8l5p5EY7NKMjFzRQjZvxabyWjfJXAK314mRK2LLVmmpa9CCOJYepCwTsrJbw8hEQizFh3SP83kLJUMOIHYKpSQuCdaV5Fk5eMvfJ20O8WhIHkPe0MwbMffKM2W1m+GEsg7IuynPiByKZPp++LcO1iJFCgIxrgsqc+vWbezaNYDXZ+eYxcdoMSxoYTnsFHKy5/lwe0t098U463sLlXy0aeM2Otpj3HzTrTz+l78rSruju4Ny0U3FkOA32Z8zslWb2GOHl1l7L2DWAf/B4u9ewmA+QTrZTvvnH5BYvYqJgVra2mKUJ+zDzJPOoehxUhLp6G68+AhmfDh9fHhh+pfzwH+xL+5+ekbUJv+rQTfygGjA5nCzbre5/Bs/I4AXaRDJRNPEmJpYfPl7S/hsVSJWC0ufe5aXnv0DY1pqGD92LKtWrmBooE8P7AVDnCwG8xfO46JLLqLGNpn/+tlN9Az0ky6U+OsTz9HW3qtSuskTRvHJR2/w9FN/prerzUyzt4vp10okFGCgv0+vk3gFBS0v2nuZ6Eajteq3kEDYtvad+nMer3SnzeJHJELlkoNEMqWv+ZJLL2X5p5+x8ouV6l8QyZVOxZwSVuo1M4hcbhOl7HTq/lHFYPLk8XT3dJBIZLFJFoj4Te0OlQnlsoL5lkISzj//fI448ii+e/opOO0C/LFz4iknM3nqVK678RZKhoPvnHgOm7d0MWPv/bnogvN5+7Un+eODdzI4sJOJ48bR0jSWrVvbMSwFFnxrL9r6VmrnvJwKqeT5lJNP5t13/snGTauoqXdyzHcWMphqo7N3C+m4lRkTj+adt95jzsz92NXWzqzZU5WiWaj0YffmcAfKdLT1seqzNPP2n4hRtGueRz7t0mDh2ECe2mitqmFk3Zy/YB6pVFKfs96+Xp18mTRKUQRJgScFhzSBKpoMLtv9goNmEAxZmTV7Ou+/t4w1X3aBETWzOKxOjIILpy2K3ekz92ftWcnzblX0uTQqpAGnvsqKWBWEHCZtPjPN3PROyte+2gt2Z0Ht9h1+tZsorKJqxydhny3jyaskuoiNNI5qjE1rPiA1tItMuawT0/33O5Bln35GX28XVnsBp8NCNpNTsIvsBYaRomx14PCE8YUamTxlHwUVBX0BnebK8dohGULpFAF7DmtxQPeZfLlA1Reg7LOzcdda6kb5efzNfb9ZfDQ4H8WQBTJnx+3y4vFZdYzo9LoZipf5yU9u443XPmHrhhWUCwWKOZEp5PD6DDUR58vg9EZxukdz3Q13svCwRezYup3TTzlFDZgtDbX0de0kNtSh3eRbf/ETHvrTfdoBrrq8pIVHZ4VwCA47zMv0KRO58+er6euDqbOnYI/YKLknc/F/PkDR3mCOq0uD/OO5BynmBhnfOoZ9FxxK0dtIIe/A7oxo50z0tja7vIGy6Arh2JwryM+PdGdHDgs26VYZSZ584JcM7lyNvRCnkBGjVwKbb5DG1ioNo2TzkLh5K45KK8ve34GnHMBrr1JxpYk0OZg1ex9WrdrFznYYzNTzo+vvp3mv/SntPsD8/1N8GLL42Kv4KhkevOO/SPduwEYKT8DP6En7cOLZPyFXCVO0+bHLhKqSo/Q/HZdH7/8VO9cvpyniJuCBVLwPl8PKLff+jR9fcSWVbAyvLGZ+H6edfS733ne/dk7K+Qwzp09mzbqtWnR6PULISmOtuhgaKCi9KBAt84OLv02ysJnGlkGKBTE3iY6zhs1brPzHd27ktX+sYeXHqyinhkgNtPPMky8xe58JOur80WU/48svd3HAwQex6Jh5bOvZRU3jBI44+ruk0iLNi/PCi7/m049e5oJzL+SguSeyc0tMsc5NzQFWrvyE9k3SVY9RKA4SDtmZP38OGzesZ+Vn69TPIkax+qY6Lrry+9x7z/2sWrWRQl7wpx4NMTRLVDOkT7sIRp6SxYFhEVZdFVu1hEOSv7U7JqkscifJtE40a1Xt6O/Owxg2lWu4nyZ62xRlbTMK2NWT7gR3hGTZxd9efAOPP8CWLZv41Y2XYSS2qwdHsazaBUETuPXQLje3/qkaRacHXs3QGfaZaKjhHsWHdPO0ABn2Vqg3TQ+mYhD/SpIVEg9ONktR0Ley2KqLvYLLbsMnONJSkdpwiNraKE6vhzUb12vxkZeOmXbGTCmPTJxC/gAD8Ri5gpj9pNCS5ObdGdu64Y14SDRssGJeO/kWj8dpGgCDAS205HXNnj2btWs3kM8nwVbQ0KTjjltM1WKw9J9LCYSgtgEmTK5j1w4Hyz7o0hRWMWRK88FiqyFTqFV0bt6SZeWadzhg7FRuvf4/CUo8q7QjHCE8DVO5476/s6tfZE5OLTMEFGFOOVRvZRYc2qkaTuceMbrKacF0BSrZSmdnOqyQ62wK2dXno93Dr9YBs5v49c3FLGBk5xj+vpFBhjm42v3xtWwHbbGYqbtm51y+TbpskkVgLnoSfmUr5/BYS3idVTyOisp3xHQoqbeCPZbgsIaWMGvXrOeg/eZz+/U/5cvlL1M2uimVPNQ1LOCOe/+sMtKundu446b/JpfoxjDiWvTkjapK3CZN25+f3/YA8ZSABgx8ktCYztMSCvDUY0/w8MMP8eRLz+MIyIRa9hIzkLBcNfHLMlkXM49DskcsZaIhP09fdzXvPvOU6Q+ymgd0ub6Cv66Kp6gqv79IwBdQilBcEpP1mkmiuVyAKuGmGgYLSYpidagW8QQaSGad/O6+x2ioq+WCc0/EYcnT39eH2xsmnhSDuQksEH2xypdKVY468BC2b1xHNhejL95N1SG5CzL5tGi3UgoFp0Nyfswph8iyquRVHz7QGzdnV/KsiZ/SJtJdkVjl9CAoRtBYPK4yQ7kqwZCHCRNaSafj7GzrUKPz6JZmxaXKwVCw1itWrFbvk5Ll9DnyacK8PFNmHo8DnyeA1ZHVdPLWcVZ8ASeRcJTuzjgTx81i584e1a1PmbIXyz5dRTotKOos02eNoaHFizfgZlTzXtitUZ7/xyqy1rFc+rOfMHZiM85sgmA6zR9vvYNQoJ7FF1xBMtJIQvCdQr7b48P0cnzdt/FvKvLdj8DI10d+aoR6NVJYmF8f+eqI12MEbf8VkfR/FzkVqzlLsQ03aEYmH+KP8lrL1Dns3HPLzXz+8fPYLTlOP/VUPv7gA7Zu2agSNp/fq36ucRPHMW/+PFa8J4X8AFaXE1cwwpPPyoQEMmk5yFr56IM3+NUd11FKDJLPSkiq+AvcREJBDWYWSE88nsCQcbIkFbklZyVEd1e3QgLkYKzNBI8U2rIaGYTDIdrb+kgmUM+OkKQ0V0JuCIuVtPitcuLVsNPc1MzmTTt1ei9Tabk35fX7/RK8N5H6+ijvvPMOxZJZFEsnXrIgpJgW07rcE/L9U6ZMZd06CfqT+6zC6WeeTiqT4Y2l76hU8OyzL2LhwiM57dTvccmFF7F13Qre//gF7K6CQiUSQ9JOi2pA55HHTaR5XJaPP36fcqaZSCjCqOYWbUxu3PwlNXUu5hwwmYnTG2nr2sSH725nbMNc9T3VR5vxe+Q5kGJgH15d+nf6k11Mn1Wv127z+g6i4WZGt+zFm69+Snd7loG+EntP20+N0lLUxZI92F1lFi9eTH1DPU888YTuZyPBurIHSRHi8sg1k7wSQW6XCIZdnHLaYvwhK2+8+Q8OmLeAtp09pDNppk/fB4+rgS0bB1m/ro2qjtPkHCF+SqcCfmSN17OGRa616bdxSSjKSHNrOINp5FH5ar03i/n//SH/YqlqxROqp27UeAriO5RpjUya3EUGezazef0KpRQKYn/hgkPVu/zPf76unkK3S4KC3Qz0J3RqbZHC2O2nbHFRMOxMmjKTmkg9Aa8Pi6g3xEkvobolC4XkTuprSzS3OOno3cb4vWfwwpI38PoCHH/ssVz0y/g3i4+5rS/Qti1BtRTSQ1i4VqgvvdolKhhBzjrrZ7SOmsPSVx/nvXdew2YRNrhImHIqiZEzFLYwyZQTq7WGw7/1bca0jufDjz7lwosu4uWXn2fpay9qpy0asvCTy3/I/ffeqwa8os1B0V7C4YaGBivHHdekabB33dSprPq95swggcGoKcdzyvk3UXC5SQv33eemnCnjc9k0iTNVFENWgIoYdA1hng8b0zQWroKtKlpoOU4K7k/C6UxpiPpIRU5SKFMXsFHryOOrxrnhx+cz2LUenAn8dWnqRpfxhgza22HC6CDxXh9b1iTwiJ3YklRU/l6za8xF++PNbN5cANc0ps0/hTMvuoredElpFv+24/n/cfIhcnJpCrqMCh3rvmTJM4+SSfWq6fiSn1xLpHkKWcOhRn7BGYoxLOgVzXYaI9nLK089zBcf/RO3JceYplpu+v0TXHzxxWQHOnFW8zQ2RJk+aw4vL1miFAQJh/I4JJXarkm+gaCNA+fP5Ym/vYAEd7eM8RFtsDOYTHDOefthWNrweAySiSSJhJ1lywrU1R/Fn/7wOi8+9To3/+wqyPczdep0nn7u90TCHi658D95Z+lGktkcBXsXJ519gmR9s2DhaUyYfgRDyc944aVf43FkWLV8A7de9yhv/ONTVq9ZTr7Uxdx5U3nrleVEol4SqR5sDuGKzyEeG+Sj95bhd0fJJAxNhL3qxkv51R2/Yed2IWfI4Vy00OYUrCpBgCp5EXOp6PWtGAjRwYKLCiGnTYkoiXQOQ4IWxRchco58XqVWmkIqBJeimOfMBUX09BUxd0tWhph7JdDN6SNnDbBw8Slcdu3NVB1OfnvPPWxfuQRPZit9PX06CZCAQumUyqFVaGRyYBEfiZCz9Lir8inpagmf2/x9Xys+RHqjxcfIhjxyMJVxrnnAVXa7zUrQHyBaV086l6ejs0ubBQIGCPu8Wnw01EV1pF8wRNRSVQqLoVorm/5bQmuxW6zURmroHxpUXX9FOkZWMZuLHlf8KybhS/TG6jMxpPAQiZkUGnZ9HXKoEm+A31IObc4AACAASURBVG92jARHHPTJJlckkU5qs2JMay1GNU9Ds5/W8QH641vwBkRLPoptmxNs2pTS6ae8fIstiNc9hXvv/TMvLXkSry/NWFeIB35/n3an7Z4IibKXUy/8KfsddLRmfoi8Ql5TrurdvRmYBYRZtJkEMbMq0PdA67sRDOJXLVZ5u7TJoT9jik3kPpNPqnRBZHPD05CvxuryFoun7F9mqu1ZfZjEGrMaVY2pHjS1IJJ7RiYhFb1Pynbp/osrBET5I+GjUpZIgS0HEfGtCbGtrtlL/1CajWvWMm/6ZP74m6vZ8MUzhHxpGmsns6stxLfPOp9jTz8dS8HG+2++zW/v/C/83gTlSr8ao92uRgYH4bpb/0zdmGkaiDU4MEhzpA4jmeHHl/yIaG0tv/ztneRlYiRkFkni1oT4KjaHmY/jlaiWnCGOKuXUP3Xjtaxa+joOofD5/MT6BtSDJGu6aCfT5SKxXIagw086X6BorWLzSLdWFnoBjuQ56PCD6Yz18P9Yew8wOety7/8zvc/sbG/Z3fRKOgkhVAFBBI5KsWAFLMeK5ejhKBZEQRRUQAVE6U1sNAkESGhJCOl90ze72Wyd3p8pr/f9zARUPP/r/V9vvPYibnafmXnK73ff3/tbDg4NKHgWScGFF1/BOed9gLpQkK9/8ePYJZW5UiKbK5PKyrM9jt3jI5ODhfOX8tvb7qR/zx6++oUrVdA5Gj+GO+ggmZFrK7oMKSakQXJis7qVfml3ir1lhSlTu9i2aa9eW6fLTUYS0H1B3D4vRwcGCdX5WLp0MW+8sV6Dc0UrkM7mmDu/i1Q6qs3Fvv1JWltcXHDB+1i/foPmRcizNDw8puh0Pmfg1f1QPrZMR4Q6aKG9tY3hsQNUrOKIA3PnB9TFaHwkR3S8Qn2om3SyoPSr7373R/r82l1Fzr1gOXWNdnJGhj27h+g/kqZYmYDVN5vrb/+luJJjzWfx5nJsXLmSkxefhK25kwFB8N1O0wGuSq+q6sn10TGbkHcupMxb+h0YATXmyfFJ7tucr483ILWpivlsvH3y8c97cNVg6/h7VI2WWmYbeIQqE49w47evITG+g3IxRtko0lhfRzw2rs90Np+je2I3KclKyGdp9vXg8QaJptOcfOY5vO+yT3L4yCj1DU2cMKeDFSue55affZ/86DGKhaxOvLLZFOE609Jb9g/ZN428oQ2EAB21JmB0dBwJf5XPI65VAq5qmKvNwqEDGVpaJOTOid8fYHR0TO8Joe0Jl1+KaTkbco/3HYwQDEuAX7FKFbYTiWaZPLmRxYsX8uyzz2tug2ZCOeyadC/mNPK+6usb9BQKFTOTTuF2S8p2mZ6ebmbMnMGLL67C5w/z27vu47of/ISB/iGGj47id3twBmKEWy1ExdHL2U7ZaMTvDuJ0DXHOeZM1gG/lio3MmD4Tv8erFrxbt62nRJ6Z89rpnBTmyLF96iA11JenMdxBYsxg/pwl7Nq5h9Gxoyw+aSb9w7vw19npOzymoMdll3yCHVsPcvRIlK2b9nLVFf/JQP8gGzdsYnBggFQuoWuONHESrtnS2squXbt1CiDrqTRtGh5ok0wrA7vVh9sV1MDGeQunMH/hZA71bWdkbIBAwEehWCCZLGC3NDGx60TSKRt9h2U/lxrQC2WPmoeI/X7NIEbWCwUsJEvsbZTctzcZ/1/Nh2iEJCTcE2oymw8cSuW026QOTuF2GPTu3Mix4cMKMsyZvYCuCT28svpFxqMD6gq2dMlSlTb07jlEvgjTZ80lGG4mZ4DTHWB8PKp7sdCxbRJcXCoxyRdm6eJunllxNyefPoV9A9sZzyVY/+ZOJnXMoL2uk58/Wf+vzcechntJRKyk4x4t3j965cWsePkRStYysYSbyy//LvPnnsMzT93IU088gtct3bCIMEXkaTYfaltu82DkHVjyLcRSeXqmzubW39xJfUMDl118Eft2vcG5Zyzi9JPm8rs7b8dmcWook+ztTq+FltYSl17WQSoyyJ0/TZNPW5izeAmHEhne/9EfMfuUC0lLdpgzp05NropXght1Y3W6FSTTh0to+2IRK51wqZTXuCJbWTzEzZ8tCEosaLFpYGPmKgvIW8jREYA3Vz3Fn39/I97KIA5fgaZOG4FGGawm2bLJ4F2nTGD/9jEixwqUCiU8fmjutDJzXhehQD2rVm5hZNhDttSDq3E+37/5t8RKNnWw+n/VfBQk2EcCwLJQJ05hefFaHsHlc+ENhonnxGrJdPtRrrgi3eLvVSHoLLPuxad59g/30OSF1rCXa2+/jy9/+YvEju6nkh3HYSkxbeYstm7fpjzIjtZGLjr/XJrae3hzwxr+9uxfOO20ZWzauInhwQxnnDGP9i5JKx/DH6ywdPnJrFjxOLlcDE/Ay2jMRqjuRL7w2Rt5+HdP8vtb78bvsHLee0/isg8vY8qUdv78hxe4/7cvUyrZGY7vZcLkEE0t3QyNWPjsV7+PxTZEIX+IXHqU/oND+O1dGFkb45FBTn3XXBqaHTz2yEMsWXYKK557gXgySSDo5+L3X8Da19awc/MOKgUrjc0tXP/LH3Lnb37H2tc2kk0Z6k8tCKQUfPK/KmNG2SsCWMgDLa5VPquVZr9X03rHo0lNeS87XWQpmYJPiwg+JTlUBPdm8yF5Cerk4pA8dGEOFfVexOEj2DadO//wLHlXPal8kZ/feivDO5+jPr+PsVGZHhlmErOgUypZkoLSFLILf10Qt7dQEXNEqwXy2ycfyvuvaj6qNjJaCOvUQ+hiJmVMFhJpsGSMkpOVRsPTrLjsdoJe0c+kCAV8ZLMZsjKlsEGmoM6qyNsTTrvmYeRyNDc0EYmJD7r5/muTD9WlyDssVxRJkiJcaDY1u2AxpJCNVN+mitBLassaT8QJeT1YhW9LmUSqQH1DkFB9kGkzOylax/CGMuSKw9hzYufpoWwNEk8bxNMlwqG5nHLi5cycuoBn/vYIdusw/nyFQwcG2bFnEMPRTM/80/n8d35E2WEhFsniFdvifI6iTbIoajbCVZ3HcWTKFArX9FomHfctfU0tpFGLwCrtRJyYTSqaeb3kHJvOgDWKldk4aHaKjt/Nck1+X+g7b41DqlVVtfkwcTAxqbBq0yzftlmEqig2vcId9qrTXTmfJ5tMkM+kSCViWigLHdYf8FHf2iLSe470ixNMMzMnNPLT713Fzk33c/JJzRh5Nwf2ORnO2/nhz3/FjIlL8Ntc/Omxe9i+9a/4fBGKRpxc0kEhFaBj+plcdfW1mn0hIVJui4M9W3bw6P0Pc+NPbgARG8vtKZNADS2TdhfEoVotqG0WCrk0Po9Dr8XIa6u558YbyI6N0yB89XhCJyTiBpSzVogUMsTyAiA5VZDubazDHvCQFG/7RFw/q1/SF102IpmkZibZPM1c8/2fs+/QMPFElOeffBC7UIGNnCZtJ9Oy62b5wAc/rkYrYtPsd/joaggycGg7q1Y/yUhkQB3NimIDnU3idskzJczTCj53QBHoctl0gZk0sQ4rbg0Oc3kD7Ny1D6tdEpKFY55U28sLLzyPTRs3MzaYVjdHmfYtXnoCs+dM0+dvw8bt7O09gtcd1Nwc0bUsmD+fPX9viOLxmFJJXE5BBSvqdiTUrFAoTDyWolhKYJSLTJ/tYN7CSYyPj5CMlxgaKDKhfR47t+/lF7fcyA9+cJMG2ZUsWcq2lBj9aVHucrThcXWyYPH5fPrL32XYgJzstUJbzVRwF3IE7HYyFkjJviqToupE0NyPqjOKWlNea0BMuPcft8j/pfn495OP6jGqxi61hv7f2TzUmg9zlTQ1ormSgd9jxVXKcWjTm9z8ve9iKQ3gsOd0Gp1NJwkIHcdup6unB4fbzf6Dh1Qn5CxKHWUlkc9RdnjJld0SQIDXX0dDfZBJE1v529OP0egRx8msWppL9o7QJT0utwI0GQkEVIckMSJJa4p5MpEiFk/ocy26u1DIp78jNMBYNEImA+FwUK+7uC2Oj0WUCivTDTO/w1xfvnr1Fxg6NsxDDz2ip7uQF9G0WMGaNdSs2d3EojGGhhJmuKBqQkQ8LewAMQcxp9g1CqpRzGgeSD4nIXWSG+NXIK+lsVUb60Q8jcvpV32lpz7DpZ88m0MDB9iz5wjFbIhK1kfQ5cZukSZcjDsy6m4lZiilYoFEYozx+CDeOvUdZOrMRuYtmMIb69cR9rXy+otDtDW20RCaoBkiy09bpo6Wu/dtZcvWHZy6/AxWPvca0bEiHe2tLFwwlyNH9tPcGqLv8H6ODiT1msv2XVcnlMYSra3tSjOLxRKmBkamk1abTuUlj0o+p5xXmcCXlQVk4fQzl2q4qojQLXYrobo2XLYW+g9lSSbE8liusTQWLipl+RJDEtNsRa6z7Ani9iWTj1rzYQJ1x1OKq6BS1UrhHSYfbgEDxdgi2EDzhCkUhLUh9a9dAEADh01iMJJs376GdDLNvLkn0tLUyvbtm9m3f5ta+7e1tnPKyWeQz1XIlVzY7G4Vsbt8AdXAyPnxCnBoSM5UGUe5SFsqweDRnXRPDdIxPYitvsKLb6winsgze/I8IkciPPjK9H9tPhoK9+JSpyMJM7HgCdooWOO4g4KA2Zkx8z289z0f4+knv8/evTtxy+hZhn35HHUhcQ2xY5STONymPVt61EssVSDUNIGixc0nPvVpfnbTTylnE8yc1IE4OqUSCdJFJ4mik46pnVTscgOPcdH7AvTv28If7oJyxk9rzwm42ubw+f/6NaWgnaTUXS4pkqwUJYdBxMjqWZ/FY/HoAijNUE4yQTxSvAg/X5oPcaAxpx5FcQkRhx29qKL+MOlY9orIDlPcfduN9G99ivbAGDaXlUCDH5vTQiQ6qqE/C0+YydjAEWJjaZPC5YWOHj/t3U3s2HqI4QE0KK/inEbO3sX3br4DwxVEmHf/f/Qd79SwSEK7/LGXHDhKKBIoo1i1TJTPqJimaSKgXHRNxTQLEke5zHj/fq77ry9S5yhyxtL5fO2mW7j2u9+ib8d6inEJLcwpBcAUPhTV2rGYzZGvwLvPPZvung76+w+zt3c/vTuP8t/f+jIBv490Oqrdf6p8mOi4CLTktWEkHsMRbKC+biJ7Nh2lb8co9ryd9334FIaGNzNxYgvZpI0Xn+7FyHj46jc+z+pXXmTHjr2ULV4ylSzlYoa6gAu/W0LUxGM/RUtzM80t9RTLGc676FQIHCIadfDMMxtJZ1y6mJ5/3pns37MBezHDvh37SKfhhttuYO+eA7ywYhV7dhwgJ5NkCS+Tokd2IZsI0KEhZG64S5YuRUykRw4foZiIqz4imzOIZ/KUvQEiVcG3FJvyRxZ9mYLIYl0r8kUDIdzYSl4cJGw4vI1MWXAqP/rVAxxNlrG6vezYs5d7brqahuJhPn3lVfz+d7/n4P79pphYjiV6DxWR2RC6QLFa0MpVkqK9hpKoILoq4Japg6BWNahRiptakJRwjU1aGLirfF5x7xDef60gdjltSr3SSZDcRpKgnZNk1+pApTrQ0wBCp+R/FGlpalL3LxFAKg2tmnquabpyUaT3Ul6slXg8RyYjAaR2TXsXi9+3U8SU8iTam7Tw4T3aIJYqFtraJmpxNH/hHD551aVYHAnuf+iXOGx9OpFtndCON9SkguJwYDFL517O3u1HmNARYMbMIDd85wfMOeF0tu2OECuE+cBVXyfjcquXvjzYzlIFp1xXaS6qcK2qLqraLXlPJo/drKKqe0h1tmHS4gQxeyvbR74nCenC7RXvfVPDIQevjfePTzFkzapmipSkcKjWZQqWSCNTVaGoXkAfbFMHVC4LecROMV8h6LNQKUUIBYsc2LeKwf51HDq4n3Qiqut9ychiFEVAbVNbVyko2jtP4QOXfovDR4aYP+s0nIaNR++9iddf+Q3LT6tn45atDI/Ycfo7cfs6+M1tj1PnbSPgh1Wr72PvnhfpO7iVxHAOI+0lb5/Ajbffh83toVC24nM42bvtgKnhqneTEot0h8YwafMhn6U2T5LzauorRblggi0TnTZ2vfIK6cFj/PanP8OaSmGVvJlKESntjwoa7XZhy0pWlRNb2MtwOoZFRLll4dHLBFpMJCo4fNKguojnXFRcLXzy01+msSHML2/6Ni11NuKjx1SXNXvOImbM7+b51W+wu3cEl72Bb3zpara8/gKvvPgEoToHFsmhyaY0I0R0FOLD6xBHK6HOlKw01Yc18MzhNPB4rLidQcYiCexuP3v2HdZNq2KVYMecJsP7fU68Hi/RERH/mvRm2df8fhcFoTtYJJVY9FGCaoujoJunn36CjRvWcdddt2shefToYdMgQxshKXLEgc2n1uaj44fomhhg/qJJjI0PEI/lSUbdlHL1aoP+kcvPZ/++Y6x/c5taiDs8MmXN0z1pCj1dJ3Lx+z/L9FmLiOZzxCwu0pLyLXhFGdxqpVtUcEScv4RqoqtRFeyrSR+PTz1qPUc1J+itZuGd24Wa5vYddRzKSaxmGv0bpsHxSUh1giJUWDmWJjPJUFkeJ1sZq6TaWwzuuOGHbH35ZeAYFktGjWvEGUuu74TOTtKZnCY6Wx0S2iYiIpPqmBHXKLFBdtYRCLURj6f4zKc/xfCxAzz4wB14nBV8XjfR2JjSZoti+uD2KDAjha1PqE4Fg0JBXMyEf1/RILdMNqc0LRGcmxlkFSLRhLpxypotInJZw9XwRCbtVgGT5D4wtVenLD+Riy++hA0bNnPP7+/TCYfSe9WYByZN6lCDhMHBmII/cj1EHyKNSG3tM8+9ACKyluVxeyQ0tKgmKOIIKo5rBbV9F7q7jZLVoOwxcHvtGl4tWRR9fUc0eLrZ34nP1o4lH9Dw5KLtID3d3Wzfuo2PffQjvPDSs/QPHtC6RoAuuT4fv2opRvkYA4dTbHotQiljY/rkxWzcsI3Jk7tYuHQGycwIa9etRQwcrQTIZ1z4vAFuuuk67rjzZgYG9hGLpbXEEfCsY0IP8+bP49FHn6BRgK1gGJtN3PniOu2XcytBge3trQRDDjK5UbAWFDCYP38hkydNY9Om7WqgI8fatbuPgSMpPI52UqkKHs0QqumdTKqvgExqFlCdnis9s1pD1IxI5Fz/O4Zibb+v/Vcm2iI3cPnDtPdMpWB1moCnoFGibapIMKbsLSn6+wZoamhX+99yOc/hw3s4cLBXm96F85dQF2omX/ZQUeqA8IdMGrGYXggFXO5/cYardzu4sMXB6lXP4Qo5IVihbU47R7NDrHz5eZYtPpHY0VEeeG7eOzQfxr1atAsNQrZQQxasoAu7p45E2k0gNJ2Tlp7FwOHX2Ll9qwa82C1OmsQ+SBHWBG5fljKjhEIOBo/ECIUl18JJ3rAxPBwjnyuJ7JE6nx+33aadVMfMk5i35Cw+dOWHWbnqz4yOvUZjw5v07dnJa3+BQryRhrYTuPBj/83J576b4QKU/YJKVHCKxadpZ43FWcAhCcV5uzpLyLkSuoWsAzZblT5TFos/pbFhOIpaPIqgUSrNsjhayXhRmpjEEPfd+XMS/WvpaRTbWo/e8V5vmN7dveSSERbM6iCX7MVljVHXHCRVKuINeTW/YPObBbx2iZ1vxhOajbdtNp//7++RF9Hl/8PmoyKhY6qld2EtWXTRNBcQ05JXPXXke1qVVnRj058XVohuDnm++19foSXo5quf/wy+id08/of7eOWpRwhZUkrHSmeSFIpi5Wko7cFaLpAtWrT4a2lpYuGihZx11tl8/Sv/xZc/fzU7tuyiVCgTj41SbtjElCkBUrEi0XiOtAgqAyIyrtDdPBVb2sMLT2xl6rwggUCFiRPbdZPesGY/u7cYvOvUszl1+dk8+sijGh6YNEYpSJiLTLrEyqVcYPnJC/joxy7huuuv1TTUM8+dzIJzXIyPBXjir7uwWjspl5zYyPAf715MW52Nvj3bWb1qK2e+57001jVx5MAAz/z1BdW9pFJlfH+nBSayFRYunUxbZzNbdm5g9tyTOGnZOezbdYg9m7cxsHcPXS2tzFuwiPWbtrFp/0EtWrWoFm2HWJeK646cbLkIVSRcMXtxOxKBllBgfI1YAm3c+9cXiZVcCA9CBIN921ex4fkHufwjH6F39y5u/NGPtKgviPBWNoNqgJ1JVqk6Lx3vUKso+XE3K1nkTI2BZosokm5uzrLhuT1CfZI8jpLqokRPIqJ2NZAVLUZF1gVxRZGNp2S6StlspLNZpX/Jv+vGLVbTwtOX6U6ppGN6h1gSGxLOJsnrTm1KhD+sTV4hr+iRrDniNBKLZfQ4kh0gYlszCdZEj80/FbKJonLd5ViaHI8Ht7uOXD7P5z5/JQ1NXh5+7A4mTDmEL+jC4XFhdVpwuAJMnnAODZ6T8DmbeG7FYyxb3k0slmLrliGa25ZyxnuuYtzwE7c5KUjxUTGzGSSEVIuVt7OpzNmS+a6q7ld6PqtQrJkFYlLcjjOiqg2KlkbiF6+FgTyrpqOJTIbe+qSyCls0mFFzf0ti02yea/mSv8vESI4jjYm6KdoMpQoKmmatuJWSKZowSv08+cQdZGPb8VlHNciLSkaD6rLZuDasNqdTkXdhvReMCdgc01hy8nLczhbOP+NCNrz+Gj/8wSfp6E5zaGhIAYimcBfFjI+FC87jmv+5Gau9jNWeYPWqx3nwnl+Ri+Vo8LWTNPxc88ObaerspiAhcjJ7zZXwOYUuW6QkvbrHhlMatWpVqJa/VYqOUNlq51nOpbdQoN5uwxgf4wsf/hBeaYKTcZLxOP5gkFg6Q0qCwsSD221jMBMh7SwTamvE7/dzpK9fJ5Iun09d7LI5sb8OEW6fxd9eeI4NG3bxo+98iUKiH4w0H7z0g2zatI3Nu9Ywe/5y4gknw0NpvvalL3L37TcyMthLuN5PIpclLxaaQju0yRQ0rrCWU6xlJUvKKHDpxe/l2NABwnVuDuw9AjaXasl27e/D5fdrkS9FgHx0cQEUO11LWdywyiTTFZ3k14VDZPMikHZqnordIVPBAmeffQmf/vQVaiKSy8bYtXsTd931S+rDHiKRKFLPTOzpJDKe18JWGpx4aoS5C1pYuHg6+/Yd5sjBDNERG+lMmgvfv5Tmxqm8/voO9h84rM18vpjG6nDS2jKD+37/hDoAFp0VBhIGR9MWHEGfueeUBNzThEuzDaiYwmXdl6r/PS7N0Geo+iy9bab3dper4w9G9S8qwq32Jf9Ap9LGo/ZlgiTHxyz/dBBzQmn+c03ALs+87I3yHAm3PxMfIWA1+M4XPoM1EWck0ovbI5bbJmQpqHxjY5MWqE6XH7tL0P0cY4Mp5blHk0laOrsZGU9TLru4+stXc+rJJ3LNN79A36HtlKXJDHqJRiVnKGe614k2JJ3G7XQrAj04eEzv20Qiqe25aOGSiSwut42mpnqlYMVEO5ITWnPI1CkI2KRW7w6i0RiBQJBUOq1TmsbGRk6YM80MwnvldUpFmYx5KRhFDXuVS9HcEtLX3rR5t1rFylol67qE/Ik209w/aknzMo016OxsYXxshGxGtCATiIneL50hKM44WGifGGTx2Z2MHauw8fVDjA2l8Lu9NNb5yCUzhH1duKzNJLMxso6j9B85wszp05g1cwb79u9hcKiPsiWLM2DnlNOWkS0OE0sNEPJOYHygyKa1+/nYR65gYOAwm7as5upvfoK+ge2MRQdVHL7u9XHqvE1MnjiH5ScvY/Xq55Q2FxlP4rD5tbEW6/Krrvo0DzzwIH19/bo3CXjU0d7B0UFJYbcTjaTp7Gzn9/f9kg2bV7L6lZVKX7r8I1cwfco8Xn1lPU8++TRWe4iDB8cIB3uIRwXgk/XVtOaVBcGUAJr7w1tuh6ZOzHTLfOv7/675eCfNh7AXpPF0eIN0TppKxS5hg+KWKAup7BlF00TGKSYERWwWt5obSAMpOt6h4QHWr1vP5EkzOGHOIvI6nakmqJvtpmYhuVwObUCkmfXbK3QNbmR0aAin5MPlo4yWRmia2Ui6Esfvc5Mei/HE6jPfQXBueYYKBX3ghBMrISUzZy/FqPixuZrwBduZMmUWXluFP/3xYVPkJO4dYt2XlcmCvBnxmY9iFKOMjyeZNWs2Q0NjqnIcOCIiNhelopWTl5/OyctOZeqsBdRPXMyBo0laJ7Vgdyehsp0H7ns/+bEYW56HzEgDDa3T+OqPbqF9xlSign5qlLyE5Il7io1IZIBI4pgi/c1tcymVPBRL0q2JGKW29siUQ7o0GQFLGGFRY+bt2jjZMMo2E/3LlvFZ8+zZuo6ta5/BY0/S2SMisjPwuMPc8pOb6d+3g5mTvNiLvTSFE7hCZcYzgnqIO5CDfbuyeO2TmDvnIg4MlFh2/iXMOnk5WYFXVPz5f+9sVZ1Y/8PyabEWqmiSqhir7mvSaJk5EpINoXe40P2riEb1pVUsLSFdduGzlg0VEUcrRda+8hyP3HETHT4DS17GuAlSqQSGkcFpq2hBI7oVQ7n55qZ4zrvPUhvLZ59cwacu/zR/fvRpkvEEbSfEWbBAkBYLdqeLSDZBJGdS9YIuC03uRjwVD9F8ljffHOXUU1vo6W5i6Oggf/tzhNHD8MDdf+TXv/oFw5FeSvayHrepvkk5dWeedhrHjvVhsWZpafexctVaLrp0FrHKLpzO6Tz/XB/lUgsBX5i2Jg+FyH5O6G5lyaxZZBJ5RhIVXvjbC8RH0zgtNnXDCdWFODY6gt0H77noXAoOg0g5yUmnvod1b+xi3asbOLT7MH4rzJk2mQWLljB5xiy+fcONjGSz1cRYs1oytRQ1vnF1p7SKda0Njzz84v3v8JO3BXE0dDN14XLe/d6LmDxlMkFHga3rVjJ71gz6Dh7gpht/zNH+w5rNUJaKRJqPKi1JRKrHXbaqwYU1pL3GDzUbD5OX+3bkSq6hGAtIE5Av5BRSMnKyEImEQwxhK/pvTreZYyPuLw6BzK1WcxRdvSN1mmYXzYxY55romBTUvoBHLUEFURcNhyl4RMAKUQAAIABJREFUlOmPpKdKjkhJGxNplMVbXI2JpCFyiw7CLPh10lJ9oWxa/lLC4ZJiXaxl7bS09JBNG8z8u8tKsZwnlRmlviuKw2XQPyip8zB3nh2vbRqvPD/I4oWn097ppX94PbPnLeaUZZey5vUhJkw6E/xdxCx2DM3XseOQe1cT3M3JkJlOa77Hf5b6SbMhYnsdQrytSNLi+bjEpioqryYVyuSj5qlfo6PJNaslz0tyrPyGNB+CdguVVJ9waUZKFbPxqIjGQPQ/eeX2SvMh/vJ2McWoJFj72n307lmBzz6M3xrFIlkhlhQOl1jplLQBMEpO1exlMhVam0/hgx/8Bs+t/jN79uxj5EiW6/77u7z0/KOs2/AHCo4xOiZNwVUKM95fYDwOl33sS5x30aXEU0nqQl7i48fYvHYthXQWo+xm+bveg8MfNFHgklWbD7n/JTNA/Jsr0iBKllL1s8vER0ESdZ0zr7/ck1L0yPwtYLfgLhbZuHIF99x8M+ljg+Rjcc1ocNhcpDNZrLLJBt1EbQWszUGipSwdnRMYGDhGvlDC6nSpDaVM9KzOJuraZ/LAYw+yffth9m57mcfu/SXlbEytnP3iTetM09w2HburjY9c/mmiY8P8/jc34nEViURjfPPb19E3MM6Kp/9ELhsnl4kpVUycT4Ii8q4U8XsEmEjgcJQUja1raGQ4nlKr+oJkXohTTREmTvSRy5i5S6KbkX5dprUeb4BMtkI43IrHF+SEeQuYNn0GRweH+fjHP8cfHnuYRHycV15ZyfjYIE6HadndNaGVyZO62LhxI06nn7knnMjWLduJxocIhuH9l5zO1m1bOLw/Tirm1lTksy6Yw7zZZ9BQN43rr/+puisVikJPEQpOPScteRetHRMJNLfSNXMxwY6ZpMt2NdTQZ0WurboICgAje3atiXwHatU/NwbH181/bjvM/18L+vzHxsNs+E03hmozU9vw3uEwteZGC7sqRmQVYwxtSgT4EEMXgx3rVvPw7b+gODaKzZvDKKV1DZZJXCgYJBiswzDkORQ9gIdINEXFHlbQMp3LYP97bMDpZ5zLxy+/gsZgHTs2r+O2n1/HyNA+YpkkLo+zSrEsUyzkVGw+Z/ZspdsOHj1mWuRanAwOSpDqW+F/8jm9XjehuoAGQ2ooXsCmjYI5bbXqpEPyKbKZrNK2hPomuSUul1UTB8TO3OFw4/eHaG5sZvOWzXruhEIlQdAHDx3VdVwcvWRdk1RzQeoFWBPbd9U02Sx0dDYxe84JPP30i7iccMYZp7B58yYF4cREpLmlkWmz2+mc7mDV01tIDIAj56XBF6SnvYlkfJx0ukTRcOJrCZP2ZhV8kbU/HovS0trE4LEjlCx57F5xW2whmhzhcH+a005awOE9UQ71DtPV3kV9vZuD/Vupb4HzL5pDsMHKjl27GTlqY+fmHB++7BPqpHXRRefzkxtvYHQoSaXoY8/Brdg8BtOnTyWVTDEyOqL7k8fjZdasmerSuH79etWa6LTCkuDkU+cqdVhoaxYBfBxeYrFxGhqDHDqUUgYGpRAOm1jvupSuJfb5FatM/k0qlWoEawCXTC1EGyapwf/UfPyj21W1czZ/qvqzbz0bmgfmcDFx6nQqNpl8WLHovmxSh1VDhGiJHOpoJYY0oitzu5SXQGQswt49h1i0aBnWKgXMtOGpMhAKBdVlyj2ljWnFoDO5j52bN9Ha3kT/yH5G8n3MPmUyrZMa2bZ5OxbDyco33vOvzcepM3Ps7l1DyTKuVCWxhQ4FZzJpyjI6e2YQqq/XosNR8jI8vI+2Dh99h3axa/t2fK4gFqNIyYhTqSQ43NdLGS9TJ/XQd2C/2stJOno8ZtDc3s4Xrv4mW7b38tErvkSs3Egk7aBtch1WRxq7ZQt/evwyAuUhVt5fJnk0jLeugcu/cRmNk+so+70E67tpqOumIAjxoTdYteovWuS4glPomX0xbW0zqFQk8MqljlditavFd9WisqzC34ry1MSjWAqfskUaEHMqILZhdsnrCHiVJ6yjY0FyvSEysQS3/uT7pIa20hwcoj40RtdkB9lKTDfZUrGe7ZvjFNOdPPzwWobiTjJuF/2pNB6vF4s6m/zfNx9aiP3TAiqloXlDVJEbpcmbfuXC2z9OMxM6nRRMihaJxzdKPZAsDHGtCP9d7yHIqWGXz17hlz/4Kq3uLMcObOXI4f2khLJQKeFTdLKkxZxwww1xAvG71bP+5JNOZOeWHSw+YRnPPfkyRtZClggfuGQ+2EcoWIcpu0uUHVYO95Wpc0OT10M5m6d54jTWvL5HR7+XXjaTfGGQdavjbFoFS+e+n49/7AN8/8efAVcrhhHTABtBp7o7WvnyF77BX554hA9//Gy27llBe4+H7bu3sX1HhkOH5H12MXf2HPyuLJX4IJWxKDNaJuOxSahThFdf2kBQcjkqNgIev6KKBnl6+waoa3bg76qncfEU1m/az+uvD9PS5JHkMFzlCm319ZqHceDICKJXt3oFra+JkWv6ACmezLTzWoMg91jILaFjogmxUHaFGU5VqHjDFIwSt//m1wT9Hu6/726MQp4Lzj+Xm2/6sabBJmIy/ZEwIrMoVwG6RVCuqo1llcdgFslmCaxi99rCUQ2SE42BLECSSSIWjSIEFx656KcMucDCSHcJhVHoV9XMCMnJkXGtw6qTr3zepGDpNFciFsUN6zg1yRRhi+mDfH6hUmWyGV3MhX8ukwr5HQ1eEh2DUdJFV15LpidiaKDNhbxm1W5WPkvB8Krg3OaQCQoE/G4sFRdeVx2JeEph1fkL5+Gsb2Dh4qk8/qdbcLkLLF5UTyXfyHPP7KNYcvCxqy5iNLmNSCJPc2ge1tIkhoa9XPShz1PwBMhbHZQMO5WCAyTF2mmYDZ9qYKR5qmo8qrZTtSJIEzmqVA4dQsrzJoV0zY63+m/y2YQuKpNZKTaFTiFmBTUETBBKaUCk2xCanozMheIm1ADh98vmcnwSIrkECqpkKUr5WpQEeAdlSR+2Z3jmyZ9QLO6imOsjJOFntgxWW4qKJaNCWWk8bLYW4gkPwVAP55z5GaiEOTi0ijc3Pk/vlsM0ulv4+Y+u57nnH8AezLC//yBjh5OMHcmSt3rxtUzh9t/9hZK1Tu85Sd22FDJ4nOYUTSbHceHBOr1YimLpLL5LIoQWG3MDm9eBy2lSeSXIsXZfybmrmSSpyYLcmR7ze448+IpZHvvN7bz4xz+RGhyinMzS4K0jOhbVZy4lEwi/HXtHPQWvQwP/8gWh7Nk0T6RosdEYdNDQMon//PoP6Zw0kwEJIZvexAN3/ZT777qNgNtFJBLH45NpSSv/+aVr2bp9n1JAX131J2KRY0hK7vsuuYKz330J0aH9XP/Db2OzGOQzCSZ2TiA+GiUVjeDzQGODk3DYw/Qps7QwePqFl6XbJpbJEW4OMWlyK15PBY+rokG3bl8Dw8fiHD40zsBAErujnrPOvoCvfO3rNLe0MB4d477772HV6hc5993n0NbazI0/vh6Xw4aRE+58gHLJIBGPKmVxdDxGT9cUFi1YztRpPby29hmc3jS9vbtJJ8XEpBmH18qcpY0c6E3wsxvv5Z7fPcyrr61SK2tp6idO7GF8LE6pIqJqH1NmL+Xsiz6Kq66Fks2uTbGCHLLxlM1cZk3I/jfckXeacvxDY/FPe59pLP3W5EJReJmW1Yqxap6W0qlrB/pfGhxTNyfBkaYLptJSHEX++th97NnwKqfOmsaKRx+h4jEoWcR0o57x0SH8olkToEaobyUJmZUpRBpH8xTuuu8BXlr1IgsWLmTalElEh3OsXfUSv/zJDwj7y2STg7K0kC/m8flEJG4lk0pqyOXUKVM15+PQwcPqVFbIW0insjicpu6jRteUc+zzi27OwOsVzVBBz7MAQbL+SvMh62o8nlDwSSYiHR3tpFMxMukcqVROk7fl2JpvIkCTy67vIVxfz/h4XI0+7A4zcNbusOLzSsCpae8sYJa87+nTuzlh7nwefvhxBZA6OpoYHBxVu+dstsiZ71pOX/8hopFhsqMlggY02lxMaenESKXV3l1GcxmjRMRaxGgLqNh8fGxU80dmzJjK7t5dJLNxGamRM4rMmT+NWCKOkXaxfvURGoItuGxuHnvs93z7u59lLLGfYD1c9tGlZI0kvdvTDPc7GeyPq6D+0ksvpKW5kR9d9zM2bzigdr8480ycNFENGLZt20o2l6exMawOZDNmzODIkT6GhiJKi5LwwmRKRPNOFsw/SQF1EaNv3fkyx0Z2857zPsO6NQMc3BfFRiPRaJ66cB2lcl6bD3MmKIwVMWqphk/rfm0a1pgGJVWDGAVfaprAmpnIW7oPAWVq2pCCaAllUmG1MnHKNCWsSriqVe8J+V1ZX61U7LI2WygXtc3T/CGZfBjFnNI9RQdbKIDLJ82xWX8q9ZuS5oDIviT23kUJMi0X6fQVqHPb2LT+RVLpg9R3GGTtxzj7veew5pWtRI6WeHHzuf/afJw0zUUksYfRyE5yhXEawl2cdsrlFAr12ii4fHY6upvp6ZxDLj/Ixk1PMz6+h/o6Nz67n9ZwO+2tLfTu2snaNeu54KKrONC7gz3bNuK0FJUjKQ4c/oYWvvT1a/j13fezcNk5zF12KemCA6tPPPYHsPIm+cwDuHPDPHxLDGM0SNmeY9llzUw9sY5YKUMwOJ3YsIPMeJxgIMLu3u1Mm95J2XkCkxZ8lZbWOSQTHqyOOkX9dUB43B2jTFlDv0RwLjoQHYQph1A0ncqSKUDAARkBmEVIW52WyFPlFkegcpr40a3c++v/wkj3MnuulbJ9FF+glci4mzdeG8Ntn8M1/3MndW1zyLitxDSvAU3FrXH7/rex8j/Dqv/SfIjgTJqlapCbvHeZ6KjHvwTkieC0JOFwIPWT7AFCKRMViDQgkmGRSaf524pnmX3CXBadOIOEaFIL0OrJ48gc5YtXfJCxoX4ymTg2awmfWyqlHFabXZsxCdGaNrMHh7OEkY/T0tDEknnL2L5hH4N9CXZv9fK96z+JJ7yT3Uf+RNY2TLYEubwIcmzkY1n8LhsFh1ed1B7/w8vMXQDLTvUxPmjh/l+mMGJhfnXbTfzm99cyGKujYAwAKc3VkE3ixPnv5ktf/hy//t01XPaJBRw48iaxkQDPPL2F8ZgNu6uOC957Lgd2r8OWiFEeTuNMOGjwNqst5sE9hwh7Q1TyJSLxFF67ldauFmYsmMmK1S9RbrKzOVfUe0AacvG3dwt6m8vp6ysaLaPwUtF051EKTNFkWmmeoMn314JMdBSVEg67hUa/W7NCUskiFleQDD4Mu08XDAn8a+vsNG15jQI3/Pg6DuzbzQP33k1sfIjY+DClYlYXAmk+pLGvuUfJS8nEwqR+1QSBpsiwtvFL8SybiXqW26xKuxIUS3jE8hBITodsXiIulEZEGgJDdFM2C26vS8PUFPkqGGZhWAUbFaUWq1+lA8nmbZcul0mTejRtd8OGDYqU5NRK1AxhlHNiUqscOgGRhVdGxoGAhCwJSmTaxppNnayddWpVKsYCnRPqqK/3UTEsfPFzX+Mvf3yKvz39LKefcTZnv++bDA71snHDo9jtB/F5ElhKdTy/4rDeOK4QLD2jRUMiy5lGzjvz03RNWM66TYcIdnRTcgaw2uuxVup1AlK0FKpuVKLhMClS+kxWaRsaZValasnnMunT1fwPnQLJ82+K982/m9dEjvP2JkQKdbmWKkKXxlInQRZdm6TxkC9pNFSPo4GCJqtPgBOxqi1UxFpTdjAXzoodlyWJ23GAbVv+yL69Wyjk5dok8fiF7iaTS3B7G/F4u2lrXcqkictJJ1z4/A6eefEn7Nz9FMOH+vEU/XQ3dfO1r3yWB/9wJzv3bScfKeOyhBCpVN5Rx9T55/GN/7mVrDRr8r51fcrqxFQoHRWn20ThChV8YkUrOjV1nqyQtwiS5tBNUc1BqhQs8/426Xw6TRO6n/hoyBIST9DsceDOpXjynnt56p4HKEdThJ1+svEMhs1OQjRRdR68PW1c+PEPU3G6cLr9BAIN2Jxe3J4AbaEy3lALCcPH3sMj5LISUDnOw3ffzJZ1q7GJrkdOti1NxRrA4+9gTLJK6r3k0gMq4nS665kwcRHX/uAXVDLDXPHJD1IsJPG57GSTKTqa2hg62qeTD6tVkO1uPQ9tEybx9MrVVJwOEgWDuYum09oaZO+eLdq8nHXWGYzFhFNe4sorvsoLKzexb+8o55x7kd5/6ze9wZq1r3Ho8D7qwnYWL15EuVhkQkcnD933oLo7ir14KBgiGokg03KrM8/iBWdy2y/upnfvDm771fVkjWOaHbJxwwFc9jALT5pL0TPE/p1JvvX1nzI0FGPylC4OHtlKJHGIcjmt18Run0BD8zKmzjwRq6eJlPDYxATguIbjOMBbdfT51xHE25sMs+D6352ptAHV6YcJcKgxQ7U6qgX01tBgzYv9Nypzk9ZnNiwl4cUJIiwmNVaZBlQ4uH8rj913B43OMiO9O8mNjuIQbY8D5s+dw7Ztm/UZ1yA5p59oJKNuUS6Pn8u+8j3ee8n7lNInmghRYe18cwN33PJTsrFBnKQo5iNai4jYXAp4AVlEdO73+hVNjkXjSpvStb3oIRpJEA43kM3mVPcha6w0CWL1WywZ1DeEFGgRbrm5PlkI+IPaUEQjUS1e5VhSXH/y4x/je9/7vhafQhmzSNhdsVSlClvUYVBpWk63Tk1kv9CJidup0xZZx3L5LIZR0FpCzpfQz4ZHRjQzTBp8qaXC9UHec/55mpfz8otv4jFaCVhidAeKtDgrFCIxkqMG0ntkKxbmnbiYg5kI68eOEPD5CPg89HR3qZVxzsgyfc40/vLknymWDXomT1BgeM3qg1hzPooZPz5nWAGpadObuPaHnyeV7ee7P/oyTh9Mm3QSh3ZnmTp1NqOjfRSKY1x8yXv53ndu0eKpKEkYWYN3n3s6+/fvU3pZOpMimagwYUJAqYitrS1KU3M63YyOjuDzhYhHCzQ3TlAw9omn7+Nnv/g62/e8QkPDLLzuGXgcbWzd3I/NGlKQTa6P1GlC7dPmoyyj3xpDojb5kP251nzUJr9V/dtxJ0PTTc90tzQ1hHKNJStJWDii85g4eYoCmjmjhM0uVGVTNC+Ng9Up7AOXWoFn0zLFKuBySRNvgteUBQBzIaRUFcUrwmk6NJphkzbcHo9qD9Ug3Z7nyN5tJMd209FaIF/aw8SZogcPMXq0hL3QyQPPzfzX5uMj7+/G7RRP/BK5dIw3163B6fTi9YUYHo3q+GDZ6edQP+NsWkJtrHn5Qda/fhctdSlJbiefS2r3fbS/RLnQyHnnXEQiOsbO7ZtpaQqTSkQ0YLCxpYGPfPxyHnr0YbXw/Z/vPYGvLovTE2ftxntJZFbR1DjC4G4rL/8lRTbi1QesZWKY936qQtq+X1Nad70pOQlttHXZ2Hagj1mLOnF6ltPe8UU8/sXqLuH0SwFYUPqBvSQwowb9mu5A6h6jzoum09VxW15z2arS8XSDV+951U1ILVSizmvDUUry3BMPsfLpPzGx4wjtzUP4ghPYuGWE8WiAQP1cvvWd28mV67CKPaNsyEKds1RzAKpr8DuBMia7zqRomcpnsykSjqYgD1KgKaIsXrv65k0eXrkigiDzM7ld4txQwu0RjYV5NP0IpuYIeynP2JHd3HHLDwg6cnS31nHRJ65lwuRJlApj3HrL93n5hafUX99WkVT7NOGQmmeRzwkCDXPmNlLf4CGTi6gbR0086LDZaWmaQCXXo7zCiu0YZUs/02eHKZIiLaPlspXxuBSwUjg56AhPYLA3Ru+OCJ+8ciKBtqNsfK3AMw/C4mnn8pkrP8XLO9dhlIdY98Yzam0Z8AXp6piKzVnk2NgmLrx4PmVLnldfKrJuzS48PieFsoWWji5FKBy5Io54ltJIChLgsTrUp7sh6KKYyBN0S3CiQbC1numnLOaPq59n1AJxOc3VuAWZBhQ1/KmogvGyoLpaJLow8ha1r5QAD4uzrM2NIQ2HaKlEhC3ZBxKkaS/REHYRH8/ryNPU6QQwLC4K1gKGJa1NS0N9C3XhMN+59rvMW7CQ6394HU898VcqJYNMXBAXM/ncKnolvZHNca0UcJqqLnxS3VRE8C+0gFI1Cb2q/anaBwp6JaN+cxwrha05dpdjCU1KxubyR7JiRGshmQIigFRkXqcRYuEp4IK8tkmpkqZCch2stmKVRiVWxFJsmqNf2bhkEZOfVdqROBNZHeQV/S+rY5be5zYJYpJjCA3LQl4ooUVYdlor7kAehzNPc0MLjaFuFsw8gz8+tJLx0RyzFs8hELbhcGUYixzS9FbR/mzdfAALXqUbzJw9kZauUbCI1amFqdNn8+aGDYQbmomkwyw76yv4m84mU/RqJobmeghYUdXLCEJvTp7ebmsrQIs0DLV/M6swU0JdHbKLeF3F+yYg4BTLbJmcVSfo8j2hUMjplcmavm6tea0iXG85oUiz6yIvOigRAlaE5lSiVJbjC81VGqAiLmeFfCVDykgh2QUuix+n1Yff51CtnsUeJ5Py4rQ003v4KLNmhVj1yJ9Z//S9DA6upnVSmKzVz6TJp3Pqiadx963XKUVKEMGQr4LXb8fdMJHPf/tWrKEZZPNuMbHCKc2SZNFIMJcGvpn3u8gxRLMnTlamsZnQxqpVYpWiVmWrmVboVUtWOQ8uw2y8DLV3L+Ap5oj37uOGq7+BWzbabIa6xgaygTrOfs+F/PIXv2bWwiV8/7ZfMFDIU/CYYWE+2TxF3zRyjGeeeIannn6eeCLDue9+N6ctW8hN138Hnz1PJipc7yLDNgnGdFHOVvDYXBTSojFxkC5mKNodBJo6+PDlV7J17ZusePYJmhuDVEriylgwTVA0zNWgpS1IuNFHV1s74WAXf33iRaKxOIE6Gycs7KBgZNiyeYz6UANPPrGGp1esp8ggS5bM5/VXN/H4wysYGRnEGxQxcIpMSqiRXl13KqUsTY0B2psb2bt7rzizUCzZNAtICmyLw4ogo3Omn8iVn/owTz15N5Hofp2g2GxtuLz11DfV8ca2l6jv8nN4h4MPXnqluvKdcs5F2mRG8mMkUmN4be04LfUmzVKNDqrXqSaord7x1QHFv47u/7UPeUd5xjsOLqThUE6X2Tz8g0C9htJWtRzH6ZG1JqQGRL6tKbFLu2RxaNMk95ofWPvMvQztfpXRw7uJjcdJZq24/FbSuRQTeiar7Wg0mcPp8vHhD32UX9zyc0J+v6Lmv33sL/SNw6FjKQ4cPEBieD+P3/ljmv0GZSOJ3eMmIwVeQZLMJdSuiJHNEvSF8LpC6vynxamtqOYFxbSPZDxNe3s7n/3s57jmmv9WO11dMqQptwrFyokvKMBgGomJKJULarfrdHhU9yGWvG6h1Rcy5DMyeXWqo5Pw/kdHoiSTadXwiSBbaFvSMAjF2uGUHBDZH8zXkUbApG8JECl7TdViVBgXVml8zGfc5bZz0pKTGBkaZdvWXjxWG/M6ptMhVJ1jA1qD1Hc0sntskOFigazFyqQpM9h7YIB4qsjkznam93RqBojNY2X24rns6zvAc88+y7RJU/F5Q+zcc5gjh8fwOFuxWySY0KfvoVhOMnN2G4n0EMPje/R4dYEwc2edppqXVS8/id2VZTyaMtH8oqRjCJhoEA6FFCxRurHLRTaTVp1EQ2MdgYAfu3SfZRstzR2USzbGx5J43CGlyS1YsICzzj6Dhx5+gObOBrKGwdCxuGbPZZLSJEgEhDyTZjCkXONy3q2CfIfLrKPtDrdOwwWQ03Vei/88Fan3hL6ormW1SYeAYWaoqhk0KzVBWa6ETnWnzpitTVXJKrCziMUrVaOTMvls6vie5HGa6fYe0XwLtVWnz1WHTDHC0CwxUxQvWSX5vNg3u6hYCpQkfNRdxBjfzZrXXiHolzDmJPnSMOEGuODC5RSyFryuVr5zi/9fm4/li0osPXERLz3/LBPam0gnIoyNjWjK8MHDR3C6fcxesIQpJ52vHNbJnY3s2LiKR+69Fa+jgN1aIpEQbiG0tnTgdFU0qdLn9XPbL27lG1//htoJLj91EWedexb7D+2lWHEye+55nHhyN6tf/TNr3niUzm5xz8rz+jNFRvZ7yCfEVSeNNQCLz4IFp3iJxjLkkzZF18ItTrb1ZpnQcxbdEz+M3bmcsZiNhFiAuQyMfA63pRFHqR27y8DmG8LttVEfmqhiGS3iJWjKalo7amaJitRNyzm1G7XZNQVc6FvyUOXTaRqDTo4d3sNtP7uBSm4zM6fY8XhbeHWtfK5GLv/Uf3Ha2RcTTVsoS4iP2EjqJLTK+a6tqP+wUJurseldU7URqrLH1cHCJShJVoOApEvNZ6RIEwcKSehNYXd4SSYKhMNuFRX6/Q5sjhIBlxTZeRwOGe0KzFMi7LXw6D2/InFsP6cumsnjD/2egbSbZaeeQjBg46EH78LjsGKk81ilCLQYNNV7KRXFJzpIJjuueQqnnjmVdO6oNnmRSFHH9jKV8Hl9BPzNOF2SWh3lSF+Uzi6ZakyiYjM4OnrUtGnNlUmLfVm+REddO8/8cZAFi20seVcjZaOJh+/cwdFdNh6+/2HW7HmewZFNjEW20dEZ0ETy0WNFDh2Ms/y0k8kZcdZv2MnQMbSoF0s8TyBEVtw3PD5cRhlnMkeqbxxPHkIeLx6hVAxHCbqsGNkyE9oaSZQNsgEXh9JRjhUM8gJMVLPxxMGjVDAzNOxyQXUREL6nuLmYUwFxoDIqeYyKFN/mPSM5KIGAjEGnc7j/qIZJDfQPEPAGKORkqTCRqkI5gyQyCM1GfNK7urr59ne/x57evaxcuZJ1a19XwbnwqY2cWP1Vu+JKWScmch9L4yFIiqaoyvsWCp5QDUWPUU1KVSqVho6ZJV5tpCtFoJkuHtaFL5FImJuL0iYEEZQANcnhMK0W5ZjaxFd9IWkbAAAgAElEQVRzO0zbXrMYN/mh4tQj18IUtcsmJgu4CBTNDc18HsStR4KNBPGTCUjQL3alGbValNeXRibg85PKZ7G7S/RMDuILlXB6izSEG1n/2lHuueN39G4b5q5fP4gzXKahxUN7Z5CFi2ewY8d23ly/hf4jGUUWJSBKKAHLzvART8dpaG4iFo/S3NRANJqibO3B3XAqJ59zNSPxID6Hx7QKfesRNpunmn1xLVNDHHKq1sU6udBfMYMJdTJSbVTUdMBqU9RQNA2yzEshLs++2XyYmgeLFKw1Ca00PrLx1KyCVFck9CsHeW3iJZNJECe5njJScKswViYhAnoEAnadmNjsCaX/iE2iw5Fj646XGInsY2L3Yia0nE4kU8LmsuCIF7jyktNoaDhK+yQ3sbQU9i1ccM7llDIJXnjpETo7rbS3WAiJBaatnSXv+hLtk/8Do+jXEE2X0DktBiWrRT+vTP1Ex+CStbQWlmgq8HVya7p+meugFLM64al+1SzRxSJdnivBZcQysvXvuUYju3r5zleuxu/zct3PbsTT1IDEcW/bvJOvfunrfPOaazn9wvMZNgqIRbnP6cBfgRWPPc6j99yuyHC+ZMPhDnLxZR/i4ve/n+eefZL7fvcrQn47DmuRiBFR7n10JI69YiXglUa8TF6SfGWNL9vomjidyPAw2XRMAaDJPZ0MDw0xNDiC3Sl++3kaW4OcMHcaG9aup1iQUE+zoJgzfxILlnTx6zuexe+TNcfG1776AybPns7BI2+yZs1rbFzXSyHlUyqj2xtlbDyma5PTXq/NJ+Tp6mgm6PMw0HdUKYnFktV0xKuakZSNDJSDOL02/PUGwUaYNGUqFpr45BWfJZoc5pE/3kmhlKSUbONb3/w2z6xcRaBlOgtOvYQ0BhZbHqtRh5E1tVm1PyYA9Rbl9O39xf866a/+oDmN+Meu5B1/r6rreEu3UX0639ZYyGFqrmn/cMy34neqLyT286Lsd1CQME6JD7DAS4/fToMtCpkIz/5tJR09s1UILpP/62/4Kbf++reMRBJs37GHVatW86UvfJE9u3bxgYv+g+aeuRyL5mjqnMDcuXPY+NrfuPvmawjZxSkrjzsYZDghKdLCu5f1ukApnyOXylMfaqYu3EQiFcfqKJErJCEXZHw0qs3HvHlzeeGFF3WtlLW2VowK4BEMe7A7pdXM4XTK2uIkmczS3d3DlVd9goce/h3R6BijQwmSSZg6pZNvfOOb3HjDT9m3rx+v10kmXTAtmi0WCiJcdjg0z0OC9aTglNeRSYtcZ7MxERRcJlDSnEjzIcWrOemVvTGTAo/bQilboSvYSofsu/kcqfgYI5kC5QaIyJVwObBanGTiBUKeMPVCacsk+MhHLmb34d1E8nGG4+OMjY4pJcvj9bF+wyCtzQHslnrczkasFjf+gF/pT3X1dvr6d+t9bHdYaGhopbO9h5NOOlmnhUJT27J1I8PDxxgdLROuN4FnvxhRGCUyGWmuIBSSeiehVsTz503nqk99hiWLlrN9ey8vvbCGWDRD3+EBJH8lkYhx009/wo03XE9jRyuZnFCeRRMimVFSf4k1slCchGZini+HRTSXBsWyaCOFghcimxGzGhGoy7Q7g9UugKc8aKZWsqbllGmxnGPTNt+8nSUXRdYCs/mYQ9Fip6RuKVIfvBWQIxkdMi0RardcK5/Xw4TODhKxKIl4XLWaAgw6hCqrhjLSkAiILyChbCoy88gSbnTT3hYiObid+++7j+6uTiLRfsrWBBO6bCxadAJ9h4awEeRPq0/+1+aj0b9dx93dna2EA261Ve3dvYNisaDJminp/iQ4rGcGyfQIHc1TOGPZe8kl0rz00v2MDQ8SG4ths+V1pK8hjoKwW338xwUfZMXfVnF0cIQZs2ey7NSlbN6+UZuB6bOD1DXKYpYhGu8jVGfaLXryy7jntldJRBJMnmFjwalNHB4eornbQV19kEh0HHk+/CE3e/c1MOeErzF58ofIyIIoYXF2g4otpyfJWg5TyTt1USnZ+ilLgZc3fZRlJCoAhCZMyoavXyZf3mm34xYXGIdTR1l2HVNBUDYGo0LIY2F8eJD+fW+w9tVnOHBgkGC4k6WnnMtp77qAQsWJSMIFN5YmJ68dSI0TXl1ha5XF29ZbTSaupgbUvl00yjhEJa7cVhGpFvBJsImO3XLa7QufxGrx6E0odIZCoUTfwH7i/Yc1EE8oMzNmTiUeHWb1C0/z5qsvEHZbKSYjGOk4GYefTCFLMjmmBYJQtwrpktJwxM88n09oQ1MWBMidxxPIcMKiAM3t4nJTIBoxtPlIRM1iW0Kh6+s9imKLLeHg4Ig2d9NmNdLcXsexsX61Yq3kgpSMKEGnk1wsyBvrx2ifamXOvAVseG2AbWuH+crnvkj3LDsZ4wCZ3D5a29x4PSFeWrmTgSMWentHGYug6IE8tDKqkkmDUwRM4lNeKtPs9dNsd1E4OkKwYiNk9zI6NkY+m2f5koV47C5GR0fZ1X+EEYok3DaS9grZijQbclwROJv5EzYR4clEQS1qzemDxSroiVCUhBVpjldNmxvweqQpr2PB0lPYeWBIC472tqls3LiZVCqCzZrBYclSkYW8Om2TD9PQ0MS3rrmGV159jbGxMdateV2FjkIFETGfNEOC4ssvCTKhblrynqxCqRFHJdEcSPFkxciLP7e8Z7N480owooqZ5VhC0VJ1qG4w4q4iz0c6lTqe2C4/K0WPjGyFhys5AkK/ku/VCmKz+ZDRrqkpkaJXUCPT4cqkpMkb0E1Tmx4Nc1B+o9A4pDiX7+nnkvMonudO8UM3R8tiS5orxmlscdPY6qKxVYS5OfbtGuXab/2QnvYTWP3iG9z7+K3MmjORTG4ciy3HzJnTGB+P0bu7j57umWzftlebslC9QdmWZ86CSTQ0esmkE+pY4vFPZzjZzOwllzKSlIDBOtPfvtpcyXurtn3/kF8gXKLaxmBqYarULJ1mviVYl+OYkxOZpIgwt4xLwJAqJVKQJ7lGMumszWJNO9/qKL5WoSsKJnoQq47986WyuguWyw4t2qX5kOZGtDYuSxmvrUAis4Udu1cyPHSIyv9h7D3ApCrP/+/PnJkzfXZmtnfYZZdlKdJRRFSwxB5iL1HTTDVqEo2JKaaoiSWJGtM0tmhiij1iQxABFQGls7Rlge1tdnovb+7nzILtd71/rouLsrO7s+c853nu+/62fIzBkS5sLo1w0M7UyefQ2LqY5ilzMWVMvPD0n1j71h/w+yL09wyQigoXu43H/vYv1qx7hsPdb5JM7CGVHQBrE7Pmf4uWtiswmUqUpsNhlnwInZzam4z3IiiP7C/jHOLx6yjboxLrGxE2iksv/ydInPweRz/MVs3gHIu3vNfF+ldX8pd7fsvpp57KeZdfjFX45skorpyJV597iUf+8giPPvoEpXW15HThwZsY6DrAQ/fczb6Nm4gm+rC73QTjWayeCj5z7vmcduY5zDhmKqtXr2Tblk1YLQUGDu/ijRWr0C1OkvEUx8ycisdtZn/nXiVQNRWsVJTXcOzCuZR4bbz4/L+IRSSQTmipxjNpc4qzouzXWRqr6+nrCZHLWhkZGeVzF59K39AOduwaUM9lmd9NWXk9l11zBu+sX0GZv4regwneXbMXqV2SGQm4QyUNi1FAxhSnprqMZeecxe5dO9m+dSdWiwyMDKNiOSGS4j6k2dEddWStGjlHDN2bZ9qsmVx22TeYM2s2Dz38W3bteJt0LEK1v40f/fh7/Pree7H72zn9s98lIu5bxCDjQNfEwbE4UFOducED/IS24/8xQHfcKOMj7ceHAgWP/P94Uz+OehS/tTEdOPrcKdrVRzog4x/G7O/oRyzy84ju0ySDPUHFcxzatpINK5/h/LNPYdWK1WzcvIf25unMPGYeFpuD7bv2MmXaMcxbsJCOjt28tfot3n3nbRXOGE/m+O+rb9A+fRo33fhlHvvTn1n+r79gSgfIi6uQ10fGYieWFLRBmpCY0ugkInFsFjduj0+dJclMVDUfhYRThczWN9QTiUTUWSCuVoY2QPZRNWXC7bXhKbGSzkRwum1I3ZBMiNmHh8bGWuWGJWuva3+vmqK7XG46Ow8SicTVMC+RkIwJG35fKYPDw2rNiC5PdB8yNBJE3HDoM9ByGQopMwg1LS9qZZRBREHZwauGyF3C8HAQq0nHmXfRXFVJNhIknY2TNmdJOy2YPE6GRoJYzTb0rJnWmglUlZQwvaVJRSh80PEBt/zqVn59/29Yv3ErZaVuvvHNazjce4jQWEbVHAf2D5NJGbSisnJh7BwilQ6rn9HnL1Vr1ut30Nc7RHVlEwc6e9VwTexyXZ48YyEpwuU8hJqaCqVTVA1UIavyVEYCA2o/7u4ao9Tro71tJhMaplBRXofH7Vf2s6+/8TKzZ09jy9aNjEWEqeJTeR65rNQkYqFsGAFIDSf6XDFwkWGhNAzCEpDvpZmtWDQ3yaTs5Ya7o9wzk0maM8uR4Z5B+ZVsEBmAGkNApecQjbLoKAsare0z1P6bNorcouOVse5l4CVsBnFskzPI5/UwZXKLocOTHJNMRtGxpXkV3ZCsN9Fqyt/lfUrdKbqoPHF1jhAfZU9Hh7IKHxrupr7RzfQZ9XTu343HVUrb5Dk88FT9J5uPCvcH5DMZpk6exNzZ03nmX39XUyWnUyeVkq7XhNvjJJ5M4PDC2JgVt30aZ591MZNa7fz770+yddNG3M4YfjEjkumWxUWpp5mTTljGHx94klTazElLT+aSK0TnEeatt59iYlMHE1uddB7cSzgS4bhjFxMYzJAZncnPf/AwNmuWRaeUsPDUejZs2YWzzKO6+7GQWLoJp3AKXu8yWlq/TDLbKDMZJRSVKaCEMgnxWIRg5F3qYovTi9mURjcZULEUOgVJATaLfahJFUeqGJPfAtEnEqppSGSyit8vjYlD0kXzKdx2CVSz0tY0keG+ATZv3cGpp5+FvxwO9UnokwmLzcggkQGzEcJYhKcFoj5qhvSRvfbTOKqyAIVGJTancuMFZouNDGLKxtVBJw4z0UiMcFDcMkRoLV7UlWzZ/j7/+uN9VJd66O7rIo8UoFFFrbNJKqoUkNEoTrGHLClhLBxUBWMsFlVuWRLzcfklV9F14AD79u8ikQxhyUjojAROJfCUwbKLGghF+hgL5FTToRqPrINA2uCfe10WNYGrKKtRdoFr3x5kznydhcfPY2Coj/hoDp8vqK6l1dTInr0FvDX19A33k4yaObCrn0pvGedfMJPVa/9NWXmO9qkN6mF84bk9SHZZOGKiYHYaNLmchlC/hJIkm6LN6VCbpUfTqNLt+PMavryZ8IE+hgNh0Xqq4LzhwRger42xbIZ4iYueVIKEmNVIAqmix0jgkaAUgiLkFQ9cCnGBr+WeydRZGh4pBI1AImkAk6pZPfOMRXQf2kP3wAhXf+UmLr3kOwyOWvjiNV/jUM8O8rk+dC2mJsVmGSqYRXwnpvlmvvmta+kfGFCHzsoVK/B5nKQS4rhiBBXadLkfmhIuqtRsoSoJ7Cr6jYI0AaL9KZCKyyZinLmC9gl3V34O5eOuxJpGMy6uHnLgyLKVrBKVUC4NjcoRMSYvAqmraY0cekVRnCIKFoXu45Qs3Wo09DI9k+8j7lrCnZXGRIneVLOUU0EPoi+R1ymrSJOJWcfMpGPnLiNoTrcqQXZWHEUcJsqrHdhcWfzlDoJjY3TuiXHVZZeiF7x88eqv85+XHmIsPEjXwT0sOmEef//HY9TU1tBYP4l4rKAmVmKvKE5sBWtYUTRPPb2NTDJCc/1Upk4/lUDCT9JcRd3k4xgOVZBOpdV7NhokSYwVR6yjg1r1s4grVpFeZdDQiwnmwoktCv2E2y0p4+McWqGVCW1OgvKEliZ/yseU2N5saF2Mg8bIGjFEiMXckeKkWSWYi75LCvasRcH2gnLKVFxczFyuArZ8gO3rn2fD5r+hO4bUvUgmBBHxEQjFqK+bz+Ljr+Lfz66lfyzNV6+9SSxpeP7pOznYsYK+vfvwO8qJJkvRvQ3846knee+95eza/RqxVDcDw2bOOOsHNDefIwxARa2yaCIQFedBw5FPcfWLJgXSnBmmCUevoWEjLCi0oRNRupaiPbVBWhOnr4zKmSpzW1n+9HIe/N393HTDd1l65mcIkCNoM5H2aNT9j571k+t/QMfODp57/gVjIEaBD9av4a/33UN6sB9rMkE4O0pG7qvDR+9ojEefegZ3WSXV9fXYZOAj+Tc67N6whm987VqSWZNq8v76yIO8v3END/3pASZU17Jo/iIS4SRf+95XKS11cuLi+WSSUYOmkZOmXScSC6swXEmm1jKCLAqq7FAimdnz2hgY6VBrWly5dEsJI6OjlDfH1aR0/54Btr4PYqCVS5sVu0AWRy4jTjYaJVUZaqqqufSiS+jqPMDejj3s29uJbrERiwnNw4ZZAlVCZjTHBOxVNQRNIWYsms73fnATppwHv8vGHbd9h8DgfjLhBOed9Tlc3hir3lmLv+Y4lp71Q3D4MOl5EuGMMo8wEJejtfx4k/zJBuJjkMZHXlBsCv4PZ9z/QzN+hKb18Y8fIRYoHeTHvtGR9Xa0+TBL86HGOpIhZMKm5ZhUY+aRP9zD1o3vcOnFl7H4xNPx617uvftPvPTKa+p1551/AaNjIfr6B7nmq9fw0n//y/GLjuexhx9V9rn33fdbmhsr+NkPv8vbK5/HJYiiVSen6TS2ttOxbxeZTAST2LwWMiSjkmNVTjojMbeCekRxuHRIOVTgbE1NrXr+BwcHjGFMUVOo9gR5rqw5vD47+UJSWfCmUrK3WKitqWdgsI9wJMpppx3H9d/+Hk8+8Q9WrXpTlaGSSzE6ElQfF0q6nBmy34puT/R5glKXl5cpapdY6IoVuvwSXYQMtGzihmjWFJIrqK0MmBob6pk7Zy5r1qzl8KF+PA4XWtKCU4a4MqSxCj6TpryhRk1L+3sHsJqsmFN5PAUzof5RGiu8qvj215Uxd8lxvLP9A7p6DxOJxVlw3DSikSE8rkriUSs2SyldBwYpK61UtN6Ojq2U+Jxk0hoNjS1k86O0TRUkcpTAcBq3q1qJ9xPpQbKFYVUj5HKaGrzV1TUwNDigpAST21oIBAaV8c6FF53P4a4e3lm7iaHBkNJ7tE6azq9+dRfZXIp777uTSGyYX9/5c557/m02bBTDpSx2m59CVtzGbIbO0SRmM3Gy2ZRCqGSQLtbJVdWVVFTWs2d3N+Gw1BN5NfRGy6qwUqkrxtG+cXMbtaupM8IQrUsjk8nnVcMxuX0GBbONnDgLSvFZ1G0I8i68B4s696VBjSqtzLw5M0nEhe2QUIMx2ZvFaEnQFaHkqcazkCGRDJLJhkmmx+g6tIfhoV76uyQxXXSuMKmlAV1PY7XJcNJEbXUj8ViO3z9V/cnm46rzfby95i1CwQATG2vo7z6g+KP5nBQKEhwIc+ZMwWMrcLD/IP0jWWJJLyazX/G+IqMDuG0ZWptcTGrzYC31kIk7mT/zTHoPZbn7zkcwmTz88o7bmXf8HF5/8yVe+O/9LFrYx6QpHgaGQ5SXVeCwV7N21X66O6rZvyuAzRHimPkwe2ElB/qHVBpuVW01hw8FsZsnc/Li71BSeiKDIRcZs0u5bGhph7JNzYk1oBYlr4v/vY6WdavNV6zvNU2SqGWiJnMbA42QrchItTbKB5kuK2hKtBQy6ZaGRROHHQeBkWFD8JYrJmNjNQS7mqRtByirKCOdTaBZJUdBVzaFZZWVmMxCL7Fis9vUgvu0TXVcZ/LhLVPxniVzwG58Tm9fL888fD+JQA+FQgy7TTh8SXJpodvomGTabdOZPLmJjrdXY9dymEWhbkmTLcSJR0NqtCiW0xYsmHKy8YqdqkYoEkCzaMSiaaZOncMf/vBnLrjwc0o/MnNOOyfNO4lUaoyh0d2seec5PH5oay8lmYqTTuXUJEKcq6weKWIdjAyFyMt119y4nRVoJicV5QL3/pDuwz3sev99evvXU2CM0WCC0XAJja0nMmXaIjRcDPeM8Kff/QY938OyZUvxeaU4y/DS8pfJ5m0EQgnSYmjgsqpGIZ91oosdcDKNVbgPYt1q03FqJnyFAp5sgdThIfxhE4lMGnFkFheYkRHjfuU9Lg4lEoxZNJK6iUxB4G0jA0dSxlW4n+LxG8JjmQQkMylFGzGyJ+SLaGqa4HJoJONxzjlzJvlcBF0zMX/2yZx40leIFxr52g03sq97M5lcl6JMeGSfSVkVf9TuthKJpZg6rZ2TTlqiqFAPPHC/skZORJOUuHVy0YyaMFvEKchmIZ3LkpaNRwKmBHyx2NR7SidTpFMC5R4NK5JpjhH4lz4yCZQDTTZfaT4MYVlKTb1UFp5ygdHUgSdNhUyFlBhdrkmRaqUE1AK7qbRWmY5kFUdYvl4iIVoWTTU30txKAS8HsdpEMxp2i10V3cPDIwoCnjJlqgqZkgdTPl+sfVM5C9V15WQKktAcpqrWr34Gf0kVPQeHsRRcnHziqdRN8vKfp//J0PAAdfXlSqDsFm1PpkBv9wjnL7uSDzZ1sHv3XsKZESa0wvGLJ1DIRbAWRBNSTlYrJ5hx4Kudzezjf04iITimaBQM3ZXQiIosSqP2UqYPQhs6Ogkez/pQTnOq4TIb6IYy4TDE52oPKOa2SIieNCBHhOwCbRfxdANuN+7DR+ILFG0po5CObEFcacQa0yjqpXl0eRIEw128t/pxAr2vo1kPkytEKeScmKkin/PhcFXzuWXfoKZyAb+649ds3rWZpK2cX//+zxTSw/zlzpvIjx5kuLsbHBWM/m+4cN319zB//smEYt0Mjnbx/pY9LD3lUuy2cnIS8KpQSKERyqFnJG2rn1c1H8bBp2x0DSao0kXI+86KT73QCIpJ56qwGp/qaSbcInTOF3h73Tvcf//vufa6G5i3cCEJsSLQNSLyc+sw3QJf//w1ONwu7v/jvUrrsGH9Gh75470QHSUTGMRtyhPLyWZlJ5jI8rXrb+LYxUvZums3Zl1n27YtLJg3j7POOJX+A3v5/FVforltBmani1/dcwcb3lvNb27/BXXeUh594EGuuvRKrvrOF/jHU4/Q272fiHKny1DIyr024J7a+ioCgSFOP/k01q3dQDgkzUUKm6tARY2d2XPbaGufzF8fegpfuc7UBV6F2g31Z/F7a0hGrQRGkxw+OKjCCp3/ozaXVXhpbHNTU9nAN79+HY/89VG1jg7s38f+vfvwesrxuMro3NuNw1RKVm/g9IuuYvYpC/E1+NXPWohb0NMRHn/wNob69jHcH+DPD9zL7x/8PhaPFYdvDp859zZiWZvEEalwODEtKDJS1b07UhB9BG4YRyP+35qP8XDUjwAWn/qp4/lJRY3meAN0xATC0Goawl41Fz7yxxEy4/izWhDrXNnXDYaENM5eF2TiI2x8dw2JaIymCZOZWtvCj276oRJWT5sxk4rqGla9tYbLPv95vvilszh4OMPLL7/Mnl17ufBz5zF/dhuP/PkBNq9/k/17tht7o9mK3VPKV795Pf/5z2MMDnaRTASUNbNkP0XDSerqJygheiIdUeGSel6oOUayuNjdDg4OEY/HlMGH2lPEBMNiJpWN4CmxieZfFbhSvAoVqaK8WrkYRaKSB5JQJgQTGptUXsOpp35G0YZ27OjgYNchdV6oGZZYoRcFxrLPV1RUqP1c9m6rTaeyslK9B0FhZPoue7usufHBU2VFOUuXLGX9u+vp7u4mGZHUe7cqpgtiAS2DUC3L4pNP4N11bysqYy6RocTmVAM4u6D0saSqO1qPmcJgKsj0E+YTSESwOK28seJVjmmvICyGDBEzJy4+i5bmGTz2yJNqWCe060QygtniQmLBLrlsGdu2b2R0ZJTBgQA11Y3qZ/SXOTnltEX87W+P8ZUvf5XOzk5Wr35LGWCUeN3cdNN3+N29dxOLh3E4dGLRGJl0npbmqRzsGuCg2BFrFiXQ95fqVFR5VJ1WUTGNM8+4nHfe/oC9Hd1YzR5i0YxiTAjly+22U+J1UVnuxe2xK02YJvlFaY1VKzdg0b0qFFTCX6X5kEGi1BzjrAJZzIryrZoO4+8yJBTTAtnrUnkTbVNnUBC2x4eQD4MQbTBbJMxXkOhMOoHHbWPG1BYKORn+yZBVhvByzsnUpshzVdVyCqsjze49G5g2vYlweJTnnnuG3sMDapBotWosOn6+cs/au2cn3hIPZ515jhpE3/Lb/Cebj8vOED/loNpsZTKn0qzTIay6YAlSoIhoFibViu2kFZPTSn8oysCo6FzNxMI55s9xUFoiBUuS0iZw28qx5GvYvX2Mt1aJSxGccc5ptLZPYPmK58jnRpnZClNnldE7MEpNbR1l/iZeeWkT9b5zefqpFVTWJmmZnmTmAh/9Y0EGgtDQ2Egh3ciZS25k/x4HB4cyTJp5DFmZQBccKhxPz8dJppLkrDopTeLxpPj0U4hZ1JRfcgODoaCRPZBKY9GtCkIcD7FXlpoi9iw2J8KZy6uKYLzzLIbsFLtO2eSUnanw7IscPLEvlc5ZJTMLipJLKZrReMCbLBol0i0WbAJ3ym/dbjXcCKSB0A2ql6oFhcbgNKw5BSV68LbvYUkNks8GyWbGiARGcNjcWHUXmsWqAqtiiQg+s0YiGsTmEC6ViJeke5X3JAEzFuKRBA67m3zerybni09cwK6O7fQN9KuDzV/mIxwdormlkta2eqIjYkPsoaGxhrffXU15uZvRsW7szgIuj0YsHlAc9HGNgAHVGe+7kPNQVzUbp2UiPk8zhzoHuPj8E9i1Yz3vvf9fSqrzVLdMZNqcy5g76wvkUw5iYwk+f8HZRHs7OWnxPIJjvYoyIg+sUOWimRRh4THbNBK5lPJXz8s9NVlU8xEVa1oLlHmclOlW/DI1Hghj3xfF5rGpaXU6lyYh1AjdRN5dQn8+z6F4jKxd1i+qCzgAACAASURBVE5abfpyb6Q4l+ZDnnaV0aBQMpk6Z8mrSYEIqA1uplDNLJoI09OcvHgagdFDLJ03Ay2UxOaezRev/S3fvfUOnn7932StI6SyUYk8wFbwkkmK9aHYJgqiYYi5xVM+KTHsYnloKig6R4lZw2O2Gc1uXhy7gmjiGmRzYnN62LV7P7p4vQs89KEDXKZTAqELPC4HixS/MlGWOtfpdKk1KetUGg8JHTScnaSwNk52mdwquF1yOlTzIk2JaBhkUmZQAYxrI6JHl2oyxJpRkEWBs6XAkIJL3LxEwC4Oc5IVk4jHVRUvAVtS7KcSkuxrhGXJe5FgOMkg0O0FRZfS7ZKJMAG3s4Tew0Pk0hqVFTV87dovcPPNNzM6Glbo7YLjZpBIjZJIJLBaSohHzYryIpQ0zRVhzsJafGVJMqkB3NIoxSxo9lpwVHF42M6S8/6ush5EfyKHvXqGx7NWPjT4zQpaoZoD41qNs6PGUw6UkE+StWVzL15P9Ro1LMyrw1sQFUX/VCiHkdkjiJNMkAxDgCJaMF7IF4PRZEeSKbSiKuXkPkIkMkCJL8Grrz3B3l3LIddBiVf0QhIE14i/ZCoV5ZNYetoZvPbGRi67+DsqYG/D+v8ynPey6Iyr+eoXr2XLmyvYtPJp9u98C0uJlXDBTNusz3H9jXcTjMiZYDRRssw0eV4UP8ygBErxJ0JrwyXMODxF+6Eir+QyjtMGxHJSTZ+N9HaVm2gR+qRIJkWwKEhNjgkFM2+9+gZ/euwxrrz2m8xZejxjYkFcELcgUU9BIQklQ6N87ctf4IKrruCzl1+I5jDz2MN/ZM2KF9FzUQrxIKZMnGTMTNuUGXzmnHN5ddVbbNu5kyuvupJMKsFz//4nuVRc2cZPmDzFKBqvu5G3N31A7cRa6mt8/Pim69n3wRZOmb+I7e9vZ9LxM1i95lXcTo2BnkM4pCAz2dR7l8a+pXUi0XiYMreP4cEAhw73qovXPrWZVG6MQKhPIZMqRxVomyXTWzPxaF4J4isqauntGWZsVJKKzTicRnjZxNZWfvbTu5jUNI3//PMZFaQ2OtRNTVUFm97bxrP/fonegQGS5hi3/Pxh5i89kaEkBBJRSlxucmNQaYNHfn8rnfu3sGDxKZy25ATu/eP1uMqcTJ29jGPmft1wtBKdkprWKe1t0ZnnowjIR4ZnRcrgJ9CQYjdtoITF5+BDdrzKCe/TGo//g4r18ZeKG9KR5kOJXor9x4foWOocFnqNeMGofCN1zCuWghTw0VCAPdu2Y0rnifcd5s1XXyaRTPONb32Thx97nKHRAA8/+jj/fvY5hdp978av8+Ly95nc3EhLrY8bv/VFomP93HLLj3jptVWMxXP0D4dZdv4lnDS/hSef+APPPP03nPYCoUCA+ppG9c2HR4ZU4J7X58bnqCQRTyoRuFjlBgIBFRwp+4yRCWEggqIp8vocOJyaMgUR0bLF7FTaXQkxDEVGFK1GKIKKPpOHyopq1Rh3d/cZegRBoC2GsUhcBBtFu/bSslKF0AoKJ58rWghBymXAIe9NHLFkql/i8RANR1n2uc/x3rvr1Z4pdu4jff2U6A7iuZQyVimt9NHU1EAhm2awu4dYMKwsugUNdbn8mOJJzl68hG1bNjMcDVDZNpGRfIwTzlzC86+8qFAkEkEWLVxCJm1hx7b9xGN5lfkkjZhYx4vo3uZ0UlXTyITGyezZfUAVy8FwH2Y9zZVXXcbyl95g+tR5bNu6VV0joWkND42o/fnzn7+ct9asVI1HSYlThS5LDkYkEmLq1Bkq32NwQF4r+3KGZCrCzJnt6k+xxBaHK5ezlOBIhrGRBG6HD5+3FGnMpAERFEHy8oQ2L4wWyeJIpcy8++52MlkrJtF9CIUNaT4+KYj6NOdqQ3AuDm4WWtqnk5csD6FdFu0ZjwywZJcWZ0XZnwtpHDYT06eI9kvWhwzapNZR/CBFHTN0rfJsxIklDvPqa09x7rmnsnXL+3R1HWJoOKiMfaTWq6t1KjtuXbMoa2bJQpH78eiLn+J25Yw/pRKJhcMt3662vpJkYgyHXQ7JCHZ7jkioQJXfmPBNmVVHxhIhFM3x+ksxJreVMm1GGRYtQV/vIPaSDE5rOaXuZvbuGOadtV3YrCZVALv9ViwOEb8mmdlWRWOLh/Ub9vPZZYvxl1bw1psbcRSO5fEHX6Km1kx9S4zm6SDh1h9sh2XnncUpi6/iP0+9xesrPiCUdvL5a26ksn4Wus2Hy7aeeOgdIuEUvrKFxPPtaHotpmwYvz3L5ve3MWXGiYZNnNWqCkrDxrPIi1OTSOMQk0LB8J4y/GqMm20INY6gzdKVyiRTpr9K6Gv8qWgGIrJUvHwpCpLKcUj+IZNzKWCEXy+vkQNW3o+It9LC3U5L+qSk3QqXUiYyOeV64ZDr53FQVV3O60/cy64Nr+JxZcmmBnHoBYb7h5V9mm51oNl0tYkKrUqcacQpyC4Cdc2sphXiAS4BQ5mUiKvi+PzTGRoexVMi/tXDVNdUkEiESSQCnP6Z4+ju20FVrZPh/lGCgSwlHpdKra+qrCYaD1BR5cLpyZLNByjx2bCkzSpsMpWHZBZKy0Bqy8Cgjsfezo7NQ5xz5sWEx3aye8degrFuFiz1Utteymiolqb685k84Vg2rV3P6y88w8iBTlLxIWqq7Hjd0vGnkOgAxWOwljIazqFJ4I8+qrgbcg9U0SuniqWAy65TqlvwyGN1eIzyPhN5c04Fe4lMxO6yEkmmGcvBQTHEsoLutasmVopqlUBtEgqRjHRNym5O7pOsH9E8KE2XJomfxYlEIY/TJpNyCUScxeGuDiaU6Hz2+EWsXNPJrXc9yT+Xr+Sev9xHtBAkmTcQCLvuxSyNcDpmoHBmodFIkZ+ntNQIKxMEpcznRRfxe1zWldj4FohKVoesQ91OPJVlLCgNsJIDKTTLECyLQwaq+ZAiV5V6whHNSjNQwOPxqHUXDonLR5Eao0wYjMZbFclWgxY0DvWqLBGxsC4IjcsoRKUZUeiGLhoRh0JAZL0LbC8fk4NTCc/TMn2xqWmcuGvJhM+qC0QtqFFS2f6KtaHQnjK5DLlCCn95CeHEGDaXmYnNE4hGIoqHL7f62m9eyxlnn87dd93Hc8++pL7/pNYaSiskoddDV2c/PYcj+NwNxCIZDvTuoe2Yak5c0sZoYLsaoGQzGq6SFiyuFhYu+TLbuqco2pYMAgX9MtAKwz9ivOBRAnt1TQwL5CMFVdF6d1yILoW5GCGONx9HRbPFRPQidU3B3uOvk6ZFHL+K1rofRj/kPQiaK7dZDp2s6MAKEt4YxenMEYt38fjjvyOfG6ZQGFMmAA5zBQtmn8UpS8/GVaLz2wd+wVgozXevv4d7fvI9OrevJKzZsZfP4Df3PI05bePpJ/7CytcfBm2MZC5D/dQ5XPqVm7G528gUBNEU964UFlMMTdZZrpRcXnIWDKRZrZVxep8yKBD9UTH4UvY5QacFOSwKVeR5EtGj2+HAbjYRG4tSU+FmYOM+fvnjn3LtD77P5IWz6U5niCnLXh2HpLonwA+sfPQJ/vWfp7j/iUcomVhNJJvA49D4198e5NUX/sXY0GEqK3388sY7qSqv5dvX36AssxPJGDdcdy3tLU387JbvU0gnlDg/kIdo2sS9f/grEydP4eEnHuZHt3yHDetWcu0Xv0CZw4NushKSianPisWUYP+eDglZxyKp7jlpFByMBcdUIropk6a6qpaengE1wCivlCyAATSrNGtQVmEhmsjSPKUaq+5n544OaurLSGUM8euhzox6VmU62do+iWUXXMTIcJqBvigdO/cSCPTT37uXQiZBfdUE4uECZVVVXPi1iznrs99G99k4PIqiHMqxlB2FcitsWLOK1994lu/85Fb2btvF88sfwF9dwpVf+RHJXLM6h6VzlPBN9TwUH4DxQmg8g+LjyP3H1BfqHB1HOY6KytVTZDxbR9bLR1qWD6EXH/v/T2lIVPNx5KQ2ijehkMseLc+SUBNlv5KCSZjaXjEN0+DAwTCbtr5P58F9tE6ayHmnn0Z9qYmu97dx8w3foryiguZJk9i2fScLF5/MrHnHcvud9/DAnx+icWI1L7zyPk5zHktikL8/9FtqK7xMap/JaMxE64xjaW6brVzI/Axwz523sLtjE36fzmBfD5defCmb3t/MwGA/To+d0vISMlGFsysEoam5WekthP1gXPOCqhXEgtfmMOP1S/aWaBeSymrX7fJx3HELee21l8gV4sTicrZAWZmPstIKRaeRxsOqXJbyqvlIycFapI3KNFsGRoL2VlZWEA6H1IBZCkqpeWR4derpp7Bg/nH87fEn2L+3U9UEpyw9lX88+QTRWIrW1kZyyRSx0TGsXie6y0p9Yw1N9TVsWrOW9qaJ7N3dodgajU2T6O0bJdY3TIOnjMMHhimp0Jl+wjz2hfqIyiDDpWOSAECTzpVXfrEYMjuD6677jlqT/lIfJSUu5s6dTSQR4eXX3iAUyONylCkkvH6im4IWUiHFvd1BvB5JIQ+q5kOJ5OMpNexraZlEb2+PGl4Ke0XCHMWopLzCqzZ/oaGVl0tjl6Gzcz+jgQRLlyxU1vK1DfVKc3m4a5BYyERtZQsmSTnPmYxcE8GEpcmV7l2GLaIPNcmZaGXd29tIZ3Q11VHNR0GQ7aMp40eb6E925tJMyKBcNB/SfAjtSkZYH28+VPpUPodF9Ce5FA6rxoz2FkX/0+S31EWaDPlEh+pQwbUyKCoQYvPWV7DYQsSiI2zbuo181sRpZ32GV159iZ4eKCuFhQvbmTtrAY31DXR0bGfnrs0899bSTyIfteZniMdSSkhlddg59vgFHO7epyyzqqqkSE3R19dD22QzTlcpgdAw7dPaWfVGB+vXwLnLTkKzR8nkAxw8dJBooIDX5SKftClxd3fXgHrj1XXir54mb4pjteeUG82seZPY37Ufl8dGZbVHCVkHO8tY8cIezFqa679/Ghn9XXqHolhsTTTVL2GoN8f7mzZhthfoHdGprD2FK66+nWgy/r9U6z8RHP4XmZQ47CyhZsLXydKEVevnhX/dzchogku+cLsRwqZE5zKVN5KZha4k/ycPtRFkdHQzVG2IUCWUxeiHHMXFu1Y4jEcEyUWiabFTNVyHpCIzDhVpJhRMpg5oAxL+cEK1euiL/D15jeydIuLJI174mnJesNo0HPE+Vi9/ko4da/CVpElGhshLw5JTMYMUpMDTNTn2DEtYLKSkC8BKIa+hFa1RE8kEnzt/Gf0jOv6ycjZueItDB3dhMYvYPEapX+fU0+YQCh/AYouRlYl4LK0gxERcpo0C8+qkpdhxm3CXGNMTWxgmNvkYiwUprfZyuD9ENAYTJ7Rh12vJJl3s2nGA7oO7SERMlPgKfON757Byw3K2dxQIj7mw5p1o8QJ+3c9w934shQIN1XbyaaGYSUaBMDpM5MxlRJJW5e0fNPcpnbcm27XA3ArmNeFx2fHqQi3IED8wjOcQNE+pIZQKUF7tp29ogLzZRMuseazatp3eRJKxOLgUj9XI6xDanKwTsZcVG12lhVD8e00VpVJEqOQYJfRVWChnfeYkdm7/gHgkIhlGTGvw0jcYJ5axM23uQl5ZvZqkiM+EraUqVylV8hTEP1Wl7xpfXw5q5fyUhroaDyVOB5GRUfIpEZoX81KVZbTQA3XGQkkjbKi4kuW9Gu/PCIZyuRyG0YKi9ghEn1GHsjSn0jTIpNZoqIo8/Q81H+4SebbEKjmtJm8qOV1l5hQ9UYuiTrlWGUmT1qDE61HTsmg0aliuFqO/5eCUClW+r9DNUsmU4qk3NkxgsG9QNXlyoIggXboLlayig9VlxeaSK6UgNaZPbWd0dBQJ6JOgrHTSTPh/BbU4d9Q2iK6hU2UZWETrkfagmIfZMI4SL1+/7hq6et6nb2AdLucQafGpt9QTS07g/MtuI1A4UaFQRuNhpNTLM/Vh2pUxbSgKzo9YRhjjYaGoibhPPesqCX2ccmnwdMdnGoaNrxTpsnrzWFSy+oeg9g91H+MFmxqSyBeWCbRM4MTpQ2XAFFS6tUWL0nVgi9J8iVVy04QmGqrbcOgerPYkf37kJ4RSe8mkXfz45sd56s9/Zvl/7sdVYaO2ZRYt7edz8pIrVZHyt8fuYt3KfzGlqYmcy8qCzyyjecqpFKz1BAMJyjwSnhnBpJLXfaQLlmImQ8r4GYsaDrV/FqtVRdWRXckiaJo4M4ldg1J6KKMEQTEdJjOVJXY2rNvE3x9+hJtv+j6NkyYSlGm0QyMk10nXsGRyOONpyjUrd113PWPRIH/4z5MM5pMqRd1uylNmtxAd6SWdCjKhqZZD7+3n1h/9lOFAgIxyYyjwm7vv5ISFC7jzlz/jzddeIZ9OE9XEXc1PHgcXX34lLyx/gVtvvZFf3f5jgsP92ESwnM5z9hVfV6Frjz1yPwf3bycVS+HQbaox9vl8qsl3uay49IJyiAyHE0q/6ClxKfRdqJaSOj6ptYxEOkxVfR379g5gsWo43Cnsnhxerw9da6a2eqp6njoP7cTptxAa0yjzN3PO2Z9lw4bVdB3YBNkYw70B0hENp6eMismNLLvgO7TOXIzV72U0EsRq9apCrpAAuzlFON6Pt7KSD97pYGBgO4uWLEB3VZHIlalhktmcwZIVU4ij6eDq9hYNEf6vMMGPtxFqDY+L0YvNg7GHjFOqjCb+o6rxIo3row+f8dx8rBYTNPooA8z4oKxjKTB1i9jTGoi8aKVGBoJ07d5DPBzCV15OdVMjlbXllEknG4cyHbaseo27bruV4xceT2fnAQLBMH/8y8Pc/bs/EIyluePu33HvA3+irK6JCrHl7d3BhpXPKY1lIGnmB7+4n3e2dLHktGVk0gWq9FHWr3uZf/7zQcZGJdtC54TjT2DdunfU2VVeVUowPIIpZTMs1YvBwjIIkgGiUIGFkppKp5R4WoYzTreZ8goxDMmqc0rGqKeediorVixXCL3sxR6Hj1BQ6gi7Yd+a19RaVNbtmq4E6FWVFWSFTlw0NxEKruzh0oxI8yHfV76/bIJqOJrJ0d+XwOWE9rZpZMTCd3AAm00cEs0k4wnK/ZUUFEMhSU1FKflwmLFDh5kycQL9Q30sOuVE3t24kaGeAL68CVusQImY/ThsxMUu3Gch67GQlkiIhAw7vMyZM4eGhkaFCLW0NjM6OsRvfnuXahCisbCqV2KpLIHRuHL/ap5UR12jjwkTy1nxxqvKCjeTtJDPGmG3smDE8SqZTKvzaM7cOQwPDyoU+orPX86adaton9rCwNBhbHbR2mQJBIbp7R2ktyfLxMZKAqMRCuYEtXUVZJMWTj7hHLIJG/mMVWlpdU0v+piKu6HUYwUjP0sNjuysfXsbyZQgweKQJ8+CIB/y7/8H6qLsnpqmYgaa26YqFkRGatCPIR9GSJScMQUK2RQ23cSM9smYCxKvYGTzKecsXdLm3ZhyLnXm5fMBegfew+1NMtDfRTyaZMP6D6ifVEVltRe7XVPZLB6Xn21b9qgzsrm5ls6D23n02cWfbD6qMn/D4SohFEuSyhdYuHghDreF9RveoLm5lMoqJ/0DPcxcYGfy5EZ2bN5H1+4CnTtFXOzhmm98H3eZg3UfvMSO3W+jJ3x4XX66D/SRT+bIJFI4bGbap04knQ2i6Smmzmxl6TmL6Ty4gzdWrcTrt1DbKHZkSXr3+nj+iRGqSu3UNKY5Y1kFFpeJYNTOmlUHqa9sIxbtp3GyE7dvDps3e7ni6ntImUIERn5IIfUCOhXEEqdQVv1t3GULeOnZ39O18xXcvgmce8WvjEnt+IZZRDekUZCKSw5/g4pd5FwraooUAuNJlEchXOXqU3SxMvyXhX4j/G4j98Dg5RmvNzaPo5u0wlHGR6TFg9kI1jLeg0JE0mmlGxHhlXhDZ7Kiw4Eye4Z4oIuH/nQb4bE9WE0iEs+pRkrE8WkpAEx57JYC2VQOp6NU+XuXuCuprZmgeKtCgxFtSjg6xi/veVRZ7X7ja1ezc9sG4uFR3FbRuBSYN3ciumWMdGYIi1vH6XKpaUsyYUz+I1Ej7VoOUdmPKssrcA1LmKGZ2qYGtu/rIFnIK41FVXUdNbWNpJNZ/vvielx2iI6Jg1aeL33jAv74yDMUNPHNjuFzmWitaqV/d5JouItEsIBX3pNYvoqDtV4gFIeJU+q44ktf5YZbbiXrN5FNFbBbxSJZlFwWrB4n7hInTpnOprOke0ew98Q5+/yzeW3NchUiKNbB3vJSTjlvGX/6zzNsORRSRb0vL/dCbJnF0UojUczEUAnTquCWgtKClpUpUBpNFyG6ZG2Z1YRj3uxjiARDpOMp5RgUD0shLpzQCnSbi96+ESLJDHkpaC0iFEsiOlcxMJMJpzjnyk7l8biUu1lOEDuxNRzPbSkGacnrhFYuwtZkOqdsjMUJSdwzcinRLxnrWVahFOcuufAyJclLQV10yTIJXJ06ohkYd4454r9WnMp7SgRBk+JJeMeGlkEEwgo8LNo/ZuWQV+m/hlZENT950dc4VSEu0LhRewgqlzEMArLS2CZUQ2u3ORkLhBQdSxoTmc5Gx4K4SzyKgurxu0lkEpjMBWUR2d7eyrT2Nl55ZTmZbIIyfwNWi4/6+ka273yXscgh6hu8NNS3MtCT4ktfuJ4XX3iIXXv7mX3s8WAJkcxuxVvap665zVZPONLG+RffRUCbqQotI6fECIwUt6qPNx+aWbX9xhFR1HGoCWuRTmXgpkbey9ERrtF8GAGVcpOM5kM2frOscYV4fMjPdJy9Pk5ZKaK0gm6pnBnZZfKamuTq0rgUMlikWLRpSpckz0Yuaaamysr6Tc+yev0fSdGFlp/Ajdf+m70f7OI3v76GSe0WcnqBrft1fv371wkkrHg9Zp5/9PdsX/025fUTWHj2hdS3HUsk5zZc3SS/I59EIrsyJp2kZlOojISrqrb8SMMh73Kcg2/sqeNBjapgLGZ/mPM57Jgod1rY8u42Hn/wIb750+9TP7EBS1aE15CS7FMXxPN5tSdYk0kyo0G+d9HlnHrWGXzrFz9mSKxMzQW8mhl3PouejqNpKXoHDvPTL34dU67AcDCIw+uhqq6Ws885hyUnncSkiY386he/4NWXlpM1hYlGMsqBamQkrJKlPV6zclMLBocM5Ed38PXv/YYLLjibR/76O+695xeUOG2kYpKKXasa4UQySmWlnwWz2njnnXeVcUY6Lc5yooFykM0LdVQ0glamHzOJjs4ORoZg4QkzaGi2MxzaTUVFHUsXf5NMsoybbvoBwWgv7ooCkZCNsz9zBZdedgUDg50sX/4oOjG2bdiBlnFhsXiICsJqmcip513OacvOw1VRSgYH2ayIYRXJhrwppDjv8SEnZX7Rk+UIRBPkLW6ymkxLU1gywgGGXHFpjiMf4zk4n9pofBys+BDtSn1IHY5FjcaRs/YI5eDoZ3/CLrf4NH2s+1Dr6GP1mlCYRV8kjE7R0hw+dJiu3kOU+UqYPWUyrRNEAK1ycEkVKY0eE3jyOZ6499csf+bfVNfUMDISoKGhibt/+3suvfIruP3VzF14Ilt27OEnt/+MiZVmeret45Hf3crQQA8zjj+DE8++mhffeJ8lp56vpuK1tjCbN63k9ttvpqbahamQpNRbyuhYUBX0yUxcsUUcml/RdWT4JDoPsW8WloScw0IdF8tz0RwIkjwaGMLjNVHiFeG5IKBZ3B7Jv0jjdAvPP43DUqXObklMH+gfwun0MDwUUGizoMwSZhhQgxzD6EK0HYY+L4/X61H0VfnaYjggyIcMrmT/lvyHQk5j0cIT2LplGx63WxkWyfkiYYx5zaEc52Q3qBRL3HCUMs1MdGSQeCFJ49QWRVF3pPPKEMaX1clFkopSPJJNUTGjnrgth6fKz4y5S3nl9a1UVJYRi4U49bSTWHDsLG758Y3KIUt0LwODvfjLqgmExTY3S8OECk4/fQkrV67g+OMX0d/fz5q1axQFSmzv+3qG1c8kTYjkbF144SXs7tjNWDBAR8dOjlt4nNK6HOrp5NDhXZx93ok0TqzgtddeUfqPvh5wSHBTwalcGeWQrqvykYpZOfOUizDnXSpTpCDhjkJVlnOwIGwJGaiJkYWYzDh4+51txJMa2bxZIR9K86FijT96Dnxqky/DJ6Fv5aCptR3d6TGCsj/WfKj+XpoPMUFKp2RGyzFT27AUhOYqSLQMUQtkbRERwipDCiOuaoxkeg+B4B62i4ZmKERfzwjlDVamzWjGohsOlm5nKdFgVjlmzp7TxvqNr/Pim5d/svloMD2lHHbC8QQmq+FgsWDRfPZ1biGTDVFWBs4S8NTAvDklxIftrHt5iMGDHvImD9W1c7nyq9/g+RUPsnb981jjhmhLtHwiNZg1vZk9uw7Q1lauOnmHGxpa/HhqSkmkQsSTUbylGs6SOB437NoAK56DunIv8+c3E0lvZu4Jjby3+TBd+6CmwkjRnLvQjWZp59CBZi6/6g52HHiL/t6f4nf1qIRdn/9iWqbeyBur97PipSfxmMO4yyZz3tV3kZHKTibWBXEbcBTV/IabkQrwMQmHWnFolEbCJPy4IyjF+I4mEzwjjMWgnMj0W37nFE3FqnzSDItSgT2MpF7DAedIHoKiYBk+kyrZ+GiiQBEyNoLCeroPsGPHRoaHu5U9X2DwMG5HlsoyE/3dm8mnxsireGNjZ84JjxCZGmexmh3k0ha87hqaGttZMO94lixZwq/uuoNtOz+gUEgzljZzwSUXcahrD4c6d7Po2DnUlfvY17ERCgH8PqFn9aH7TNhdFlIZgXDFkccINhQRqVDzyFmVuGqKpYWBnlEmTZnKyjVraZ7STiKf4O1Nmzn9nBZ0uzzglby+fDsjfZJ6rdHa1sKuvX1o5hryWg+Tm1x4tTL2vBcmn+lDF5Fs0k6pvZSCTN31NFlLCNwZUlqWpAbD2EhHU5S47JitVnK6gn+u7wAAIABJREFUjsnjwuayU0glcItHfjxFpqsff40bV7mFnJbA7XfT1T1KWV01HX2j7O03kAB/TiTd4i5jQKCBYKRIVxIjAeFqytrQMGctmBW1UGbWaVWM+0qcTJs6ndOXns5tP78Ns9VLLCNT3hQ2c4Zyfylm7AwOhoirFOgMWVNGFezCy1e2yTYLGSUcFMctMwUJflTUHoPjL8tPmh2n06K0S6lMgVA4ic3qJhSMKdvGyEgIc86wDVTieclAcUqwUEZZtCqNgjL2sSjIWSENAtZJIJw0RapxELpWUadkyanPF8GigWJI0KGRxGhonww6jSxHoR3KrjVOwZLrIqYNyqNc8i4sYg5hpGXK58aicUUBcDmEeysHoNhiy1NhplAMfxIHM4EPCkJtsJrwl3pwOMxMam5k397dBMaGaW5qJ5ezKlpLMhUmVxhlclsdZpPAxz6+d8PP+fUdN9J1KEKmYMfqyOCvHGXmPBHsJXF75jI03MLnr76PoKXUqG6kQchmlZOMTLKN5uOo3Y943MuGPt5kGKiHpjKFZH0btZU0ZdJRjr/qaCWlAEr5HHEVk3v8keZDmopimnNxlGH8IUGM0ngKAltEToSfO+70LO53TqEMFchqKbxOO7kkeN1xHn/qZgaDb5IzDeNzn8jVF0uxaucHPziHKVOSjAY7WbMlxHdv+w+O6jnY7C4so6NUFez09CbRyxoouGEkaXC+pPkQ3ZKUFxlLmpSeQ8tIY25RAnLVcChqalGUr6g1RoGo3rp8GQnEFPqaOOSbTPh06N7TwwP3/Jbvf/e7uOfVMxhMUmqyY03I5FEqQwhlJNvIiikZY88HH/C7G2/hBz/5MbPPOI2o1awcEDMj3exa9za7N27hJ7f8kG9ddw2RA7vUukor/YJOTLjwFgsnnXQSjzz8Fza8u4Ff/uxWBvo68Dr9BIZiOJ1ePH4PgWAPulk0bUJRzJMzW2lsO4WK8hK69m+l/9AelZlls1gp9ZcrTVMqFWNy60QWL5rJ3r37eP/97YwF8oq2UlVdz9p1b5LKjjFhUhmLTprDirdeo6aqiTPOPhmrO0TPwHa2bdvHlg0QGXOgW9xokuZozzK17ThuvvE2dQfaJtfxlwfvYM+uDWQTWfZ3HMZmEbG4hs0xif5Qgfr/7ck33/ZL4jhJZFyKninSiGw+hJbL4aZUlTwZcSBTWcdm8loU3ZzDnPaqey5kAQOgH0c9P642//TG4MODN8NQoGj6UgzklI+P07KM9fIhDONTBsDjRjEf6W9kzX0MOQmFkmzduo2DBw/R0tJKe/sU3GV25Wgm5uNaVhj2kDYLe8CgYTkLeczxMH/++U/Ztn69oimXl1fi8viprGlm4+YOrrvxFvJmB+s3beGyqy4mF+1i0xuPM7jvHWbPmsHTL7/PuZfeQG8AFp14OsI46OvYxAP3347JJKGxachL+KoYRWQwqyylNDaHTrm7nlg0gdvjUYnjYgk/XkPI/qpQcXE/FMOY8BA2h+zxMrQwNH1ize/1WXGXWKitrWLPzl5mz5rP1q27GJMpfV7QbmMAUllZxUUXXcwDDzygzhtlh67QfOOii826UGDF7VDym5T5hkKRxEgkoxg0ImYPhySR3U8kHDQGZ2ZhJrgo6GbsNivmdIZZE5qxp9L0HdxPJJ/gwFA3gu/MrK7HkcjDaAKXZlPoxXAqQr7Uil7hwOQycdzSC9i8K8S+/fuMvdWcxeu3sn3nBkrLnHhKdMaCI6RzVhlJKGbFiUun0nVgH40N7XywcR8nLj5ZhQ3u3b+VaDjMnFkLVJJ814HDRMJJFdA4f9581q5bS0NDHW+t3qACli+74lwyuQCaHub0Mxaxbt1b7O44yO6dCWXD63HVMGue5N1l8ThryCadVJdOYrgvopwdLZrVCDcUuqmEAObSmG2aMq7RzC7efnc7saQ4VopmTui8ReTjQ7qlI8/Px7v8fAaTRSeRzTOxdQp2l9fY2+R8LQ7JjaPM0C0KuizOrlYtzzHT2pTRklDFx90Is9YI+bwTU86tqH9mLUqucBiHO8Y/n3pMJaFnUgXOvvAEItFB1q5dwfTpU2msbyY4mlDOnD19e4knBli+9gufbD5KM//ALKlQmuRGCBSpU17eyOw5s1j77svojgS1E3UK7gyL5razdnkHI91S7PgJF8QNZy7fueFuNm19meef/TkleXHEyZJIw+TJcPopZ/H8029SVzeR6voShgJ7FYTs94sYJqycPpQzlNieuspZ98YI69+ECdV2Tj/tTPZ3b6Siso5tO7ZhdWaYt7CVt97tYGKzk8nNZ9J70MEXr/o2z734e/rCT1I9Ubo5N01VFzFt0iXcc9d9ZLP9aFqM1hlnMOfkG0iKw5PmIGOSCYEVrWBWDYtdbogcJKYcGaWqM4oE42YbfzcmtuMULONGGnZkRtz9uJhcHkx5nRRa8jFF7yomQ8tXEjjSWAhGUyJ7rFA0jOAgWXgiNC1g0xLs3Pwm6974J+bMIFZTRPFVI9ExFUAjUL5WsJNN6pS4/WTSYTQtiMkcJE49aCVMmzKFWDiMx2nn/Q0bWHzCCWzfsZ1wVATZAjumyecyzJ07h2OPnY/PJ2FWYvE2Rjw2yPbt68kX4rgrgtjcJiLxCPGUIXAV6pokFkvBHIsUMBc0qi1NBHpT+J0V1Fc28u66bew9cIia6XlmnAxSz4XCLszROt5es5dIULztbaRSaZV5MHfeTGW/t3d3D9koVMZs2DQTThFfOx3EomFlR5jIZdE9DoWsmD1uAhYzzmQYv6VAJJIi43KQqagjabNhtWQpsWSxRAaZ01zKrGMb6BnbitmdIq9LBeRnz64IXZ0pRobyDPZLsSc2sFb8pV5yhLC7zIwMS0psiaqYTHrYSH/NG/oeoRpJUrc86HW1dbS0tnDcscdxxx13YHM4SIlAW6avEmDkcigqUv/goDAsiaTzmEWrk88YnOoiA0FxoKVhFe6pVJWGaYqxQZiE6ibWwhkVsmbK2eg+OKZS12UyLEs2HJXEXEOTIffVpImGKGW4X42jb4oeaOSjyOTHqKFljcvmaBwwsmPK54heRHnLC7NMEsiVnkQaFKEdSbNtOPtIAqykbEtzPS6OFLRN1r3wZQ1ERKh7upqmqesn1BtlK6iTSuQ484zz2Latg0OHejA7k+rrGvahxmEssLe4/oSiQ1TX+PB63XTtDtI4pYTO/i5yBRvmTAO5aEE16lVVXmJJWHTCmax55y9ohTT11TUq56hv4DCzFs5iW2cfZy67gdFQPXOPvVAFVRptgQRKGtNZpetQVMziDF9R5oznWd6jITiXMEGDMmckeUsflsUspGv1S55xwUHMZOQ6yZBLmU0UNSUKSTIazfFdSP5qNIrypXIIAif7xDiKNE6TK77hI+iuWH4LMqals7i0Pshs59G//Zhoqg+zsxKPfwnnnPtj1bAP929k3YuPkR/rZseegyz7ws20Hnch4WyZarJtgnqK74kEVxWLTtF5qGtS1LuNa+QkoFQO0KzJqvQBYg8taIgy61TorAnxaPBmhV6aJuWxENIy2M0WyvJmRvZ285tf3clXb7iOppmTCcnPUQC7NLay98iFkCG8uAHmk1TpGn++4w5WvfQs37jxRpaefxUhafidEd747830bd+NI9nEwjnnc/s93yWlB7AKrTJjYUJ9C50HxdHLQooYX/jiJXTt3UbPof04Jh7DZaddyn2338eDj/+NVKmVSy48i9psDmcizdDoKFT6ydk9yjJbz2Q5bvZMVq96Q6EFslfkxPbYIt+nhtIJboYGg/T2jBIMpahvaCIQDjAWGcHlhROXTGVCcx1dh4bZ37WV+kYfJyxewPr1GwmMZAkHdIIjEI3kSWfNzD3uZL509UU4LTlyiShvrVylmtWDfQeIMUJOD1FSouPI6gyM6AyHfBSsE/n5r/+C7i5Tk9HxEl/R95Rt9NEq/2jpX0Sw1H8YA4P/319F4eo4xeqoxuOjnym0U2M/+hC1SujKxVDB8fbk6NMge0vxLFbPgAxKDPBEBjjyZaR2Fu1h18HDBAJBvF4v+zv3UVru5+JLTlYIiMqL/ZCGS7ZYGZyoMM6sFNwwNhrjoZu+Tc+urRTk2ljMfP3aG1mzdhsb39/DfQ88xIo3VzEwOMBnz74ap7uXvz72Zdras2SiCXZsBI91JpNbZ1NV72LnvlW89OI7avgiBh5iYy97mVCqRXsgRb9FtzBt6jTET+VA50FlACMDHzGLEQMUEYQb5YQYfKTJSbq5zUxVVYWir6cFGdaE3SB7LipHzV/mYn9njIpSM7GQg1jYRnBMhlVikSWDqIJyrnTKWSJNjQxdzSZlGCJnjctuIxmOKpOQEofUG24V0KrbHcV8iQIp2ePkG6pwUcN+VyheEngpdK2Kygo8bg9nn3UOD//1r0o8r/KcKJAKx3FmzNRVVtFQXUMmIe9d0Ii0qjsmTatk3+HNZEwac+afgdfXzLPPrlYmNzmSuH1GYODhQ7vZu/cQNRN9pEwQGI5x1nlTCYX7aao9lndWd5HJxWmd7kbXvGzZ9i7Lzj+NpomT2fpBBwN9AZLRNC2TJtHf30MyFWVkqJ/evghjoRxLT5lLVZWL1rYGYtEgK1esUjEPUybPYu2aDcyc3UpzUwulniYyMTf5jLA1JHZAkENBbY1BcUFcxdQemVWaQQmH/WBzJ0Pivml2kUyn0WTQdoSdcxRBHh9gK+rueIOurr1OPJ2joraBsuo6FTwrz/e4M5Z6ck3GGS/5LnJq5bNxprU34BVqiZzjealzdaUTMk644mRC3rUm3yPFvs7tOF1mXnnlv1xw4SWK2v7GG8v57HmnYzGnicVGeO/dVaRTIYYG+1i97VOaj7LMP7BYRDQruRh5Mhkz2YwNn08KrjBZU4zJ07wMRkK0NZSze+MI6YgTs8NC1hHF7jyWr335HgUj/eyXnyca6FQ0ofkL/EybOhkyVjatl3C4RrKFMIf7dlPfYMMlPF1bDptbkmKzKiSusmwC764+xJb3oLbcSU1tLaOx/WiU0Dihnc6DnUyZOYGeoT0MjUa56MIv0N+b44qLr+b2X3wLV9Ue6pvk/CijrvRUhvvKWLf2A7F3IRyNcM3190DJ8eqwEkeAvMmifmYpGN12u5gmUVBidF0d7OPNwfifivMt03Tl9mPQso7SsYrbYpFOIq4Q469XD4/NpqYa44tGijL5GiKKHQ+LUanH0rmKPkPC64TVngpizo3x0tMPMTa4i+oyO92H91Nd7WNktFvld4ilY2vzdLLJHMNDPVj0OHZHitFoLectu4qG2ir++dTjDHQfwOO2EouN4XAZ0/xUJkU8GKeupo5jj12gdm2ZJgdGeyktt7OrYxPDI33U1pRQNzGLy2tVDkqxRBqH00M2rZFOQjwsSa0QDsY5Y/FZBAcjFFI5nvvnO/jdbmLJNAvPdTH5+BwxLUxfr5PcaBMb13cQGM5jt+qK2lBZ4WJSy0Q2bdip6DamNLSaaynzeunatxuXw2okvQuvXRyvshkSQpGzWrG43DjTMbxqE02RdnrolYmd14PDJum1KcyxUSbXeLn8S5/h/2PsPMDsLMu8/zu9lznTa2ZSJoU0khCSQKiC9LrAAqKoIAofsnZFd9XFVVbFdRUFBREVEBRFpNfQQkJ6QpJJMpmU6f303r697/ecgOJ37Tdcc80wmTlz5j3v8zz3ff/bO+8+jcmVoGQtk0haGOovcORglnzGTiwKwyM56mtn0NTUyKzuZh5/4kk94KzUq8NI0RzRjd0m4jDV54hRgFCBnMycOVPpVfF4gi1btmKxSXicFOR51aW4ncIvdeuBOzCcwu236NRCND4qQ9MGpDItVvi1rE2HuDzJWpGMD8kesdmLOOxlmpuasJl9JMJFdm0/hMthJy+7stmhDUhDY1D5o2KXKAeeTMTkTZA+vf8qTkkiPBRudGU4ooebNB/yPZJa73IbEy8jMV2EcwZqd2xKZjGaEatZQrvEGUwmN0amiBbiFqMhFwqBZqaUSrjEyrjSoAv9SmBvmaTNmb2Ahcct5Z577sMVFDRPLoqFa6+9jtdeew2LtaTiWpM1h8drZWpqGlM2iKvWRKqYoFC0U0z5CLqdLFnSzGR0jLI5yO3f+DEvPf8Ym955Gqs1Rijk1Syi5SdewKGRMpd/5PMkigFK5qDEdOs1MOhBxjFgbODGwW9gGrIrG4MHRS40E8SYblWIVRU6pjTnMk2sErCMj3KdREekn6u1tnqWGMJ0pYEav1f22GpGiKAwso/J/Kw6EKmK+avyEMOC0QidEm2jOZuhwZek590neGv9Q1idaQZGE/zTP3+b9hlnE8+kaawr8KsffIPE0D5c/lqWnno5M1dcSNpUh0UAlnSRjJgUCCWsUpUqNVl/qdFlHZtVS5UiDixmmzZJih6L6YEsbP0L5fA1GRboguaJPFIGNsUS7pKZL9x6Gx/9xMc54cxlTOYhL2hQCexFq2zp2rjkTGVczjKuUpqNT/2ZX33/+3iswyxcPR9P2zz+5Wv3aJP35rofsuX1Z7Hm/LQ1L+ePf3mUGreH8cEhGoIBkrGITrvT5RzpYp6O9g7qfEHK2QIdy07koxdex1c/+zWuuv7jvLpvs1qOD2/fTmp0nPauLvZPj3PGhz/Mq888S9Bmo6OxgW3bNoG9jMcvFvBFypkMnW0tpItJBvqjasaQyQoVUqgaKZK5DFdevZa1py2jUM4wPhVnaPgIr657m3nzunDY/EyOZ+g9cFTX3uhojjUnz+HGz/wLD//2MVxmD+eceTZPPflnDdQtkOTUD53M8688T119LfV1jbzbM8VkLMC8pWdz8+e/QjSt7uAGelFp7ipq5r/pDqpNw/vpc4Zv2f/ydqyBqFrZ/+Pv10ay0mkbv8voCIzVVekONBzNqros2W89HnF2QkPZ5M3nNetgbmAgwZbNmxkZHqKpuZXTzzidpkYDJX7iL1vVCfK4hfNpa2/ELba6ov3IFtWm3S3nhEvOMZiajLP5nY0qAA/v3IHfUmZ3z059nvfc+wCf+8I3MVk83Pn9/+K5F55V1Puc09fyx8fvZGD4OWbNNBGZTDB+yEc23szIcAK3z0KuPMrgcJi5c+cSjoyrNakMhcS+WBylZE+trZPXq561q87g4Yd+r4YMsWicUG2t7tmHDh1UEw+xMZ81qwuX00p//1H9OXG7Egwnl0tqfVATcisdSQTTog0pZGFkEA2AkywK2bttDhlA5XE4hQli6GBlR5Khqfy/y25H7MDzyRS5ZBaPw0IoIBTpjBbR8UxWqc5uv59soaB6JDk3hBamyLfToWJ0OQvUUKco56RHQ0PTmSxzu+cxOjRCIZmilCvQ2dqpSHU6KQ5cDhYuncfVH7uA7/7w64yMD7Jo8Qo+fO7FLFt+Krd/7T8ZHAwrnfy2227kG/96Ew2NVkJNPlq7Oln38tssWOJhzUnH07snRo13PkIffnvz4xTyVuoaAmARh8UiRw9P4Ha4+PBZ5+qAJBEPs2PnFpqb6jBb/AyPTrNv3yCSYbzihGYa6mvYtHGvnp+LF83hnY29fPrmq0nGcwS9bSQiZsaHw9SF6nBoeLWTUl4GNRbKFgklzlGWBkSbDxcbN/UQT0jekRGQrM2HUm+NJqO6/ow6Ug+eY3WqSYMKrWQKZUJNrdQ1tZKTM+IDzYdkwJh06K7Og4UU8+e1EfBLJ15QNofZJJqTTKX5EFGh8RxEfG8yi6tYgUwuyoYNb3LmaedJ68ivf/1zzjxjNRZzhmDQwevrniOVnFQ69+a+f9B8BJIP6oLVmAINURMxmVPpEC6PSf2jvUFFWCTFgPCQiJbA4jKRtZbJ5mYwq+Ms6mvqeHvjH6mpLzBjRoC6WhuDR/vYsSnCgjnNCllJMInNJQ5CIPQwmfJIGJ9NuI0eL4FAE9s2HeTAngKtDXXkRSxoS1AXmsEXPv+ffP+un5Mtp8mbwsyYU89Hrv84f3z8Kbx2F7u3vML8JUWCNSnScTOZWAMH9hcwWRtIFRz4Qp1ce+Md5B1zVCxrTDCNdGjDBcPIJpDuXELkFBqrUCuqnNbqIV893I2bwUht1ptBCjIVkhv0CXkzCjSDniVfrzqCyNdkEcrv00ZEqV3i9mNTWpnAQfITHpdQTqJkE0Nsf+dl9u1+h+jUiCrhBLJ1uXKceMIymuqbOXzwELvf3UEmE1bBfo7j+PRnvqIJ23d888uYygkKhShlUxqLVBJyksvhXfbQ3NBKQ2MDTpeT5rYm9uzdxlR0mOnoNIEa9F5oaSpriqrV5mZURHqHJWUXPA4fpoKVXKpIXahBJ9GnnHQCsalRxgem2L5hVK3j/vmWLoKz+4kVUowOetm7ycXWdybweazk0kbKtdCBxAd7ZCiDyynTWjO1KSdN9fVk03HC09NYbFDX3EC8kCWSzWByOHQKWuv24zeViY0M4XK7SVjtTNsd5JXqU/4fUkkGezGNJZeiqdPGcSvqSZfGdOP0+/yYy3Uc7g1z6ECYYKCRVavPp71lqU7jf/hf32F0YsJwtMoFtJkwWQX5KBobiby2RXExE95sDUNDI9x886f55X2/1L9L/PS1fJZguZw0DCLAb2fOnG5eePEVLc7k1skLbU+oo3r/SSFfoadQVFqXwyW6kjJ2u4NEPKsWzM1NPkI1tWQSZebNWcbzT6+TGBrSSUnJFTGb6EZcingIN1goKmIHLWe6OJ8ZB4yhIJVCWBoQERFKE6LBcBrCWVY4X0SEsn7ey56QIEBrxbZX1oJsUIbdqnCBpZDQ5kPGkJWCXTjEknkjaImaA4itcDajh6rH7SOVyhGPpVm+bBVrTz6Dv/71GfoGduu96vUG+OuTT7Fj5w7uvPMOvH47+UICl9vCjM52ohMmevv71Jq3rW0WLoubc85ezoMP/wB3KMDRkTw/v/c5fv3T+yiUDpLM9lBGckiauPmW+wkn2yk6G0hbihStOVxCSams3mMNh1DVdPBgFFJKPzPJPiJopbhTGV/TEHdtJAwKllxHGShUqW1ioSiXKidJ2LpvGBNoTY2vaGiM5kMeQqZVlWQFEScKHU6YjhU4XhNuRXylrmRVNNVAZYXJa3a4sOSz+K0pStk+Hvv9XYxPHWL5qlO44OLbmJz2Y/O4Saf78ebD/OWhe1WwePypF9M872TCGbtStkyiC7KYVKdkNFGGZqPij2E0H5WmRKwpNc1XvUtlmGJwjUWUbhC0DPRH8u+KuSIBkwV3DqzZArd/7aucd9nFnH7RWoaTBcqShlxKa86HuSTUBauGuNpcUEgnqbMV+c5tN9G3aQN1deMsP7WbjLOGho5zuPzyL+J2jfDAr76jTfnJJ13E9++6m/JYkia/l2R0hMN9uzA7ZH4qyLedlsaZfO7TX+HhBx5l7blncN0l13LVpdeQ+B8K4h33/ZiGZj83XnkFpVSKeDbHxddfx9VXX8nwoT6S4+Pc8Y2vkUhMU7Tk8QYlJyiDOIQK9S2TKjA1aaQnJ1Iy+TTh9Nq4+bMfZ/07LzIy1stJp5xI//Awp516Ovff/xAWvIyPikBdCu88/iCsPX0xJkuOeCrP5GiZZEQCXdvoaG/mlXVPaIidpGfX17YSamildcFcWtuXYXXPYsXJ5yGMuaRkrGhdYRgdm0smLGoZ/t5bdcD2fqMAg2T5/4t8GDZ4Rq30j3/KyOV4TyP59wLy6rMRVELWlwZpVvzxZU8eH4tx4MB+DWRtaGxkRkczoRrJUTCac1le45M5Dh3qY1b3TA4c3MfKlUt0eKSaLtF5pKG/b5i+g30k4wmaGhvonj1LzVMObe7HlMvyzLNP4PE5OeecC7jnngdoae3knHPPJZWOqtPUw/d/g8j0TpavaCE8dQhTwcnVl3yeF57exaHeSQI1Qd7Z8jrT8TCz5nSqRk1+tlBI09AYIp1JqbOS3+/Xvbku2KS0q2hEtDhO1XGkMxkt+sV1UAZB8+bNJZ1MEk/ElWcvJjBi1V8sZSiU0nR1tervkfWoBhwTaYYGopjKTiYnxcVJ0AVJTZeBlaAddoNebDKTEfOTsthdS1J3CZNYqDscOIUGLI6F+QxWuwOby4vL68fp8aluJSzaFYkrkPwHh41QQ52mp3d0zOBgb5+i7NJUmCSXK29Y/ApVfMHCWTTWN2A3u3HZAmzf2sP4WFj9na++7gLu+82PiUXDRKcjrD1jIWZnisVLlpMSTfC6veSSVkU+8oVJuue1cWTwiDoqWhwJakJmcqkA9aEFnH3Wabz1zp+UauzyuOk50EM2VdKQwXQyS3tru+7h4tYkzpZyv81bsJBcrkw4MsX0lAQRakai5hotWDCzQrGHyakExYKd/kNjfPFz/8rypSvYt6eH8dEJ4pKmXpbga7ciHhK3+P7mY9OW/YQjMrCzE6iRLL0y0+HoMW3g39BWj2mjjLpS20WTSQXnNQ3N1De3G7Sr/4/mY153SwX5eK/5kIbMaP+rWR+KuRNPTGvzJg2tGNhIsLTNlueNN5+hq6ueGR31ZDIRXnj+ryTiYxSLKTbs/0fIR+pBY3Km/tZCF7CrCE5uChH1ClQXDHnpH5ugvc0GIqYpl5iKQDQtHL6l2Mo1lApTmC2j+Pwh/F4YOLKHiWHwCaIRrMFmdVEoJxX98PlsFBIFzTGQA6S5vYFILKlpuIP9YaXhdHZ0aGdld0bJZ0Ocefp1LFqylqMjgyxaMZOmGR7e3rKOl159kdGhfqy5OLW1SRpq0Z/PZ8WuMECm3ETW1M4Z59zACadczlhMhnEF7BJOVxb4S4oiEfwUKFus+i45CkoqkOai4uRTFUZqYXCMrmLQrgzXo/cCX+TnhFpSnYYL6iFTcSlOqsL0Ku3E0IEYWLMUMAbNxk7JJIGB4rIjCahZbfisEmdfSDA+2EchO83UVC8vv/wohdwUHqeVvCRBix5CKC3FPNliNzffIs2Hj+/e8VVKxTB2e04TKm0OsViVgw+Ii5amTlEXeXNE0NhGAAAgAElEQVR4HJpkG01PkSsn9XDy+KDeb2zSYhvpsNfgdTfw7raD7N2ZoLXewZmnfIjNmzZxJD7BSWtd1Pqt+O21bH8rTP/RKBdfX8PSM8qMRiJMDtfw18fCTI+jLk5CGZONU1wmVCaj038zprwZ27iReSDUvFhcBMcyJLBSlHRvSRgXm1q7nU6nF5IpUlMxPD4PRY+HSaF9eOxY7DJxzeCWWzibpqapxILjaylYpugfNPJIWhoctDbMYc+ug4yNZgiF5vCVL/w3zzz1Kt+984cEQsLJhULGh81hx2SNq25CYEopp0TfY1gTFli5ciWtra089NDD+m9CT5IgIdmMC7mScR3tFgL+AGMj0/o3Ox1OErkMBfXPl6JdmhqDaiOaDY9XEsbldpUpmV2TUIXj6/NBKg7D/Wiqut8t3NMA0fAU8VROp+OSqCq+98bBbaAT8iYHjhaolRwTpS8UDe6xgcgZ9rwyfBG7Zw20yma14ZBiWptrmXCpW5N8r8EbymWlAJfvMdaGkd5gJKXKYVRFO8QJRZo14UGPjyVoa6tnYmJaQwQuveRKtm7ZycjIOAVzSilfclB1dHTq405MjlIqZ3Wil0hOq+Wk2xXEbPPRNWsxp6z9ENdcdQmvvvoAd99/Bx3zjiNRbOQrX72P0T19vPjKLylZDhGqd5DNhTjj9G+DdTkFJ0Tk73LHcKX9xyx0qxQooUcaK7ZikUsJh8VIHdYci2pTUqmYjg11K/QruVRV5x05wIRuKNda9lzDhU/oVBXUQwMJlSSsRbsRvGfw8qR4V0GhorQVl6CKRvc9gwtJX5f8Fzs2pQSl6Wxx8sjvfozdWeC8iy6hWK6nWApqIYo5RbPPRDE+xq49PXQtPJE4fqJp2ReF7lRU+p+EKuozqUzl5ClUTTyMqYtRTJYrRa0+dwNDUqqZXkFprKX1s5Zx2Sy4ogWCafjJD+/iuBOXcdZVZzGUyGAW0w0xKZDgW30chwajCpVLbmO3KYu/lOCBO7/Fm399nNPO7cbVUKboDODwLeOUU26ivtHOvgOv09gcZG73MjAFsE5F+M09/421nODPjz9IwZRSFNVi89PVvpCn//AyN153M8evnkt8IsKrL72JK1jDjx74OSZHga/+y2fZs3MXLZ1dfOO731MEckr8JpMJfvLDOznav58lKxfR17+fzo4mGmr8uG0OXntpKwKziNtSOlvA7rTjq3HR0hEiHB/C6sizfMVC+keO0NTYRqimjft/8Twepwu/r4ELLvoQ9U1WNm6RsNUoR4/ESCVMJFN+Fhy3io9+7CM89NA9DPfvJz4VJeAMYfeF+Ox/fJf5C08lVQgxHhXUyBgqVpsPfWVKJuzFCoXwfQ3IsYay+sk/cJj6x5hG5Waonpnv+/j+76+aDVSpzcf+7e9kJKLplfUjlClxCxscHGB4eEg1CHPndTNzZq02FNL4K5pWMMw7BPU40DtMJB5l5YnzeWXdBqWWe5x2NQXZ39PLYP8wdcF6lixaQke7DwnzHuhPMzo6QmpCpv0OQiEPqXRY97t81jCFCATcBIIOfv2bn9O743ecevJ8jhzer7q+XMpELuFi765h7NaQ6nQGBwcxufO4vDZcbpu6WOYLKbXRz+Uy6twnzYdO3iNpdWoS2pXT6dJkbjWjkXOnYvkq4YGy3trb29UeVvYI0eVls+JCKZkRgjoXaW5pIFTrZXhokmLBwtjouD6WL+CgqbFJqUqqiyuLXtVI1c6qY6E41xkNSCI6id9tx+u26zna0lyHWeB4s51wLE0qUyCZyqhzodRAUod4fV665s5RofvMmbPZueNdfex4LKX29elUVv+2k04/gYItxvTktNYEyWiRVKKMx12jORunfGg5r735FOHxCLW+Wpq7Msxe7CCemqIm0InXNpdNbw6QiGQ5dHAfl1xyNvl8jGefewaXt4DP79ImZXw0z53f+w8OHt7AK688r8O5WCKt9sPyXLKZPGtPPomhoQFtPmTYJ2fgpZdfzutvbKD/6LDSGMXSd/782axetYyhoT4CQQ/DI/288cZOzvnwZfTuP8z0RJjTTjsVl91BNJzCVHTjtDVSyrkloUURg/c3H+/u6Wd4RDJFHDjdHvKaQyYshb9FPt6jUb2HfEgGmFDlhNXjr22gobXjmNvV39KuPoh8zO1uIai0q0rzYZa4Bhkevb/5MKsJkuSaCHsik0koi8Ftr6FQnGbvvvUsWdKFxZrjUN8BXnn5ecrllA4Htxz8B81HB4+qbkCnnCpgFbjHKH4E9qmrq2NW91x2Hx6htT3OSSe343Daeeiht0nE52KzdGG3JoHdOKxhpvsdZKRzbLKrVVpqOoEdjyHsJoPTYyaWiFLf0MBll1/JyjUnMzA6zpe/9q9K5ZEQHyn4xS+5mEtgLsYoFf1Yrc2sOukszr3ofOK5SX7/xP2kCxH6+g/gdtqwlXIUshlOXNbOxNgw0WiRoiXIWDyIPbCKL9x+H9PJMiZbHp+kXkuHmEowPTnFvv19NHZ00dw5h1jGCMYRf3dDf2HQq6oUqyqiIVCi0iwq9rwKXItuw2JQVORjxTWwUsAZjUc1M0E2DJfLbaSO2mRSIRZsBfW3tzu95JSdIRxwoTUl8UhaeiGFTYS2MgEkzr33fIfo9F7sNuH5x9U2zSyvWx611m1qW0MikeeWz1zP/ff9F+HJfhx2geYMnqG8viJc9pfB53TT2NikjkPaj5fSWFyQKsSU3iDhjC1ByaIQlMetzV1toF1pPg3BNqKTSd569W1SqTIf+mQtoYaM5lUkp0QTuoAdWwa45GMtNM4Zo2zL89Cvk+zdIY2AoV8oF6Vwk9RWSQF1EosmKBXMWEo2ShMpI+zSBQ63hbIEkAl30mYlWchTstlYtnARtdEEB3f3EHQHicQSuGpDjOWTWIJuHF7RL4iQzEQyHeP4Ezvw1abwBLO4fZXE8pQJu8lFJpnj0MExpqc8zGo/kz/8/kWlWWWlWROqkjmkSEehHFVaiQQ2Cg1GJvqaOmu1ct111/HkX/6C2WJmdGRUkUSnCL2LJbXy08FSRRgc9LhJRlK4nBYSkuthEwzMEIppyS7UFQlxCppxOaVgE1gcZCjV0eEhFPJrwv3A4Qn6D+dprAswv3s+Xo+TdzbvIBIzXEdkk5PDWFxf3ksTNlS/6rphtlSaEUk+NUIx5fDRsEuHWdPiZdomz99uFyG17BXidmKgG6r50OArsXo1BNHVkEKDviVoX9bYsLRJkzAjE5lMRnMLJLPD4/ERCcd0WGG1ukinhMomWQ5CMTOm7YIWTUyMY7aU8XiF/xwlmYri9buIxKdIJFx885s/5+STPsTPfvYd3t37JMEmO2VXLd1LLuTc8z/Nk/d+j6v++UyGxnYwHR9icCTN/HmfwOk9lbisPb904VGscbGufC88UD+XxqBKxVItQwm7SaZjEuxl0KSkuRP9UgWMMOpxnUIZxZMUR4J2GiiI0ZRVDb4F0TD0HwZ9S9EVLdoqid+aOG/kD8nBWdWbqRtXSayT5bWUYUglH8QiTUoJp8mGU6ijZcm9kABLoW4VsTlqleOdN6OaGKcgsGQUrRuLpMmY3aRFOC7yhYJM5eQTA7koSbNasS1XgKaafyIuVxWBilm6FuGly36qgxW70ZALhbFcImst4sBMh8PCtz7773R0dXLFLR8l5ZLBgnZneIXCJ8k8Zit5s528/F4RwUrxHEvQFXTw3c/fwmDPDm6/61t4mwJ4Q3UkUg5qQp1s3/kub731Mp/59I2KqhULMhhJMjV8mFqvi09/6uPkS1nE5T6WzPOrXz7EwlmLuf0L3yCa7FW6xOyZ83nhpVe491f3EI2P8/WvfYmITiWt6k7TObOVKy68kNeff4ajvT0kklPUtdWw5tQTePutdcqTrw3W8sa6XrXeFStpXyBAIOSnf/iQ0gdb2kN0dDXidJs4cGQvl116ISMjk2xcv5Plx5/KmWdcwPDwCL9/7AFc7iIHese0SHZ6PBwZStI5ez6rTzqV7tlzeOSBX9EY9JKKTNHYPoMpe4Avf+0HZAq15M1BZRTK+M1whhe039DsGSOo93ce72nQDDLAe6YB/++Go/ovf9sY/781H7I/VRvoYznkfyv1AKbDGXp7D2gBL/oGEbjW1XmMNaqZRMb60ogno5c3EOUC7NzVo1Tujs4AW7bsY8M7G/E57XTPnM2SRcdTF7LpvpxJwv6eUSbGx9SZyON2UUjZlI4jTmmSU+Z22hV98Hns2Kw5wpEBvvXtL/Khk+sZGzqEx1nDvj3yMcjJJ53B5o07KBXsjAxF8HlrqZ/hJ1tMEYlMks7EyOYShEIBDUCWULaZXTN1LU+OTmvzIZfc5fQQi8VV9O7zeXXvFe2H1GMSytra0qKDC8lTSqXEHKWkzY18dDgtxOM5XE4pIMvMmzefXe/uRfx1auscXHTRxezcvo9NGyWN3WdoGrFpLSi6C20mJEwwH1eXSjEeEPvxefNmcOLqtSxYuIxtO3p4c/0mhkfGKRUK1NYEiUUjmiHnDtSoxa/fH8Ln8zM1KXrSrK4Bi8UYgOVJ0TqnhlNOOU2HT737+9UyXTLFuma2cuPNV/Ob3/2U8ESMs9ZewKvrf088f4jVJy/D7ayhkPbREJzH/NlLaW9uZ3J8gE3vrOPJpx4nlhonmcqzZs15TE1kOWn1au7+2R20tAVwub1Mh1O4XR66u+fS3tGOz+th3bqXmZwa1WBBOceuvvYKdux6l+GhEerr6rj44ouYGB/SgVk8MU7fod309vZwsA+OW9ClVOhiIYc0zJKTYjG5MJcCFNIBTKWQOhKKgOb9zcfOd48wNp7SdPaUUNmsRiSEDm3eR7uqDsDfr/kQG3dhTojdvleaj5aOYzkf/1vz8Y9oVx9EPowhozFIN2mdJnogc1nChSfpH96G25tl5sxWRoZHefXlV9RpbGqqn829H/ug4LzT8qhOUaenY7p4peiVRlYuWCwmtAw7cxcs5UgszYxOK0uPb2HPnsNs2pDAzFqFzkqlXbicuwg6cjBeR0RSIrNiiyoHGZhUX2PWXAbxM56zsJNP3XYLhweGePyJp+k7OkwqW9RpnxQxopHo6mpjcmQQv0Drdg+5oon5C4/jlDNP4YGH7scbctE+s5Ot27apaEx4aLKTLp7fTSo5xcTUJFmTn5JtPldcdwetM08hV0his45ypLePvdt3c/jAEYXBumYt4vxLP0LG5KJkcZItCqQpgvH3YuyrL7w0D/L5e9xuwx5T+etqzysTeqdB7RK3ZnEhygqkaVjvGk2J4XpVpV1J8SBfs1nKqj8RLUU6m8fp9pJMZfGIu1AyZSRtJuLqE59PT/KLn/875tIw5fxRzKYpKCaVvmAS+8SchZndx9N36LAmVzqtBYqFBFIIiAuWFBbSfMgU0i18iqJkSDQqF1CK52Q2QbqYwua1YHGbsDhMNHhtOrMUwa/V4mRGxxxCvia2bXiXbRuPKA970eI5nPopD9OJHp1ApCPgKrazd3uC089rZtaiHLHMJA//NsLwgGGZKQeFGSNcDuEUarKmTDWtmIpW8uE0DodZg4iEJynhgFmBcz0ekmI7GAhy66c+Rf+619m3ax82kySS5kiVC0RLSbwNXm2mJLgpk0uSKaZo7rDQMduJr0YQBeHqazQo1rIZu8VCNFygd1+BVLiVzRsGNDRNbO9EHCwe4wJHFEoxpQ553R6lywnPVRa5vJ7SLEg4nXx9aGhIU7/FEUs4mbLhSuUkrnBuqx2fzYklVySfkslrmZy4XKkg10zRIsI/CdkTq1rhNRubkBwaNbVuXC7hHxTIpSE8kSabMmMzeQj4AnS0t/LGW+9QkILCZiAWMshwOCo0GWOgfqxpNoLg5P4U/3fj3pf5ukD7cu8Jxayq35B7u6YmqH+/2DHK3ywb0ozOTnU7mZyIGuiNhBmJI4nSgqpuWEWlG0qTLwGB8lsVGZKApLyEbhY5bsEStm/bpcGZ8v8Wm+ihBPkRA1YDSZozZ5bagAt9pb4hxOj4IBZvnHS6gdFRF93dyxke7cFfE8UddFLTNJdrb/g3+g5Nsf352zWA7aST17J+0+vYPE7aO0+lvul8JhMuio4SeXMUeyGgz+9YUKCIwN+n+1CXOhGXl7JawAsqIhQruQ/ksDaaFeNdijz1j3nfdZfrLMOCKoXToNkJ180o3uTnpYGpupzp1yrv1YwXPZzk9aoU/lX3IIMCJQV/Xt8tJQt2kxWH6G4EAaugYPKAUqAJdV6yHAxAuBJYWDaRET1QWZr3Mm6nRdeW5N7Ini5/j2hP5F2etlhMy9+dSSawe/wkkmU8FrH4zKn4sWD1aA6RDBPcgrZnSnicJtKRMPf+6G61Kf/qf97OkEx37WVMhQxNMoQZmaJ3KkLW4dJBkaCech1F4O3M5/EW0nzppo+rXeptP/4p0ynjwnq9GR7/8881BbmrdQmfueE26aw52tfDm3tfYuH8ecxqnc32jbt4dd0G6lpaOemUtaxcsQxzIc+nrv+oou83fvpTLDpuKZ+87no+e+MNutf+7ve/0elxMppRMf75/3QxQZeLJx55iK7WJvoHD+Kpc3HhZecxOT5EJhFlw1tbMVkbdR8YHhnB5XHR0FzHRHiMWDJD5yw/bq+N0YkptbJdvkK0j7Wa5SBW6TZLHW++tgu3q5aRoQnC02namjsJtdgZCh9lRvdcJieLPPCLv/Cj//wvDu59m4baIrF0lJyvi4WLT+OcCz5JyVJPriz0aoPOLf4qVbLVP/KsOgZ4/O/dxgc7l/ehclV7eYNWalCW5Z/lJDImMtKYG+56ev4WYXoqyZGjR7XRc3tstLQ2MmNGO24xG5B7s2A4n8kerolD4tojjXGhrE54qaSxZp555iVdW/I9DQ11TE1PctZpp9FUJzkpEA5nmBqdIh6N6yL1uJwGUl0o4DIHsIkm05LDapb3IulEjKnxQXoPbmf//ncYHTtAa4M4PjqIy9Q+WaKrcyY33PBx7rzzTiZGp0jEcsyds5iCI8vE1LhS6MKRCVrbGnUoMzg0oIMDqRtkH5XwSrEfl4aqtrZOdW0y4JG6LJtNa6Mif694kokbVXUAKge6OGbZ7GX8QRfxeEx6eJJxaWKsus/KEEoovqecthyn082ObT0MD0awmN16LcU+2u7w4ffVKLpkMsmgKaWB0jIKcNohGgW3F+ob2vH6alXDlIgLP1MMN8pMT0yQzQnLxaLWwJIlItdE8sDSFbt+QXWE5iuDUNGNSP2k2SNmBwF/naa7W21Flq3oZHzqIIMDR+ho62bJklPwujvweOq1/orFJijmIxQLU6xcsZhMIkYkPMZ0fJDfPvII6YyNuXOX09TUReeMmTzz9GOEowfwedx0z15IY1MjNaGQIvPJZFxtfOsbajjQ28ORo31MR6Y4fvnxOqCVzCT5PrFFl2K7t/ddIrER1TtPjmeZmJBzKEmxkCZU62HmrBk01rUr6hEet2I11WPOWwzqvylv6BktLg4fmWb3nqOYLW4d1qj+WNDmigTAQAaNc/T9emP9f9FXypBL0u3dPjpmztGEc9WMVHRUWruapb4SD0kji0n4tDNm1FBfJ65WYo4hgymnuogZeLWsJsk7M2jgmvFls2htI7WB2KLnigO88MqDnLhmLgsXzue5p19l314DDVpxwnzu+EnoH+R8FB6snHLgD1qVxiHpqsmkwWdLxGDFytWsPPdcJobDjI1GqKudR0fH6Rw6ZGI6tpM9O39HJvIubtnss5CRqbUcOuKE6JCJvlk9+nPlIqOTYfJWcDRayeRLROIl7G6HFnVqH1qS4qPEzFlNTA6N4iigvG6Hx4rJJgKdPNPRAu1dtZr8mEimNdOiYBJms4/OjhkcOtKD2WYhnrKz+uSPce31XyWeKdPbt5mHf3MnpZwEzzWSz4mwvoObb/06qZydeF4OUytlycdApmNFRYKMxsKwrpNUZhXbKg1CmjQbcenS1IrOrXQUmSAbKIegIIbLlZFq7tKuUQVeakMqxagUXcaEUriMMtFIJFL4RWiB2ApXnBHEJcYqYrssdlFoFhP88ZF7Odq7npaGHMVcP8n4kHKapyZSrFi2lul4gvHxEbKpKC67bAYFteS1yo6DVVERKe58VqF1OYlMxtS1SjzuNQeknMPmsShvuamticZQUOHbbTveIVDjUh/yi867mC0bdvLSM++KYRpLl8xj7SdNjE8fIZNMa7ZFIeZi81tpJiLw5X+bR9kW5flnR9j3LipWF/TILPNW5b1LJWZMhAUNEW63UC0qVkPqcqX2rNIECiwsm1YJ2hoaYGwEnytEueRSylIym8IZsHLWBafzwrrnyYkgyy4UuxjN7WZCTWV1W5PNUw4yj8ulXt2SsaDPixn8+eH9DB8Rkb7hHOJ0S8icUxG6YjlPqNawho1EIsZ0WycDgt44dLovgjt5zdNCKJY9QIMKRQMhMUJmXJjxWWw4CyVsgopQJCFGAMUyeaG2SCMi/wlCFQS/TzzCS6rhECvGdCZOQXQdGUgnoNbfTDpZJJfJkU7GSKYl9VRlZZUplhwqBkvHCME0SlkxnDAG1fK9hsBM7s1EPKX8TodDAgWLCvdLMyBBXXX1darViERiSnVobGzQMKpwOKyCO/m+ahMuB6q4zYjg/YSVK+jp6dHPhR4mB6hBqxPveDGAkMbdqsFtIgRdu/YU9h84QDIpm3metvY2nXoKHeLKqy7n0cce0YNYoKRobpzxiJWOWWczHi7iC4m7VoITVpzIxZd+FJe/mc1bN3Bk57eIjHr4ypfu4qf3/ITJxGH16z/plFtoaFlJXlyozCmj0TQGssZ9qnSoCt3y2AEghXzVk8T4XpWSV8TihvtVZXpVCRzUJqLaLFQaEgPdMChu788oUNqW3lvV5/GeK5DxXN7njlah6VUbFz1bygUK5TRWk0WHRdJci+tK9TGlgBMRb65k0LiEQy9vCmIJrVH2PIsFm132sfcQHGmIswUDgdPfUyhoUJX4GHpcDiJZo0GxZsPUecscPNJPyuzBVdOq1I6Q04Yzn8KcjPHdb39LbVD/9MrLFINupnJJ5ag3up0Mbd3Gxr88zeaBMFfedAtzFh2nAvpsIkGj10cpGmd6cIgv3PZZPnPzTSy+9GIyeSteS5G31v2Ml1/7CbmUh8/dcieLZh/Pq8/9ia0bXqI3l+bWW7/Mku7lOAho8/zon15mwaJ5SpNymqX5+Ag2c4Rf/vZBnQA/9egfefo3D7Jo/gycQRfPv/Qy2ViOGqufm750K/fdfTf5eILP/59bePyJx9i6u4eaehtdXTOUXzo6PEYs68JkMTM5NU19Y42u41QuhSj6J6Yz6tgjGjtPTZnlK1txuNO4PGYmx8Ps21vEbvLS35dmfLRIbU0zXlcdOeth5i9voGQps2XrUb74Lz/l/LOv5Ou338xkeBcOr/hsd9HQNJ+PfOzLTMcsmGwyRDGsobT5qFDnBAH7+7cPqjuO2Qr83bf+/XdWXQkqVMWKq5UU9LKnyP2rAadWSGWNzAgJK4tE0prD0dt7UAuvVSeupqMjpANSeRegUJphw03JaOAz2UylcLdqtlg6KfknCda/uZFEPE06keaaq69SLWHAD+/uGiUeiRAK1uik1mZx6hDOYbPpxFpozDKYFZ1buZIfZTHlGB7sY+/unbzz9nqmJwcp5sO0tnmxWJMqKpZaxmaTRPsEq1avVnbDju07yGfzjA5PcOIJq4llU0TjYWWdlEpihysIa1mRD6FhSjGeyWRprK1XKrJQolta2hgbG69Qs2XNGzkbsu8Jai7OhLJ36POVgVRe3CwLfPZfPs3LrzzHQP8gmaSH0ZGYDjQkjyoWL3LOuUuZnJxg164h/F4XhbzUJSIID2oau1miGKIRyghNKqvXTxqX009fxLYtw4yOTZPJyobi1iBjaQZdwkaxlEklo7icbpYev0rRKqHG1tXW6ZnR2dmpdDIZzgn6HfS1kky49QwQjaFoSycno/h9AWbNambxknYGhnbz1obn+aerLmd4IE9H2wn07D1saHeI4HFmsJozyn4568yzyOaSHBzcQU/vEIePyp4if5+ZGz5xM3ZricmpbXicZcq5kpoCjYyNaF5KS2szTc0NhKNTrH/7Dcb/R8wejiWoqbVx0YUXah04OjqsCMm87tkkEoJYJTTAV9LU5XfI0E2iDGTtCvUtkxZWwmwO9UbJplzYSzJI+9vmY2g4wa53D2vmh1wH2ScM90BxVK14kuvebIQfV3XEinhn03rdCrLPu33MmD1P93Np6JRdI/lnZkG+Utp4WEzCYRQaeIKZXfXU13sN3YighgIqiAtXZaAudYHR9JgUBRM3Nhkgynks+73TG2bX3udoaLFrxkvv3gk2bdyjQ/prPnIZt3x94oPNR6v1QaUAyAKurffSPb9Vvca3bB3XiYF0twuPW6Ok/2zCg9VcS339PBYuOodg7TxMll089tDX2LPhDfylGsrpIRwyxMiBowgeddPJq+BoOhEnkspg9TqZKIm0z6ANyOZrRG+I1WaeXEYmBk2Mj47ic4l1r4lMLo/HZ8Lt85BKZYyJR6mkFzRTECs2ccwJqI5EGpVcoUR93Xzu+OZv2Levl/XvPM/uPW9AWUKmfEyGTZx93rWsOeVCUnknVkcQMZnKSYiYJGObDJ2BIfAxXmSDGiF1r9BTxOJUQu0M8a2mNVPWrl02jSpCUn3xtDCtpEEbqIfAtwYKUu1k1VXC6dRiVWkoiYRClPJ4StFSNMWkSE8+myDoNvHik79hcmgThWwfschhMukYZpObyy+9jo2SGDo+QrmYwlxKUS6ltbgWRyFJU5JJiDRwTktJJ/CWooX4RBy5Yx02uybvpgspDb+zOCwk01mSWVixuhZvTZHJSITFi5pprG3l8IERXnp2iJNWt7HwwpiG3YlrhUCr5qKFl56WAES49pOzqG8rEIkm+OvvwwwPlFQcLe8yDfV6pL0vhO0AACAASURBVJqS5kOEs6KRkPgwoQCJyLZqbVrh8xq+AXzz377F977zHWY0eshmnXjczVxzzfW8+OIzHOnfow1GPBdXQW22kMZsjnPcklay5THN2PAFjJdYXE4kRkKcqBx2Gz53B/f9dx/TI+KGYlPXmkwupamokr/R3FpLQ2MNPXv2acPhdAqqUdCNPVhTo42oHBoyuREHkmrTpA4UcnAWwVkyUS+UN6ebcjJFNJUgZ7eSlXRWyfS2mclJEILdMGgQRxdJJJWAP9GByDXTwlan1U7CE1kCvnp1uhJLvdGJuB7e6o4rqIfQc4UyozuaUUwK0iEWenL4yeEv/6/lsxaaRUVNZNAtDYy+Djo9MeP2uDSYSUSSglZK4yw6IjlIxGpXZityDdR2WkTaJhNNzU3U1obo6dlrWPCaJR1C1pZwmKUJFIqmIH3CvZXNz8x5513I9u3bCU+HicUj+nOtrc06fampCSjvWx5DArXs/gJ7D5n46h2/JdAym/H4CDV+J001rWQSGZxuM4/96W4mhh+mEJ3DrTf/gN7DB1i/9U+MhSc455wvMaf7DNJif2tJYpIwi/ehDQpK6C0qerBKlS6Iht6bFRhJbXkr1BQqAaWVRzkm/lM0xXAAqjYh0twIbU+0dzrFrcDsipxIM6PZGIaFpYrchQ5X4chUSz6DelWdir3XpBhuXNLUGEJhuR+EGicfZVsTbrbq3cRiUyfRBm1F7gRBSbJCD3XYlX9cNrtIy95hKOYq91cJl4ROljLSFXCody8dC5YrwtrgzPDUH+5n5959rPzQxRy38gwKBTM+StRZi+xev0Hdy86+7FLczU24aoNaVNpKeba+uY5N617CVsiz5sKPM/v4E0mXU2TzCeo8Ll74w5+59OwLeeR3j/HMC6/y/Z/ejam1zhCZpse567tXk832EI/W8Ov7/6xmHd//j89S4zCzO+bhrrt+QXOwmfB4jEce/qOiqNdcdy2RqXHa6+v59u1fo3fbeuauWMr37/oRd3z1qxzesJ5Q0ErvVD+xnJhY2LElYN7q+Xz0qn/mX7/4FZpCtcQSMVKlLKlcjuamBrxOF5NjExRtHrUodbpEuyKaD8nZSuj+uGBhl66PbTu2smh5iKZWBy5vmhNOXMChQ0dIRC1Mjdp5+i996gAYDLTRd3iY5hlFmjvNlM05JqdKpBINnLjqIm77wq387vf3qH4kErWxdNmZnHvBx4gkTFjsDk34Vq2WhuoZ2rWCdCF/31J8QAH+D5qPStbP+3/0GE2rIjQ3DCiMe1kmupIlJChuOis5SmFtNkTzIOta0quFriLOOXJfZ2Sgbhb6pqCgRsMt+66hKzPWQzpd5PChQxw5ekRpQc2NrXTPmkvI52DjW3s4ZfVxinJMjI5o8vaWLe8wd263Gl3IkFT2TZmEq85KKKUWyKQT7H13D73793Kwdy/ZjCASZtVAWC1FPO4S8fggdnua2tp6pqOTePwOLHYzDreXeDTP6NA0UxNhXHYn7e0txJLi8iT7ZhaH06qNQKaCZKgrpjRhMgnWglMQF5tqEuKJpBZ3iURchwqZdEp1IkYmUxGXSwxhZGiZUMrJ3HntXHzpORo8eN9999EQmsfmTbsUlZHz3x+wUFvnw+myarBrsSA1iQwpTDicPpKpglJvS1JEu0WXlqa5BT58jkF1ctrX8PobGxkZiRCLy2BWaLAZ8tkkycQ02XRMM0NqQ7U6oBP0WvQsXq9XtaNLlyzh1NNO1RDOLZt3s/6tPdgcDgLBOrrnLaWjfS6NDa3yyjA5eZCdO9/kyMBuGpqCOFx+zj//Mg01LObz2G1C0y6oa1l4cpqDB4+y+tTV9BzewL6+CGVTK3ZnEIvZxhmnnE/Q5yOZ3kk+OYDfbmXjxg3s3S9UNAsXXXwh0XiEPXt3qyZLiveyOcusOe3s27eXfDZDMhlTCvDcOXNxO7yk00b4stMqwXwSRyGNvaD2Ray2Ml6Pl0zaTCphx0yAUkaSxGVPfg/5kOZjx84+db7SV17OAUUcqhKAyqBHaf8VZFuaNXFOlbPJasNkd2J2umlu7yKaymi3/h7iKI2q+vZr5ohDqO6mHC3NXurrfYhuxGg+nBW9nmKJ76EsZVljmYplvtDIi9g1nuIofQOvU1Mnw3QHNlM7jz/6ijYrc7o7+P2LdR9sPo5rfFwt4GSTaGiCs89fpULavz61h7YWJ25nO4NHk0xMJilkXCw9fjn1jZ2se+MAVlsXPl8v8cn1mKM5bIkgRVMElwSU5cyYsyLqNjYFEdHavE4yJRPhbJqcS6YdQl0RrYl0cVK45SiL804eumfPZHxyBOw53WykK5UgNMR/WFkrEvImXtZZXF47+aKJuoYFjIajJLJJ5i9Yyi03fYt1z+5l1/bXGB59nZqQLHAnnmAbV370c9S1LyWadTIdL2Jz+4nForrpaZpoJctD0A4ptJSTKGnM6lpjvJi5dEbDBA2nLMP1p0ql0k1WknclhK1iyyFFmXSL8vNVqpVsGPIz8tiGBkRsyvzkc1ndWAJ+P6l0WpuQeCKhAi0pRtV2M5eiwQttdTl+/pMvsXfPOmxWmZjAzK6F1Ne18Pbbb+Jxmchnp7GaMhpaKBNleQ7ivV0omnDa3FhLVsxZE86iA7/dp1P5KYGFTXJtrEyGJ4jlyyxfPZfjV7Xx9MuvsOIkCNW5MJWs+JyNPPHHg6w9qYvggsOajCnjyUw2opP2g3tg21b46A3ttHXnyOSnefYRBz17Ekj0gTYfOUM8bVj+SBFlbIRJZS4aYzlho6grXQlcNhcDh9JccdkZOkF7e9urtLcvpq1tEY31bTz+h4dxO7JMRyboXtROIl8gk09jJ0aw3obdl8UbNGN3y6OL85Lx5vFAQ72T2mAT9/7oCJFRC7msS5EOMWGwmDwaOCj5OCr2VdcoAw4V20cxBmlpadXXtLa2Vic7ig6InkupKoKICVXHhD1fJlA2U29zYE6lSGVLOGqcaqGRoEhKJibmPGZXGZtLDt6SIpI6ATQb02mN4Sg5KWWdjA+LO1wLo8MylXEyOiGHkNCZZJIkz7OaL1Nx05KCQ6g+JjFeMA46afykKRHUYenxC+nrO6gHmjQIMm2ripmF+iQHiSAXAqHryyaglAzBZJBQKOF2uRTRaGxq0HUSCYd1QimPoYhg3mjYC3kxQsgZQktMhEL1jI1OGPeq2aY6E9HUJOIxWttadLo3b75QTCY0eEuudVtbG4G6WmrbT2HN+TcwljNh9pvVXcyaceDRFPJhHvnjfzAZ3sqCrmu58tIvks7FeOhPd7J4+WKOm3c14bBsVlJ9J6Ho0kaj2oAoTK46MCNUwBhLCLHxmOnuMWtcQY6kCalIAo3HkL3OwJr+xq7XaC4M1zxNmBVr1koDI4WaXFObrHnR5VS47cJSscmQRJEVYzKldqnV6q/ySfX/pamQwL1cQSy2zeSyYv1sQPgKyFiKOjkviIZJxeCKP2EqpA1KaD7P7n376Jy9hBIe41CU3BnZluWxUwlqvTZee+GvPPXnx7jxS19j5pxOJg9u5qUnH8QVqOG6W28nXhK+upXxg/vY+9bL5MIpzrv4MmyhIAdHRqgJBJnd2MyGl17k9VefQ+DvlaedyNqzPkFM9n6L0DDzPPuHh8mOhrnhmhv5+Cdvw9vUxXfu/jFRuZWzKcYObuDh+79KKj7NSWtv4sabb+LZF+7ltVd+SWIkirvjXP792z8gOT3FfffczfDwAFd/9DpWrzlV0fEjPUfY+tYWXv/jo0wV0iw84Xjeev45GsuCgBZIBiFhKlJIlqgre8i6YiqWf+zBh9i6YZO61WSVBmEg4bGpCDW+AGec/SGe+MufNPBTmg+Hy47N5WDR4sXs3ruXw0eG1KXJV1PkzLMXEYkfpq7Bo4e+39tCb8802zaP4XF5mJpK4q2po7PLQzx5VJOsMXmpCR1H0dzC5dfcyLzFS9m4ZRuR6SwnrPow4bjQaJ1G46G6iBIWsfXU+010PB+EPj6o1ahs0u/vNCrI4N80HxXqX9XlqjpokwZbvU7iSQaHhhgYGtSmpGPGDGbNnInXL3tkpTEuiYZJqKNy/1eQOWmW1JNcqD9ZzYs4cqRfUdeG+kZmd89QKomwUiUrY2wwx7YN25gtIXhiyV0s4fV42LFrm7o8trW2GaJqp5N0KkFkeoJodJKeve+ya+c2orGo/m63S8wybFjKJg2QlHVqMkmA5BitbT4mxoYI1tlx+ArkTWlKSKp1LXt3DhIKNJJNJQkGnMQS+QoNVtylhEZriHnDkbDuDTK0kvA+gfVlzRfyBbziJuVwEaoNcaivT/dLOSiVLlsUOmRSh1JCUbY7TcQTEe1dZnTZNAFc3hrr5nD3Tx5RgXkuW2ZqagKPV7R8RraIhiGXZDiaweMJYHV4lF2SK6QwW7JaI/6fWy8lkx1iYjzPW6/5iETTOOxBbHYfubw4MdrVFUuyHsJTI6QS00rpEScyoxYqM6d7ttoFt3e0qi394cOH6O3roabBrzStxUtXceOnvsjQUJy+A0Mc7u3D5cwzMtKrA9a5c2eyr3cHwVoPl11yBds27SMdtdDe2IXDKlrcLEeHxthz6AAnnzWfsWknu/emyBUtOOxOTl71YWo8Qaaib+NimJ0b1qlYX9Zic0sTy1YsY/fe3ezYtVPzueRcOvWMVdQ3+tm6dSNej4Oefftoa2lm5fKTFO2YGEtQzJvx2UMgGjktDUROIPENBn3ZZvOQy9hw2EJ6D8p1f3/zMTGRZev2XrEwMTSCskNULNOrA9gq7V/WhGGvbpzpkrcmQb45Cc/2+Jk177gK7cpw4zQoiTLYzalZggaiq245T2O9i4YGn0EVLokdvlsdPfX75R7Tw8tweJS8GakfpSaXP9KNnfHwVnqPvorNmWLOrMU01K5g89tHOXiwn66ZLdzzePSDzcei1kcZHc3ogyZTEssOK9d0s23bAerratixLaw1iaXoVZ5hLDGtoYC5QpBivh1T+TAeS0JFy6aknUQxh2QWOgom3GWr2vPKWFaaD2vATSRXICdhbKaiNh/iACRNh4TnWCpOU4Vsie7Z3YxNDZN3JPTrMiG1WTy0tc5Wa9OhoaNk89OYLClV+MvU0+XtxF/fwk23fhaz1cf3vn0v8XETpsIAjY3jdHe3smrVpVi9zazbdBjcM1h+8gWkS3YS2Ry1NW4ikWn8Hi+lrEB/UvjIJNjQcqizFSa1o5WkTykKJDBGXgihVFU5/+rfnhHrUJuKqAvFgibcyk0i11CaDVno1WZEGhwpcCSITtwsmpsCmlBtFwSmVNRNyuP1KQ9SGpRwOonH4yU8MsL8zgZ6tj3Fk4//kEKun3Rqmrr6NizWGj7+sc9x909/jMOWJBkfwO82kUqK/7YDs8VhwNx2Bx1tSzSRPB1JcsM1n2TejPn87Ec/xWU309lVx/Z3XyMcH6d9zgLOv/hMfnb/T7nwigbKznGcHkErPOTSdvbuCutCDJvXk8+IQDmA2RLXlM58uobe/WGOP7GJQOMEdneRFx410fOuqE4Mx6tMyqD66UytQmiXD6nK5FknxRWRtgziMwnVa/G5265h3WuvMZGSe6WOZMpCfV0zwwOHsJniJFJRgnUOnD4JBxSK4wTN7UEsjiyegDQfQk3JqDOI2WQU2MGgjaDPz58fnuLQPoMfb3e48HhCxCJ5hobHCYbc+rrabEbjIVM4Q5wMs2Z1qj1i18wuDdHbu7dHpxhFFehWUmVzBbxlEyGzFZ9w4ItC7cth9dix+nxESgUm82mS5LD5BEqVXJiy2vQa5hDC35XUVCtOm4+JkQTRaRlp2/H7ZBITZiqcUb2KUAEEKlcHEs2fkKJTtB2GNas4aMnmUipLQ2pQGq695hqWL1vCl778BTxejzYNMpGWg1DzTcQy1yFal5RBxzHYcPqmgYEFQYNkEy2qPkRodXJgSkMuVARtUHJCmxDRlkzXCkpjFBrb7Fnz2LfvoB6esvmmExkVV0qQoGzo7W0trFm9llWr1nDHd76L2eage8ECotECnsbjWXvRx/B2tDAtor2SlaA4jaXz7NjyBC+8/As89QFu/8JvSMe94ufMwYG3ae+aQT7dRaFgwuoUSlEUizR1x5oPY/OVv63aeGjrYTaTEfpaFcmoIiU67a2441VQVMk3qezjlSalSr8yGj+DoiWFoMFlkvuqmu8hehItwqwWI3FeeNXlSkq90sGMfzfCTCt2u4rQWFQsnjfnVfuULshrY6eUF7tMo7E3ixW03PsYlpslk0PF1/I8StkIIbeJZ555kvVbtvO5r9xJruxTuqPQw+RyyHo0l7LEJvv51c9/gNNcwN/azle//jl++7NvMnZkO+dedCULVp5NrODk1799mEO7drBsZhdX/dPH+O1jf2ZgepLrPnE9jb4AmeFxHvrlL5mYGuGfbriK5R9eTT4ndEoruVKaxx57iEIiytVnXUhsKMott97O9V/8JmuuuIJCtkidE15+4l5ef/5BilkP//G9p6hpsfHzX91Mz+4/k5uyc/3nHmDNqlPYsO4pnvvrQxQKMe76yU9JpU386Pu/4GjvOL/48f088qM7eent1wknYzQFfGSGB3H4TUw4c1xy/XU4LB6efOBRiqZRzjj5JFKRKMNHBxArZYcvyMWXXcEP7/oRK5etYOP69TTU+3VNRGNxvH4Pp51xKgcO9Wpis1DcUmlxK4JAPaw9dT654jRut1nPC4vZh8dZr6nKE+NTrD31NLbu3EVkWhzioLXVSzSRoL51Fjg6aO06nWuv/zrDY0nVRiWzZawuC5GEULsqaIIOdAyxjzbGGl1ebZGrCZmVm7rCAq/6lv0NQFJdG+/7oqrGtAE39khj3zEmqYl4gueff17d7s6/6ExFfuScNSg0xh6k97TsmzrpNRBZnRZLPtLAJNu2bFMR9ty581iy+DgdXklzrjqkPIQncxztPUxsMkopU6C7cybTI2Mc7j2ozXzXbDHQsdHc1Mzw4BCjIyOsf+sNeg/06J4o+kMx2nAHPIq0SsMv017RBwqy4nRIgZbQRieeGCEZH8YTKGF1Z0hkp4ULQTruIxmxEw9nqQsFiUbH1bJV6gLRaUh2gs/nVh3byMgodpvs0fLa5GiordOsKNF8hkJ1hEK1OvwYGOw3aC9FA2l22Lx6UQRFM5tFYA4TkyNq/ysukcJklXND9gGn3YvV4lVWgYjXJUyuttbH2MQEHrdd82Csgh5E4pRNVpKCZJdFaZmipdXGxZeczP4D79DXm8JtP59sTihBVkxmyYmXYayYsEjtJDT1JOnUFNnMhBqDyGsrIcFr1qyhra1VE8Kl8ZrTPRNvTYkD/eux2By4PXXEYxYCvhk0N8zBbfdTLmdY9+qztDbV6f6/u2cz//rNr/PI755h4FCW44/7ED5nLS1NLiKRPswuJ3958WUaO320dqxhcFyKUDENsDB3xmI8ZisTE+u0+Xj5qT+obnDO3FksXLyQx/7wmFoXi+4imUpRWxfioks+zEuvPkM2K2hTgiVL59HYWEfAFyQRLSgrSDLCbPkAdpNYtBtNfKEk5h3CGpAGz0FRtB5mD+Wi7N3SfBQNzYfZxXQkz+YtPeQKkslS0sZHuTdCXxU3RWVTSGNjrKEqK6eq+VD7daVd+Zkxe67mfGgQrbJsjLNIqPNyflkkyFpcrYpFAgETdXUOzBL7kJNMKXGWFAaPcT6LqYGcXbIEU8mkft3pNDIBzFn5fdOse/P35Ethliw+keb6E3DbZzA8OKVGMDf9218/2HxccsbTbNs6STxmCGBlAl0bqtNOLVeIEYvLZEYNR3RjUAqA7gyGW4n69OnhJouxRKFUUD/4oNlCyOzEmszhLAvyUSLpKhJ3QcZqwpS3G+JVZX+IKMYQ6lbdbWbP7mRyahyb3ZjSy3skGuPKKy5jx44d2iTITqkc8lUnEJbUa5OHsy+4jiP9cZIpM4cOC/QqorC91NWYqPebGes/QiLnJlVuIdRyAp+4+VukC26dUGiQms2kE26Z78oLXQ1CM4RxZUU6hH4l7xabIdySm6FqSyppnSIolmZEg9OKBU3RFSGmCtHV/N9AfWQSbHfYiSfj2tCI05UUa9K0CL9dCj5pcqTIk4JPhW9uF6lUAZfTQTycoLHWxpsv3MPmN3+FrSTQb5lYyoYz0MV3vvs4P/j+HUyMrMda6sdaypNP+Vi05Cx29gxqUW8P2vn+fz3L8y+/RjYfZ9nylfic7Uz0R2muNePz7mfdG98gHHuRBu9yRgYi7D/Qx6VXebC6k0pTSmdMJJJmomEfK5d9hF1H7jbEoFaZ+njIpgVqL5LLxpQ6NKPLidWeJzJVZqS/zMAhM9s2FHHZfGSzBqJltRk5BsbqNQo+I4XbSNeWwjuVg+Ur4dwL1vDc028zfaiJdK5EqL6B0clRktmwuj/U+KE26NMQRlkw0+moHu4+n52aWjv+GqHqpfQ+l2JXCmh5mVx2PwNHYkyLu3QRvPY6hvpq2btrSJ9/uWjT/BppxrV4LmR1iiiHpVBjhA8qELm8ltPhuIr7xMS5KHaGstcUs/jFxjibp7umFdv/2IyGapwMjh/C39TOcDpLfyRCWpAOrxmrq6C/Vw6TshGdQMBTo/eX3ZZn+5YI82e1cmR/lEDARzY/8n9Ze+8wO8tq/f+ze+/TJzOTZNJ7CC2RagBRqg2PjWJFxaMgFkBA7Ih6rFg4R8CGIogiAkpJI5UkpJdJmZnMZPruvX/PWu8MIHB+5/zx21xzJdcw2bP3u5/3eda6111040kkDHqQcFA1pE4KgKqYG1TVRU24qG5ZjzULiUIdqyfMilNX8JbV5/Af93wDu91MoVyhKqOTclGFlzIFcbrFAtIICMzn8opUql6gbsJs1ZALo1iw2PRLBJXG5NCYCsr6r1aCFGs57F5B5FNKS/BZI8yesYyPfeLf+fn997FhxyZcZTPNLSEyhRgTY0PM6eqmPTILl7edGQtW0DCzm4MnB7FYHezcfYAPfuSTVM0urA6/XnOTmD3Uahw5sE9f14wFi9VYQd1wxPVNHaJej/jKgfF/ebweGTaagdc+hEH3yoTC+P+v/bfSfNgmQwun/r8ONSapLzrpENRLpiFKyTKmTToRmUxFV5Rrchxvqkh4JZQ8MdIWQf8i1DJWOnw2Jk5sJFtM0TjjNMp1G/ZymvG9L3Ksd4RZ570dczCI35aif/Mf2b7+KSquRq762LfJVFtf1prIa5RzqFKqsGPbUzz68L00Rey4/jv08uabPsovf/V5nI4CPvsCrnrnDTz2lyc4cGQvrZ1dXHrJh2ifcSrH+4cJhT20tPkYGj3C7pd2EfI30drUSVtri6LL8dg/OLz3JfbujVP3zWL2KWdx5Rln88tb7uYfjz7F13/zW3KnTMOWq+Op5UiO9fC9b36JZQvO4sbP3E6hMsTdd1/N6MAuymNhvvLHLXg8Tn7746/Ru2stPmuNX97/W37wi9+wZtNLTJs+lzu+8jVeePJ+vnfXnZpcLnQbq8PN3FNPp3PhMt75gQ9hcfjZvGETmR3rObhvC2ZLnq3bNqs1daViIxrLq/X3suVL2bNvJzZrAVNdzgkRb1ZZsGgezW1BMtkJdu+V3BmjoXM3QUeXlRkzmsS8mmQyQTDQQNAfZGDgBNNndOB22enr7aWQDpCIietWnRNjJ5ixOEDd1ki1eiaf+dRvdM+sOKBkzVEwiUOXGWs1gKXgNAIb5Zc6ZasVIFISQOSecWCq2V4Ok1QcUcSqOiWVrBsZeb2i5fiXqdvkwpfJjujJZJXKf1WxsRfrZzPkcxU2vfCC6hve/JZzEdRSzj+lDk7u/cr9FxsfMyQSOU4OjTM6GtUJaKQhxJxZs2hu9OCyG2VYOlMlGY8Tj5qIjZco5LL4nA7GhgbJpxPY6lW8Dhtd09rwez0k4v0c6dnL/v376evt14JfilO/P6DFvaGPNFM1C/JvTAqtJqe+F0GQTaY8DmcJuwjIJ06oG5acMQJAJuMpdXJKxdPUqmYNsWuINDMxHsXjt+lEXlLFly5dyPjEqFKRTvQPKogl0wdhOQilTOoLoaK1tbep1kD2Kslp0slova4NRKVexGF3aw6SFI31WoGOrkZODvZRLgid26+ovGxJbnHvqkoKugCcAo8UOffcVSRTUTxeMZKZwdCJlIKph48c1t8v+iTJH+vsmoHFLILwLBdedAn1mp216zbofuRwerE6hKbq1LVttXqZmBCHKydjEwcoV8axWfIEvG4i/kZam7u46KKLeX7d45TqceYvbMcfMJPPpSnlijSE2ilm7CTjJg3XTOdyvLDpBbrn+KmZhvAFWnF5JETynTzz7BYiDTJFma1gjSyZaCbLus37aGhaitndQN5aoyZAV8XMnOYOOuwp4n3PYqrlON4/wIzuZvwBG2vXPkc2m2PVqnO01pyYGCJXSLD0lIUc6+3VrB0Bu1eeNYPmaVWsrpSef4WMH4e5C3txOqaS/+U23Zj2TTkmqrDy5VRyw53QyNUS9o5obPYePE48I5GqQvWyG5lSk+fE/+QWp01FvagzCg11tTqZNW+xapiNINrJybjcwxYJy4mp2YG5GsBcjhCJ1OnosOISP/aiHSp+nAJFlfKURT8kbpgWu8ofSsUsTmdNGSIms7h1efC4nRw71qNrb+nSpUo/r1cFPJfa1cy/f+OJ1zcfF57xtNQTpJJFRoYTFAt1nA7Py04JIr02CjK3Fsc6+hetRrGquUSacitx7EZMKqVqFafFjsdsx1mq4yxKWq1RKBUcNTLWCjm1jBQaS03drzTeSJoP6sqZKxRhzuxO5XeLYEo+INFIyLQgHBaLQsOuU6gW8n2xShuPpXnzxecyb+kStu/q5cIL3s/SRedyz7e+w9Ej66hW+3FYy7hsQcoEiOUCvOmC93PqqsvJFh2YbW7l+tVrZcN+Up9/suCfnGRIMSm2cYJCyEYhIlfxFxdRrYwrJYcgpW/p0AAAIABJREFUkxF0WFKOJxMqReBTyKtjlaRu6+TE7TLEtn4fI2Oj+AJ+vXkLmQwtjRHGxiZ0zCebi/BiJf9Bfl6cfgyhntvwOs9kaQzauP9nXyI6uA63Nap2smV8WBxt3HLHHzh0eD/3/ewWPI4JTPJBV8TK7l1cfMX7eHbjRtxhF90LzyebM9HU1MzxoydoaQzjsiU42b+GI4f+gsN2nHzuMLbadI4eGiRXSHP1hztwBAYpF+V9WojGy2q7vHDuO9h95GdUyllqVbHnFMqMejfjkkalVOKUUxvJ5qMU8jVMlSaOH6rxwvMTZBNWmho7dXIgya85FXA5tDiuiy++aEMqxhhQ7Ge9frjorYsJN9p5/tkdJE+Km1WFlWedxb5De4mmosye04hdKCPZItlUCY/Hz8nxcTVUaG6FaV0Omlps2N1icSyfu4HOCX1KamenLYLFJoigA6dpHr/84RZiE3V1gpC61OkMKBKrCd5aSxpjZdFluJx2tTqUG1L4sMYYVfREdp02mKtl3CL8K9bw1TycMmcFfX3bsXiytM+czeGTYwzGM2TFFUb4A+aSIlo+n5lMQax3LbgcEU495RQGBw5x+duu5InHNrJjUy+hoJ986YTyuoW3W5OJpEzbcmJ4AA1hn7rBaLq2iPYLBUwyEfOEsHlCfPWuO7jr9i+Sig3htEtwkVByLFQLFZw2KRDkbq0qdUTvQ7VMFCRkKhhRaEPyZYjj5CBX+9fJjAyt80VYX6wpwiPaAPE0dzmsapn9ve/+gP2H+vjl/X8k1NxFNT6i7z1bSmknaKnbWLZgJTtfOs7V13+W8y67kndedx3f+Ma38QYiYPeQkOAKq1s95WVyVc6XcNulmKqSkwyZSdcQIxTxjTx+ptLGX9tC/F848W/cfMhm+uomwhhn/2uTIhQsoV69+ude/QoMmpVh862p4Uphm6K7aYmoPy6Nk4oWq+K3b6FgSoHbTi5fxO+oM9a7nZ49z5HMVznt7KuY1d1N3/4tPPvYn3EEpnHpdTdhcQsdsJ/nfncPI4MnOPOS99O94m2kSlJkiLDVSDov5UqEPBYc5iyx0SPMmt5Esz/IE3/9L3btfRSbNcOxAxlamhZz+Egvi1csZOmK03nzhe9R0GPX3vUMjh3E6iwzMJhlycIraW44FY+3AaszzV+f/jkDR9fQ2SCNSCNnnH8l0+bOx5HM8cX3fojMaJJ7H/8bxyRzwe2jkCjjNGUY6t1L2NtOKNBNNt/Hd79zHbXcIOZkI3c+/CyVco4f3PkZ6rFegk4z3/zO9/nkjbcSzVT595u+xMKFS/jd977Ok3/6I5ZyWfOERBfYNmcO3/j+j/H4m/B5G0jHUuxa/wTfufsOMrlx5dHL52R3BIjF0qrXyxfFsVCQgxzUbOTzdZYsPYVVZ53BL+77EXPmTWciNkYoGGH5qYvZsu/vTJ/uwh8QTUCNeCKrlNrpXT5102lvD6gN69hITtHs8ZEcQ0NpRiZg7rIOcnULHv9SPv/5+0llQ2RlGqA5JoZGQnoIp9kAFgVfrdlMFBVckM/UWFkmod+9ernr6Hkq60p0Xa9qnl9N+ZtcsNJElRRBlZ+VkFKh+wmdytB97HhxB4FAEH/IQ3N7A06HVZF0l0v2YANkGh4eZ//+gyrGFgv++fPn6zWQ/VdcnIU+kk7UGB0We9wJsuk0wrnwefx4nE4Nwyuk01QKOQWhxJ1nz66X2LxpI8d7ZcJRIxgI4PEKu8Ohn5ucuXLvyN6m80tTXg04jObDoZoMQZAtFmk8SgwNHdYzrW7KMm1aK4V8QRPJNUlaJt2i/K1bCXgDjI5NEGls4OMf/wgP/eF3VKuGdbkAlSf6B7QhFYq5UNFFOC4gaFNTk4JY0tRkslnD5l/CWUsldbKSQGYxHmlv69A6RCjBwhnQSUM6TzKeJxhoUp2IgD/DwydVZ+Lx2vXMW7hoDsVilsM9R5g9axa7th9TWlYw5GblqlUc7+3VhlcmL0LvEk3qzBnzoB5i86YtWG12nVhgknC8Jl33cpZ3dMxk2bIF/Or+u7VJO3J4O2Gfl2mtneSzcpab+cGPv82jf/mNWtp6XSGlIklArqRs7951iGLRQrkq6LqdwZF+pSAmE6M0t0zH7WmDuo/Zc5ap3qS9tV2ZCCLTTmTTrN+6h1BkISZXmJy4N2lQjIXuhnY6nRnifc9hM4vov0Yw7GRo5BiHew5RzJe5/PJ3kEym2fnSVnqO7MPtsxqi/+G0XpNwUxZvwxil2gldJ+loEEt1Fu76TCw1n5FNJM3AlDZQp3liEiBumOL2JRb40qTZcbk82rwVyyaeW7uZkpiP29wUynVtPoza4o3Bqqmz4X9uPowAbIUJ9CnySuszS56LArsFwpEq3V2NFDJZbCanmi5Uysex273UTT5MZr/W5aLHERMBAcjsCs5XSecy+v7FnEH2R6nPZX3IuhdWk9DcPvGVp1/ffESsD6igS3jVsag8iSBoMlJxaqcvoxq13KwaqZn1aoVKuajFjNqFmoSPWNOFL9dY0FVJ5rTWzFhLNZqcXmzi1V8uUKJMRZoqu4VSzaqNhxQ14jcuYYMCh0gUey4nzUcH2VyKUsWwL5XXIR27IgEy/rQIMmAlmRTnBnEGcNC9KMyCU2aydsNLUJvGV277T04cG+eb37iB1nZBCoqUin6yJQdNHadw7cdvo1gPki/b1RtZgthkRxZq05QNnATkaHEiHsqVijZM0gRIwyHXwimbRkXsRCXRWegMxt8NJNUYjwnLX/AFWYQy1ZDmRt1jbIIoRAkEA2SyOQJOFy6r8Z6CoaByJN0uKZ7kgDCCeOTGlyyEfKGslBdTNcPWtQ+xe8sj1ApDKmwuVB0sPe1CLr78Vm10Xlj3B9Y99xClbBqXvZnOzuW895pPYHK5SOTiOAJhkok6EX9YC/SmpgIbNnyXnoMP47SO4BWqj8nJYH+R6FhSswq+fNcKTM6j6piVTOcpV+xEJxyUst00tgoHP6kCOvlY83l5/4YvdG9fngsuaqdSSyvSnU26GTnhZM0/YqSisGjBcsbGxnWULCNlOfkKBRGtudQhR9LG1dbVJsYABebMa8Xtq3Po0AiVrNCRrKw4fQWV/0Zz1qzbxZmrmtWN4tmnNyrNpFw00zqtU5PCzbYM4UYTZnsSu6ugpgvyGuXDlrWgBgFVBy63uELZSYwGeeBnJ9Q1KC9TFIcg+BJMaVjryqha3SeqonWw4nGLw4SEORZIZ6Uxl4PcEGLLzSJe6IKrua1ubvjw5zlt6Tk8t+Z3xLK7sTh8bHhxNyOxjIqfTTaxJxWnMwlktKkDVsf0Lu664zt0TGvWUDFJp50YqvDkY9u0/rz4khVs2b5FJ4ZCmRJKmyGsl4Cnqm4wN3zyRv7rP39NvlTQ7ARBXK7/7M0aePnb++/FWsuoh7zHbyFfqWIqW7GbJZ1cmqkKwYDYqWZ0imLYSBs2veL2JY5p8lkpRcgqArwpyoWRhyObs4RAyci+XnNTrVr0MzDZcjS2NNI5cxGYG7nmupt56Off5vCRfRTrFT18U/E8d9z6Le5/8BGWr1rNO675COu272D+vEWIuKZucZIt1THbpVGfzDCgil0GteUKNcskp3ZStzHViLyuzZjkKL/6+1NajNc2BK/9t2+EUgnPd0qY8fJh8AZ9jwYZTh44U73JFP1LUa5JAf9UzricTtrYqQrRSEg39m4j9EAsbEtVubhgN6eh2MPTj/8CE0WiaSufv+37HNn3Ihv+8QipVI13XvcFzKF2HNYKJ176J3vX/ImMuMTc9lMG0zLJFr6vVa26zXUxrTBRziQI2OpE3Fb6jh5g9PhBcqkeSpXDDA/tYWywTCZlI9LUzsz5s/nw9dfzwpa97Nj2NOXKICZnlqq5wvCok/dc9TVmzVrNwSO9ZKoDrNn8B/xmP0tmrWD5kjOp29yMJaL86M47yB0fwFyED3/pNrovuZixXB2biCklPbgUw2byYq4FgSS33/Iu3MQg5uVbf3mabGacr934IWy5YeZ1NfPlO7/Kh67/LBWzm9/+7k88cP+DbH/0b5zs6VFuqJyB+UqJbLXKB6/9KNWimZXLV/HEY0+w89h2xmKDWO0VPvSRq7n33p/hcgmC7iEaj+LySEidl0oxreipnFuyj4sWzOkxaQBctV7VsycQcoNzgDedtYRkehiLrcjoWEopkQ0NRr8qhaUc+MMDJRaLgUauxN7d47hcHeQrNhLlFFdcdR2+0HxiqWY6Zr1NWQvKulB78zI2e4mapUJBtHVloXQ4xVHceLxGM2TI0V95GEPUqeTyV2mNXvUzGpiplrpSJ0jatSRvG72+uEEd7TnCaacvZ9PmLZx73pn6viSTo6fnCAMDA7p+2ySbo7NL8zzEAMdwQjQSyceHx4mNxtVMQpgXDptTM1ns9QL5TEyNQ0R3NTo0xP49uxkeHGCgv1ed2cKhEKFIWG1+5bw2ROtCW5SJlLH/y+dtWIxKwSbNhyDMxpmfScex2cSqS4p8MdApUjNnqNWE229jZGhEC0u7gDomC6edehpHe44xMjpKJNKqbk+7dr+kZ87o2IgCjpm0UFpEFyb6UWk85HqU1SlQ6VXCs598CACrlPVyiVNPX8aRw8cZGR6js3MaM2a00dDoofe4aCRK2nxks2VMVkPY7vWIG1eU9mktnH7GCkXBN2/ZyKWXvo0/P/oYxYIY6oiOJM/HPvpR1Wes27CGUNCt2tNIg4v2ti6ohfS8lkyKsfGoAa5hx+9v5JxzLmTZ8tPp7+vl4Yce4ILVZ7J+7d9pagjRGG5mfFR0NDbaO1s06burU4p2P+EGCXaVZjvDjpcOgsVLsWqhZkdt8t1uOycHBmhq7uDssy4mHi9SLploamiiIRzCKTRosdkvpFi3ZTuh0DysngaKAmTbxb3UwvRwKzO8JeL9z2M3yWcrLpQp9h/YodfT5w2xbOlpCvKKFmz3nu1MxGXaOIuli87B5wtS4iCeyHFylcO6RtITLVjKSwnap0PZoNtPhUqrK5m6Jk5SY8Xu3C7hqcZ1rlTrqpexWN3847mN1K1unXyUa0J9lQX/r6fLG50t5roECsvkQxxbpyYfQvOeCsE2bmibpUSl4FDHKwGFavVjzJvXRkukjY3rNlAqJHnT2fOxuo7SEJ5DY8NpDA7UGBvNYZHPIJ/W6aXT5te+wOwoad0lUzkxbJD7XerQerVItVbQtXXbjw69vvkImR54mactFBJZ7Oo6I+LnvLxpG3abE3Nd9Ao2ioWc/nJZHFJ8Sz8lBaG8LXG+kU1BwqXUerpYod0XoTQSxSM0AeFiSkaDRLRX6pRN8mWI0asWMxbxV5aESZl8zOokkYhSsxR00zICxuR3CF1Lik+rUo8EDZDU0FLRTLC1TKDJxMBQglIhiNexkLdfci0v7XyO472bjIRpUyNXvutqTl15CSZHM8MTRR2bC/oqtneSZike1KJBkCajLNQQ2YQcDrL5HPbJ78n33Q6nFmaG7Zk4XpW08dKzf1K0J9MTmXqIb7TD6dAOVDQAvkkhuXxPNjJBMBr8ftLiZe72KJIuz+f3i+uV3HDCwTOSkF1uJ+l0XhuLQi5OwJHl17/4OrGRI+pYFE2V+dD1N9M47XxcHi8WU4wtG//G0Il+hgaTvP3Ka2lu78bkdJItZnGHnKQTVS2CqeTp73+Mrdu+RijYTy2fx1Gzko8HGBiI6pRLwqBu//oKypZ9astXqlQZGxcxfiMvrJlg5enTqdaSZPMxpRplMgZNz+HwcOhQlndfdRo7X3oRMTrqam+kZ1+etc9kqBXFVQd1HhHkSa5VKpWgZpKRshCB7crH1+trFqMCCa0UfrSJWEw4jBAKu1iwcJ66vuzas59kCs47t4uB3gmGB7OqG5o1ZyFVEtTMo3iDBayOonJjpfB1uQzrY+FoStCS3GCS0OlyhOjrMfHwgxN6L4gDiKD04msuvAVBuIzEZikA65oA6/HItEIOsRKZPGSLFk0QVjxEILvJ8CuvJ8Qlb7uGa675LH967F4GhjYwcHIUX7CBHTv3KH9ZKYAi+K6UjOcOuJkxazaVopl3vutS8oURdd1681nv4o4v/YQTfYNcdsUqitUsazesx+u1acMgZ5e42EVCLkWe3n7Fv/G2t76dL9xxJ0OxBNmKhbe/+32se/6fpCf6Edm7IEMyUZJOySX+40VpACVwsaIOV6LfkOmWEWwnB6dZXegm1TtKLZBrYjhmTaaCy/2uaGhGx7OVooN6zYHVacbiqeEO+Whq7+bSy64mEpzFwg4337r7W+zcd1Bd6WbPWsRtX/oqN958O02dc/jQp2+mYncqGloRO0ClZcvIWSyDhf9dwWGVKWQWqxRMVmlmp9LBX+4HXts/TE6y/vXbRpr7/34YvMGTyZIy6jp5DZPNxeuaGYN4/7rJx6tDpvQQE7xmkpIvtFXl6kwxx+Q5ptyyEPcxoa96qeSgxR/lwM7fcmDfWop4Oe+i9zBv4WKeeOhnDB0/yKmr30fb4ovB5sFRGucvv/w6qYFDzDrlAha97ZOUbX4VQhrmwlKMGVM8W6VE2GHhkQd+xYsvrMdZT9PSUCYYShHwF7Fb/ETHS/hDrXzxjjt56vlneW79ZuyVDHNnNzEa62PfwYMsWnoxn/z0N1i3aRcHjh3hosverNNFc6WLiKeDbCJFY0OQ3z/0IA/9/Ke0Or00BJoJTpvJ9XfdxbAUElUTIY9MZARBlTRmOwGPpKd/jsHDG2kwt/LlX/+OeGyQL3/qAyyfEcZcTNDZ1U26UMPpi/DlL9/FNR+8htEtB6gJIlYtU5YMKLsZi8upOsRls5cy3DNAvVCn35HD4bMQT41xw2c+yXe/+33sDi/dM+dw+PAB0tkkH/vYBxgaGGDnzv2kknlsdicujxWX18zJoWE6OpvU9lhoxV3dTi6/4mKe+sefWbC4g6GRAW1UmpqNrIpQKEwinic6XifUkFdwwYqbdDLA4EgaX4uTUPt0cqUwDc0XsvL8m7FVwCNmFbU8pVKMgdHj7Dt6lOauxXTPO5VcGp3GiuRjUvYxOekwdBsaHDoVJDm51l4e3Omae+29YtiYx2KSFWRTXYfcjzIF7u0d1h8/99xWHn98v+7xQvWRsFE57xYuXEiTUKpcRkOi7mwlyKdTTIxFiYttv4BwZjs2qVMskrFhV/pfrTRObKyfk4OD7N61i5HhIZ0UiJ16wOdT7ZtObNXZx6aNhmaLSFaNAk+SgyFNRkkRaqpFrT3k7BFUPJUWV8kqkQYvVptQUoSxkcbkKNHRNY3oeJTjx3o1r0M0eZLftWjRIqWEiQFJd/diDh06rK9jdGycxsaQTocN/auc82ICIS6DQqvKsmDhQg4fOkQwGHo5yFjYGcJGEdDB7XVQKdVIJtKEQ0E6OpoJBGUyWaa/TxgKJq2rRqLjk2YfEAz6OP/8czXc8O9PPqFT7DPPOJ39Bw4ovS0eyyhgdMry5QQDXjZtWq97pljTv+WtK/T1Wc3SfIwRSyToOzGoNvJiIu/1hTneO8Ts2Qs032L3toOsWrmMXGaC4ZP9Wg84nZLibuXw0SMqou/s6GLpolOUhij0HskIeuQvz+PydWD3NWNxu/BFggo8RieGNSx01qyFqhuUoN+GUIimsB+Htabna7aSYc2mLYQCs7F7I5SsZapWkQeYmRZqZXbYRGJgLbZaWlumuqnA1m0b1D1x/rylLF92hgYyitFBuZJnNHpcRfjhwGwS8RwN7RNk6uuoWo4o0JyPz8RSOF3pjHWx09fgXaEdWwwRvu75RvOhWmLZRXUSIs25VWMP6iYHz63fSqlmo1gV8weZUBjd+tRwfion7rXni+rzpNR6uflYhARQCKvo1bQrS62E3ezEbErg9g7R3JqSOSGWqgT9ThBuKOEJJqhaBrCbZ1MrLSIZa8JhbwShbRYS2C1u3LZmqHopMm4MHix2bHL/Sdi1xDpUhWpeYGS0l9t/PPL65iPM7zFL8TSZmhyO2HUMKoXJxFgW6i5sVo+OsnP5rNrOlUpZ9aaWCYm6NlUhFPBpQvbw4BAFGVcKpzxdoNHhxSMit7ygUAb3XCa6WdGXaEo1VGwWqtIYWEQ7ICMwmDWji9HxYdx+i6rrxdZzqiAXTqUkxGZzGeU1myWESqgVngJVS0lRZtncwv45JMZlaiMlSAW3x0csUcLmDOILddLWuQCTzceseYu0kG9vb9EbURZ1U6RNmw6zCHxsNpKZtP49U8hrZyzi8FxOxsl2XViFvDQuhkZEeKNer0/pWbIABa0Qu1xpNMoVudZGcyIIriS9xxNGw+G0O0glEjQ0BknEs7g9bhx2ExPRFG2tfiYm8jhdUjTVVQgljiDxRB6XOU89N8qf//Cgun00T5vJddffyOCwkQAdjw6qj3M8NkG1IgJlP9W6oMNmcoUC3rCDbDpL2OMikzjEM//4Kk7nFjLJEwjOUklD9KSLXCFv+IM74WOfnk7V3qee3yJmS2WlwHMy2OvDURdtQk7bTLfPEJJXS3Io2hgcSOLzeUimsqw8x4nf087f/3KM2BiaVSEAQVtrG5lMlpbWNg4fPojYr8v9Z6RmTy5ycRar5NTBSYpaST9Pp+H00+YSCPrx+p0MDB7l+bXDLF5oweNsZmw4x+hIknkL5jM8foBZ89xYHDk8YrCk/ujGl1BYPF4z+aIIfyUATzJS3Dz3ZI6+g5BLy/RNLILFJtJDQS6QpIOUBD0TK1wrXq9DbVBrYlNsrVOomImnq6qTsmkgkFGFWp02fOEuatZWvn3P/fz69z9n377nVQB55ZWXc+sXP68ojtARbOa6kXbvtKvdskUOq7wRkpjJZ5ne6cfn7KL3cF6LkjlzI1x/w0e59cu34HSJp3uSYMCmFCm5zm6HD4vZw2OP/p2JfJXHnl7DsRMjXP/pz3HPN7/OS5ufxVSM4rSWNJzR6XNQzNSoFEQ4Z/iYu9wyNRWELKc0LhG3G6JSOdQtxpRSNCtmMW0Qrrih35naDCUBVfQYFZ2OWTHZXeD10dY9G1cgwg9/eC/f/85/kB48zKc/czOf/dJX6TsZ55bbvorb6efHP72PVee/hVUXXEKuJvaUTuUmi82laIYkg2IyaJtKSWijgvyIVmtySjApBJeG4o00HwaN7v+f5kNqM9XLvYwWT0LLr6F8qWmv2CMaXcq/aELUaWuyedGU9SndnJCvVDtnrGU1Z1A2WRWrqap7mscXoJaFTu9hnn38HgZO9nH5B29VcXJ0bDd//92PCXtDnP2eL1LwL6RSKJI/sZP9z/+RY/t388Gbvke+8Qx9bTrjmyxQpQVxmCrYq0V2bVjLX3/7ILZaRSmh0nQMndxO0J+nUULSJgpc+a5rmb/sdH76q/8iU85z4ekXMqOthZ/c+x0cbhvf/d697Nizg3+u/RtWjxV/uIvOaStZevo76O8bZeJkH21BN/f99Psc3LmThbMW8ObzLuanv/gN9/zkF5jmzaBkdhvp53JOCXBVtai2oZ4fZLhnA6ZEjRmr34rdWuaz11xJhx9mtASZ2T2HHbsPsvKs8zj77PO547Yv079pv96zMi5IZ+N4Q27dO5sCDUwcH8JfdeI0Oej3m6nYylRNJQqVIrm8FJFm/D6/gnqiB5DQMaEnVkpm1YtpiJcYctRqeLxwyoplpJI5UskMoYCN5csX88TTTzB/URMzZ4cZGjtEc1uYxoYmMpkilbKDdEZ0ZD2EgjWyyQpuV7MaqNRdFSyeThLJVt7x7rtxBE7BVsngZoT9u9eydfsmork6S05/K2+59CqO9ZXxuWwaECyfbVVtPkUQO3kPyNRWvyanHIb+e5J6Ndl3vEHzIcv4mWfWMn/BAvwBP41NTt0T9u4fUjR/eGSYseER1dNcffXb9fnE9E6AKF3HwMREhf7+fpITCQVwbEJt1ugzmeRJcKZVnTKPHjrMurVrGR0+SjGXQJgLsg+JqF0ehqGDoTmThzA2RNchYIrsaQKUiLhaQ/qqJRLJqIpt/S6n0rkE5RehuexrssdHGgI4nCaGR07g87vp6G7j5MgQvcf6mNE1UycH8WiM+fPm0nv8qE6qhEK9bNmZymzYtXuX5iYI00F0JhLEJ1MXrR1qdVweaZJKakn7t789TVtbk5E9NumkKeGTSvNV4bvQcD1EJ8ZobAposyf5EvFoClNd9Ctu0uUCsXjcAHJdMuky9nFpvKSuufDC1SSTcULhIOMTUfbt3avAkezdcgaHI3DueUuYOatNHbF6Dg2ydZu4IRprQUMrTXDqqWeyYOFytm7dwd//ug1zUShwZjVOaAwHDAq/zcHyU1ZyYmCE472DZDLyurJ8/BPXc+75FzM0VuSB3/wDb2g+/sY5ZGTPtkvdImDXGOFQI8lEBp/bQymXpyHop60xiEMComslShR57oVN+D3TcbiDFM0FKuYa1YqV9mArc5odJAY3YK+mNJ/I67Ozees6Dh44xFlnrWZG1zwKedH0WvRa5csTakturjXjcYcomvaQra/F5u3X4ruUnIcpfzo28X+ymtRsSBguRk9uGIAYNuhG/SdrztBASpMoeg8TNruX5zdsI5WrYrK5DbaEGsS8Yr2u6/gN9In/2nw4tK6tiFZ2MqNjaloiYLKJUabPjtExY4hErIdqYjZNoW4s9jEqlv04fHGy+TptkYvo62nAXF9IrebB5s6SL4wb1CxzM/WKnyJjmh8lmWwGACturCVq9RjlygQ7d63jPx9vegPaVf0hTfM2W41DbVqHS2/G4aEUtYoDuzWEw+bHYXGQSMYolSRRs0ilItoGSRg1wvb8Po/uPtVihZoE7+XylLJVXCLULUODVdRu4p9Sp1yrU5Cr6TBRlq7SaqYmVYFVCqSsTh26prUQT0yA00AgVCRbN7yNpZgXqz6b1Rh/lstZ9QqX4l+oleIaYRGaiiSl1r2Yag1QDlCTxSszZ5NNQ6gqNbHoFbK0jWJJ7D8reH1uvYg2i5cG8lI+AAAgAElEQVRSpYzL7aajq1P/HoiECUbCuDxuTcI0O7z4Qy0GAmC1EgyGtRkTepQgGLKpyEaRF568yzepIaliMgtybmR2CAxULlXwBwMk0hkV3ssGJOiPzW6fdFMStwGHjrVE6JTNSu6Gg2LVcErwOi1UMnEa/BJ2l8TpC1E228ikymq3mk5HaYh4SWdSmAS+rgkKblG9imR3+BscpBMxGvx5tm18gN4jj2CqHcIs+pEsxEehlHVitpZ0Yck049qPN+IIjKuDkrSU0vCJyGzsZJjxvhid0wMkMgkamkyqkcgmA0RHnXjd04hEWoglhjl3dYhN619i25aYFjN5pU0JsudXvrog6qm0VLHi6mQcRtL8yOjbKo5pMsbXzx1mzmpRUWf/sRM0NjZz8cUXaTLpM89uJpWEVWcspKdnSA9saVocHmjthPZOkKUpwnlZQ8Y6msxQEP/5rBWny0SpYOGxPxaIDYq23K3P4bT71bbUZCvq557LVpk2LUQ6mcDvl4mTFLSyqZSxu73EUnmK2RwOVTkbPH27x4GvcSbxgpcf3vtH/uv+32kGwPv/7V2U8jG+evvnyCYlAKuool6LWdAUmfwJ/1Jc4Oy4/lusfesdH+ePf/gDxw4lyCYC5DKSe1GjoTnCeHScUlk4y1LgG1oVaT7Ezz6XKfPJT/479kA7XfNPpb1rHvFUmcHeXr52203k44OYqxk1fiibqpTzIrwxUEKnFCoSJOrz6YEmG7DQN+WelEmgIj06oZKpiAjU3Or0Jl9ej4zWLRSEy2sq4DDnNDMHR4CCrZOFp63m2o9/GJ+vxv33fZv+3Qd466XvZemZb2HDtsO86Zy38MQTf2MimuA977+WbNVKyeTUhHF1S9PCffIvk6F/hu2tbOSCOGkc8qRo2vgXRu6OMZ2Z+nNqevPq9mNqE9dJhP74K/qMN5p2vPp75ikl7cvffL02RA4LSbd/hXb1CrXlX55LXnNdUm3N2hBMIdWa0SECdHn/csAJWm2xkC5DyF6n0PcwLz7/e6zudi54/9eoWYts/Oe3GD20Fbt9Ghd99Fuk7J04ylmGdv6DY1ueZmIiwae//mv68iHl2dvljctNa4FsoYzTUiVgr/Obn/0Huzet5aKzVvLR66/lnu/dyd7da+hsFxoizJ69lIsvuZq/P/sie44eZemqRXzg0o/xxwf/i54jazjn7EXkswXN58kWRzhw+BgtzctYvvBqus9eySN/exhTLoY5NcG+jZvIpHKsvvhyrM4QJwfieExubv/dAxzqr+MQYwPZ721CAfBq4++3pDCnezi05UUWve0DRMeG+OL176UwegQnEvYW1qnYyjedy9Kly/nrnx/j09d9knu++U0V79ZqeRpbwzS1tTB6YpjsUJRg3YlNHMRmthHNJciWs2QKMiX3cNONX2B0ZJi9e14kmxtTyo/awje0MTQ0rlRcyQCwiLGKTVKsw6TTRXV8kxR1cT4qVXO0dwXwh+S9xKUsVmqy2+XB6+uif7DGJZcuoVToZ3T4kHL9JRg2KZ+TcwENDW/nHe/6OskC2KuH2Lrhhwz07yBTtOEInM7l7/4KuYIRpikaEGu1QllQVKvEPFapW6TYlcVkl2gywwZ9yur2f1vwk6GXjz/+jGoqBK13OcW1rKbi3ejEhAa6zZ81R+1U582Zw4wZ0w1raSuMDI0xPibuUAX9pda6C0tNqEwWDduNjo1wou8ow4N99B7rIRmbUPBHwEQBBVVrJpSLycfU9HBq2miVsFe10pc9S0JUixpMF4kEdM/MF7JkMiny8ZSyPCRUVfZdmSKHIwHCYb8KtdPphEE3ESv7ahWH3UVLUxtJsVi3SKPiZXCgX8NhpZB/09nnMDY6xubNm7Uw9fuDdHV2aR0ikw5hdChi7rCQTCR0jz1+/CRtbQ20T2vXmiMWj+n/Ey1MYyRAVQ1ZZJxbpUEyG2wVAn43QydHlcViNbsoWyWY0UIunyOdEfBUGj2rNliyP3d3z2Df/t2sWLFIs1JGR2JKxZ8508Mppy5k1qxWjh3fx/adx5g5w8/wiRyj41I3Gfut5P/Ivi51ld/fQEtzB0cPj1BMetTRKxEbpTHio1LJc3LoJJde/m4GTyap1VxaU55+xlxODA4wHs/S3rmY4XHwBOdQs7dQtTkp1GtYHdIwirm5fCLCoxWraAm7KzNn+jTcNtG5FShUi7zw4ks4zS24PD4Njc1XRNPkoTnYxrwWL6N9a3GRERsY6uQpV43G3+MK4fNJcrpxjtVqRaqmtJGPJPdKzYHF3Ys9cACLa5B8roi1uoRyaiFum9TQsp6MsfTkKfG6O2XKfcoYV8vZY8VsdbNmw1ZyFZneGpMPg1r7r83HG912AlLKoSEBxWanh46Zs5WbaXM4VTIg9YY0P756GJN9C0tW7sffsIXEcAlv8V3Uy27au1PkTetJZGPYOQOKy8kl51Mrd2MyuahbJyjXhP1hxutog6qfijWplEc5+wUQEElGvZri4KHNbH3xH7S2eXhs06mvbz46rI9pM6H0EOo0Nrp0ipBJV7Bbg4qSS2iIIPrJVIxCIau+xGrLJ4VgzeiIpfgW8YnNLEnkduLxLJI35apAyGwlIp6sKoAUlKeihWPVCiWdfFipSxK63Uo6IfSbOp1tLSRSUapOSfecFMjJCEtO1Xpd+ZAS3S4oajafVjReuvtK2Ybb51YObToXxSrjpWoHlFupS+qkRSw+jeLbZBGrOrHyk0JWcgZEyC7IjqRcGC4+Mv0QMawiQbWqTkCkEZFyICkuEoEIVouRHNnQ0KR8Tcl2EPF2OBymq3O62iE5hUrkdGK3S1q0hHSJq4bQQuSZxKrXQbJQoC42pPm8clAlqE64qYKQJFMp/D6fNibDwxPYPR7lv7t8Hk1VtYgPuN1lhB06HCTzOdw2swbvZHIZGhoiGuIkY2ChsYk7mWyQ+Wweb8RHNjtKyDPC+md+xOiJ57GRpJTNkomXiEdlTUsjKvSiKm5vnU/eNJeS+bDRgIotoIrBHZzsC7DhqTHedHYz2dKoJvUW8i76egR9nIGpHubU085gy7bnaW8e56WdfTpdyKTFClYKqKo6Xhgp4NoX0tUdxGZ1sn//iN7MMgGRw0ldqYQdZZEx8Flki1H27zlKIVvHYfVwweoLeOSRR5EkZhEvBgIRUum02r3OX2xn8SlN5ArD2ByypoxQJ9GiWGwVtcWVKUhF3GBsZW3E//yHHMkRKei81Go5XM4QqUwGl190HWI6AJdfcZaiZuvXbtbPRZNOZQ3abOQKWYqShyGWvNJTiUOLw4o72ILD18m1H7mJts7TiSZMeOxVrPUEt3/xely2AsnEINVKRg8nr0/WT55Q0E6hWGLmrABXvnsle/fsZtvGYVJROxaTn3xhApvTSijSoJkx6ZQkkUvTLpoP0WvIONhKe3sbzR0LqFpCXHLlB3F6mklOxLnlszdQSUc1oFKQn5qpTj6fNRpQeR6xxzPVDYpmoaj3ZFkCqSQT0e6cdHWSTc/wR3bYRdworm7SFIcpFMqUHY2Yqgl81gRUcxTrESyR07j97l8SbgkRm9jN4498j8FD/VicbXz6i9+laGpQF6tMOqGTvVyxSrFqw+mVEMhJE4xX7c5TXHX5c+rv4iYz2TdM/mkgUlNFyStUqDcWor98pEyOw1+jGf8fS7Ip2tW/NBGvccXSFmkqa+HV2QmvFh3qcSWJ4hW1GRaJqtoq1usaEEalSL2cw2k1Y7O4GBrPY28JYC6cJHvorxx9aRMH+kt85M7fUaqNsO3xW0kNHmUiF+a6O/6TnClEh6fK83/8KUde2kjLjEVcdu2tDCWthCQlXQJZBXQoljTXoJCvkhjt51c/vQevKccDv/gRiUycz9z0KUYGDxMK5LFa0iQSZe6465f0DddI1uqcf+mZ1JI5+o8+z9PPfRubJYqt3EAx7VAaktBG21pPgcp8rr7lVnpH+ujds40Njz7MyN7DtM+cx9lXvhNvSydnrVjF3TfewpnveScrVl2pNJN0KYanqU4ibifs81GIHmH3ut+z4W+PcMWnvstFF6zm5o/+G0df2oBFqUg1RRyjsZQmMy9fuoyvff1bbNu0iZ/8xz1k0lEWLZ5H70AvxVwRn8WFs2TBVKjh7WhRXvrR/uNYnA4mEhk+9anPsPr8c/ncjR+nkB8jn5fjQPSKHnVmGxufIBh2UK4WlREQDsvEvEJzk9AcoqRTBYbHKnTPER63aJXAGzDAkkh4Jlu2DhJufTNfveNGxoa2sfGFB3B6x4hn0qr9K5XP4Oqrf4bTPQe7I0Pf4d+zcc0PaW71E8uFWX3ZV6lbT8Miza6Y4JTH8Dqyujnl5DM2O0hky3q/iXONuDZJcS+gz2Tm7v93+zE53Nu2bQ/d3d1MjI+x8swZ2jy9sH4nq1adomBSPlUgF8+wafNG3E6HUock+8ftsOvvk0JNgAVL3SlLm5ODJ9i5YxuHD+2lWEjjcoozowOPy6EOYNWanaogscbdrTSqV2iLYo9tUB8txZJajeZyaQUfZU8LhWXvzJDJJtXeW4xlikmxsxW7UQvVehGn20Fra5PWDCNjw0rhkhqoYi7h8wf0vJKwZNHDirOgAH3CPJB8CMn1aO9sU2rZiy9uV6Cjvb1DQdXBwRMqRpYmRzSusq90dXXR29urQIfYnM6ZM0drFskjGxkZUcG55I+0NLcTiyYoCNWAIm3tIQXA5GwbGY5rcVs2G2Y6TU0NzOyezpEjhxgZHdfJ3JKlC2hpaeSf/1jH8kVdNLZE2L5jJ5FGO+evPotAyMPza/7Jnr3i6gjXf+ytHHgpyvPPb8PtMeH2BAiFmshky5SqVryeCLO653PgQA92Cf00mzk52EtTk5dSKUUqm8Rq9zB7zul0di6msbFLa6d0Jo4/HMThCfHcuu0U6m4s7hA4reTrEuosLmyulwtyk9D/a2XJVmfuzHa8djMm0VkWsuzYfQBrNUQ4FMHiKitl0uUK4bGGaPOZONHzDC6yWOsVKuK6KNRrp4eK6ENLovGRpkCmYEVqppwK5KXgFr2WzTWBryGKL5zXvJp01E8xNQ2vaJPVEW5y9f0P4NQbNR8Wu4e1G15U6me5Lmeu1KIy4X41KPbGt5wAUZK9JOcANged3bM1XiCTz6urqhwzaveb82B2rOGtV52gatmsgGpD+b3KTumcl2A8/xQnhnJYixdhZxlU51CrtqmWx2xPU65OaA3gdYYx1dyUzZIcLyYp0gqKy6JocOLs3rWenp7t1Gop1vdc8QbNR/0vyuuT8LIahutCPlfQTtlmldRP8UW2a7dZKuf0ZpNRtuQRKH9b56KGkl5DsoS+YHUQHc/ikjTefJ2Q1YVDXJ+qZUoivhYRV1mQFTMlSWp22jFJ/kW1QjouEDp0tjYoR7aszcfkRmExGgW56WTyIZ26bCAlSa2WFEmTl3JZLN8cSjPJFYTv64RaI7VyWLtYm1mOabEVFbcIgyYl2gJ5yAYlkwq5WYWHLqIxaUBkSiF/F/qVXGT5Xqlc1imLzeV+OX1SmgnReOhzVadGbGJTWppMmZRcExHuO3QRCw1MfJ8F9ZCNWTb8jukzaGxs1N8n1DJpbGThiHuGcjvd8vvMDI7GSBaz2L0e9bW3123YZHMRwbvHQa6a18JE3quIGsNNLUQTcXXCEJ2KIO92CW/LlfA1hkmlhwg4h3juyf8gM74DUzVJfGJCD8JyRSB3BxbRd+QLeHxlPn3zEormPepcIhQgAcbKpQBHDzrYuS5Kc6ubuQsbyBTi9B5PEh0J8553f4F63avCtp6j23Gbj1EqVHXiIcWq3BgiBFeHLydKXRO6XUuHX0Pytm09poJruXZyYIkloSARchBefMmbGEnu5WRfivbGOarxePsVV/H73/9OXcZyxRJef5hgKEAoaGOG2vVNYDIX2Lp1hOYm1FFE6GKRZgs2p1hOinAgQKmS1EnYxjUJDuyQus5BoVTUQ1IyZqoyObQZrjGXXTGNJYvns33bLnZuHVcEOuhv0wYSk4T7iLjREGE6PQ5sThuVuplCyc6ChafxgQ/fRc3Wid2U44Xn/8x9P/0G73nnBTz55J+MCYI0mppSn1e8RO6N8y6YjdU9TktLM39//DDxESnAfZQqacoyKg+LS1pducrCjRVBazAoWRsVmlvMLFu+gIlYjpaOBdRMIa567yf56pe/yf7tO7CUC1jqJTxet9IkM1mZnhl2wjKOly9Zk6JFkowaccQQ7rbdLoeDxiYb11HmY7JP1K04HD5sFjezZ81n93ASm7iyFMaV9jeRseHuPJM7v/tzsJbZ99JTbHr+NyTGJzg2kOd7P/srZvc0tVmuVeUayJ7lIF+S8bIdk6SaTjYZU/SQKbceJYQZmZC6SctjEpyanIIYjca/NiAvz1H+ZcefmnhM/fl/AID1LHp9ePSU9uOVZ9AWaUrs+xralZxoU7a7FqrYkEOzTk04wzYxvRCKY37SMjFDdPQkYyNRnnhuMysuu5KVyzvpeeY3HNq+FXf7Ii76xJeoFhKs+cWNjA70suTN72fFxdeQSBWZ4c7y1we/z+jYEIvPvpxlZ11BMVtlxzN/wUORcy68hAJuMiWjrUtEh/nJd+8iN9HHHV/6d0aiJ/nxT35A2CceridpbRNuhpfu2RcSaV/J6iveRdo8zAtP/Ybenr9gcRzQpO30SIBM3MNnPncTm7dvpOdYlOmdb+WyD3yWiWSC7kYfP/rSF9j02JN8+KYvcv41H2Qgn8ZVq5Hdc5Ab7riJh/+8iVzBybGRvQxl9nPWue+gmCky3reTXWt/TbxvD8fyM7nn7nv40Tdu4cW1T2gaXc1kV661pDvLeZbP5nCHGvnsDTfw4vq19OzfTbmco2KqEo0l8Ni92GtWrrj4Mp7959+VbuUJBRhPJsmX6yxdsoKzVp2O1ZzlTw/fp3z+sZQcB0JJFJcbBwsWzWLfoR0sWbqQHdv30draqeGZl166lBP94wwNjxFu9NA1O0Qi14/X78XpaGP3zpNE4x5uuPWXdE/rpO/IM+zf/1tiqa0KCJXLC7n8HV+no/scnE4LQ8ef4Z9//SlBlxRmJpyRU7nsA99mIuXGJiG5pTEiriijg9vpHZxgJFFlOF4jX/OyYMkqpdHIsiwU6mpJ/wZO0q+7DYSGI6j4M89s5/xzTmXv7iNqcbtkURv/fGoLF7/lTAUv8wk4uPsQa9c8zynLl9HW0kw+m1bA0uWwazjpnt272Lt7t4aKyvhFwDihSskeJHWL7IUC1knxbrVJbWDkEBiBoEKJFR2FvIOa0sdFOF2U4LuK6CyK+PweGhrC2nyMjAxqES/ibJlEOOouapUaNZM8f4GW9kYamsIk00md+srZL9oRk0MyISJ43SFOnhhToExE8GKVK02ROGRJnWGyCMgWUJQ94A8SjSZUCyrnc1aEN4jmU0xmPJNJ7mWtC6T2kNpAmBF2h0P/FP2J1VzD6w4QCITUhei005eo4Lzn8AGGT44qzS+XKxPNRnXKE4mEaGqOMDwyoHaqYgstLmZdXTKp6FOwePGyuWrt7vCYSOaiHOs9STYP/Sdg2bIQZ6+6kInBNGvWrVMNpGg9pk+fy6LFpwHC/pBCP8iGDRtwuMT5UijpaUzmnAKYfQM9er81Ns5nwfyzsVojdM9eiM8v52sefyjCP597Absngs3jo2Y3kRNXGbGqrxi1nwbAiqGGALFWmDezC5/DoiGHmUKaeDKDox7GJV2FLavTPJPJjbXqIeKsMnBsDc56HodZsrAyVGpZgwIlYuSaHYvZoWvLbBWFhkyKJLvNp5PAUjmG1ZnR9yK0+0rJTSnnwSVAumTEyFpT22gD2Hr9YwrYemXyYXN4WbdpB7F0SXf3uqzhSdrV/3bGWHR8YNJ8prLJxIzZc5XKITplkUxIXazhkXUXkYYBzjz/OEUeIz4MntSV2EzttHXnGc+to7dvCL/t/dgtM7FY2ilXAgpAS8p7uSKOkxW8Mp2tmykJ7V9YSdIYmsTcpEwxH2Pzxmc5cmQPkbCXp3e/5fXNRzD6kKKY6qVtMgQwcvJJCI5FJh41I0FRQnNMFmk25A0aNpqCAhhuFoZdp9CgxEtfgsqyiQrNfh/leA6b1N4mQVFqFK11XF4XrkqNqtVM3lylqFEhIsCBVCyPRAR0NkeUZ563S1ifkuSMYkbNXOoaDDSV7iivKFc0AlGMEC7JFZDXLje7F7PJozke4lhkNCNGUJBVx62iGTHi62XTEjs9WVhmbFr4axaJfPhKtNajX3UmMrqU61WpSSdu5JBIwzHJgJ20wjMCxSqyYYnUXtea8ErFCUH48QZ3IanhgYbziQh2RUwvN1Zzc7OB9FfK+p7FiaO7exbTps1mxpx55MWZKxRQm8V63kzY16B0L/Frj+fjmsAqo/JcsY7b7yeWFB2Jk1wmqfxa4cpWCzVcTX4S8TEavCn++fgPGTuxgUphiGw2RqlSM5wmJLMl51SrVbcvwbUfF/u6g8ZGmC+SlSmXs4VKfh6HX7TSc2wHnd0uxuNDZNISZtbN+/7tZuLxHAuXzOLOu24gZB8lnRBE1KmImoQNCTUoXyjgckmTKWmaVQT06O7uYOjkBHFZH8rZF1cpQz8jSHt7l5tIV45MDBz1RmoFL05bkDPPPJP7fvVL7C47Tq9bG8iYcGJbzDS1yk0pAU6GLkUOr2IFlp4KLe2y4Yhcy4vbZ2xEfT3wzONRCllRbFa1AZI1IYYJkUY465wWgmEJbpK8Cj8b1w4SHRW7XreuOVNdHLxEAOHU6ZnwQKr1kgbwiWiumKvRMe9CVl5wDcMnDvDXh+8j4CqSjg/owelwmzSV2CICl0pOxcbNLR7eetkKXtq/njNXzmftcwfp75GLEgBzgbzYUotwR1yoBAkVJXatojQqWR6Su3j5208nk5J03BCpvIum5kX8/CcPUs+JiLiqWRJS8BSqNXIFsQc0kET5kqmkIaYzk05lFQ0V3YWscYPKJM29EUkvgjSxb3S7QuoPf8GbL+as972PO275Io5cHr/VhQSy33zPT2icM5dMPoG1PMGjD/yYiVgvy1dexqrV15GpyGuRQ12K+TzlYhG3O0hO4gnEfUaaI/mVk/7oMlkzuKgGSV3XzMu2g6843b4i6JtCmfRJXrfnT/nrv7rxeCMHrNf+Q2PG+b8/Xv6Nk/uNQfMyqGCGVbHhbGWjisNU1owGaWBlk5UEdmkW3ZYKu7dtYPvGdQqYrL7yKlrOWElNJhS7NrL2yb9w1Q2fJdbcia2YJvbswwz0D7D62s8yUfbisVnwpQ/z+EP30jc2wVWf/go2dyudPg9/+PHniQ3uomwJsvrSa1lwyvl6/xdyOW658RO4LVm89jJpRfpTmMslpjULzTNJMiVUwLO4+wdPsKd3CHdrmUcfuI1i6kWy2V6s9QCLuz/ARRdfxR8ev4+jo7sINXdz/tk30z79TGLiDmgq8IObb2J45wG+88CDVGe1kw9aqaXHMR06xPqN6ygVW/jcF24jbSrw7fs+z4Kl53H+Was58tIann/se/Tv3cj7P/8AHW1d3HvPnWRGexkfGcRs9yjqmMkKdaCu4uRU1casaZ1cuGolOzet18K1b3iAku7NkizsxG114Cnl1LVw1oLZ9A+PUqpbyOdKqtOaP7eZt1x4Gpu3rOHQQE5pf5JGLHteIOxi2Yr5zJ03mwcffEg56XImXXvdpVjNAZ59bgNWh4mO7hCd3QEyuTxHepL0Hikwc87ZfOGeeymnK/Qefponn7oDs+Uo9VqQxQtuZuV512LxW9m4+dcc3fobfEJOSdvwhpfwtvffyni9FZPThJsc5Ym99O75G2Mnt1E2+SmYm2mYdirzl67GE+zUz1jpVlM6j/99KSsl1+mGJ59cz2VvPYdiFo73HGHB3Nns2PYic2fNYs+uXYwOjNIeacUr3Dw5cytlUokY46PDHNy/lxN9vfp9u6umeUxCbZbxtAQiCs1HzlGpQ+QsEDBxyoZa75tqWakgJQmHk4aikKVclFwimdLKZFbqHzPhcEibQXGBklpCdgmhKgtjwW0JUC1VKZSzOFxmdWSyu6xa+Kcyxr4nv7vMEDO7u5jWNpOdL+4nmcgr/Up0P2KgU60UNGNDchwlOFgE4plMXh2pBMDp7GxnZHRItSdSYxWL0ujZlbYldUg4ElFWhAjzZUMQGo3QwkSJLywOt8vLtddezSVvu4C7v/MVjh49pJrYtubpRKMp8lVxN6oqeCxidKH8iXlQ14w2nXrE4hP07D+BM2/nXf92CQeP7sBkLzCeGFNdp5w/kl3zzndcy8nBYZYsmMauXXvY8MIW1dGVyhaaW2awaNEZNDVNx2H3sWXrdrV4lgy0fE6atRN0z23i+IkDqqssFoOcecblTJ+xBG9INDQWbcQCwSaeeno9/mA7Fqefuk3CXPMK4EohLNod9eaoVzHX5ZyqMWd6J36HTSmnseSohve5CGsga7mewOoSYCxAJWfDY84zcHwd1rJMPgRcF1RAzhKPZpnU5awWexjFqQznTTXSF13jpHBczkDBrnXyJTkYQkG1S8386nPljafnrzQkrzQfdpefDZt3MhbLUjOLAN1GXQI2DaXf6zKhXn0LWk1SextuV7lKhe55C3AIQ6ZSVgBbzHsEoPTbTKSivZx3YZW67WFGT/ZTH1lNQ+A0fJECFftxBk/GaWu8kmJBAFYn+aIYTolW2ExZ+O/1qjbT4g5bIINDajeTsD8ymOp5sqlxtkgwa3SMgM/Do1vOeX3z0ZJ+Qh0dNKdAfPylKNdgHYsW8dJUyGJ1B8savide/EJFUmMVDQuTo02aj7qOSKvi1FBGtQIzmhrJjMaxVYyJRclaJ1Utql+zS66lhPSZZdhZV0W+PFM6UVAR2bSWRp1oZE0ZpePIQ/2Sp7imYhlpE06kHZPZTr4o1JeUIrLKbavaqNe82G0BdaoSupaMYutSlGkhBnZJ8hWu582Nrk0AACAASURBVGR6ubwXi3UyoVMKc92cxM/YroiK3OxyTYxQQQlRKWI2SYiSIPHin200G/I8Bg1N+O4WFSCWZBIhFnp6jcVBwaEuVi6XV6kz4mbkcvq0CJTpi9xWUtjLIpekTdl8ZPohzVA+VydbKpMoZHS87/dHqBctzOyarWjI3EWzibRFaIi0KvJgsnoIRVooViQbwqxODQbxv0ZJsg8amkgkRmlvsPD4n37Mwd1/J508rK4WAkVm8mUcrhCtvuWMnhwnlT3EVe+fS9uMKIVSTIvYSkXYwO0U0zN45NdHsVhLNE2zc3KkFxOS5tlMNmPny7ffTqEc42e/+BbW4oBqDmoVEaIJmiBWcSLUrGkjINoUm1DJTCnlnQoPWjZjEUzL9RJBoNjVyrjaEzAxc2mF5Pj/I+09wOwuy7z/z+m9TW+ZycykFxJCQggdkY6ANAURxIru6qu7KhZ0XRd7XVR0XcW+6qIsAoK0QCgJkIT0NpPJ9H7OnN7b+7/v35kQIO/77rX/w5WLlJlzzvzO83ue+/7e31Kiwd/N7FiRkYE5AoEmChVJci+TKca1WZSwQfnZZFqjDjEWM057SG3hook068+Alg4rFXFsKEkoYojoXIx4xM3ubTkO7i3rzyyHjS8IF13WS1tHkIYmJy+8+CLpFHS217PjpQjT48K9N+GyeygXcjpGtTvdZItZkukMrW1+ztq0kRe3bKWYLdPWexYf+sRX+fs73oOpJNS3WbWXFHGacvkdTlLSnNnF5MFGU0uATecsYfNzW7n88lOZnijx2EP7yGct1Dd5icXjeq+K/7Y0HzL9MITfJU2nF93LNdedw4HdB1mz+gJ27ppgZrbK03/bRl1AurGy6r28PrGozqj7m9yE6rwmIIDDsJOed2rRIl8DQ2XiIZuwNNvGZixNtNUq43cPTkeIs858C3d88xv87bGn+eU9P6eSqXLhZVdx4x3vZyw2i0/siQpZEpPjTEwdYNW684mkvZQtPi1qjIMnq02Y5BPJdEZ0UIauw5gyzE8/hKOqvJZarri0rZrOfdx16oTJQ23YYXB13yw4P3Ey8maa1v+5IpP3VJOR/zfKtnm0w7ie+pbEVep4ToqZbCrKqy9tYe+enTptuuTyyzj1tPWkEikNUtu7fQuP/Om3mG1mPvSpL5APduNz2GmzFIlOT+BoW8CBdBZnOcXiXJLpSJxq2zItwKupLF2+FC+9+FceePwJPnLXt6gPtJAfHuDeb9zKwg4oVvz0HUtz6dUf5MJL36Hp49/62pcYPPwS+eSElG6KAIrFd3uLuJlF9ADL5Fv47R9eJpKFX/7pXmb6H4f8EMtXLOesM65meszFg488TNWbwtoAV970QXVrchTNPP/UI1x05il88t03wWyCs952FQezMVzdddT7ILlvBy11zezcFubyy9/P7R+9hW/8/H8RTiS46YYPk42O89c/f42BXUf45NceIBaN85uffodqPkJkZpyYVFgWJ+WShYp47Mvk2OLEVCjhKJVoCQbwuV0cONKPRaiIInZ2iEtghbpSnmgiK9gCNrebVF5Qey+pxBweJ7Q0wcUXn8GfN+9hbi6LP+BTfZlMX4P1kitRYnQkq3qGVLLMilM6OX3D+ezYcRivP8T5b91EfaudH/zou3icHUSmHfzqP54i4rBizlVx24/y9a9dT2NjlWq+l7+74z8RcdvDm+9j567fECiNMj0Ii7sv5MZ330XF30VKhtpOcFePsfmBe0lNH8ZpL2JxNrH+3Otp6zmTsdkqJnuDaotkH1aXNcHeTjBKMPwu3/yQvUf2yT27D3LGhhVIXNHAoUmiszM8/fjjtDY20NW5gPaGZlJhsV6FPXv2sHvXqxztO6J7swSmBv0+PG4PZXMSm9Owsc9kpIAWwa5QmaQYFRq10SDZhWFRKWoadSIeJZGYo1wqYDUboYUKSlcVElRAStgHAgLJ1CGVjmqDIme/iMDleU0lOzaxC67k8AWdek6JkUEynSKdzpKTqrxqxuaKKV1r5fI1xKMZBo+N4nV71dZX6iyLjPYEihRrdqsg0SVmw3MKSwiAKZOXZCqu7phy1wvrxG5zaJCgaGWEVi3UJAEoY7EYYuEq2kihYIroV2qLJYsXMzzcj9UqrA2Dti5MjoaGFo0ukOZF9hKPz0WhmCQQdHDOuaczMjyoTk+xcB5H2c/GM1dgsmYYGDqorBQBTyULqnPhGiKzMoGx4nLPUixIAGaKyckYfl890ZhYalc559xLWL16Hdt37CdbcKnjl9/vJpGexubMs3b9ch74y8OYrY3aLH/ow5/Qs1rqOsk6EeD45ZcPYrWGMNuDmO3yqVY0M65UySuNS37pdRIwvFqhd0E7fpcDu5rpRHG57FSyVm0+MvkoFau4mAYpZqq4zVnGj72EvZKphexKZEBG9TTa0IoGQ8FgKawFaJbpvaHR0ww2qXOF5W6XQGlhA0guTFZDeY+Hwv5fNB+vNR96kiktzukOaPMxFU5Stbi0+ahoMLWhKzyZxe78XWcTMb007haLGk4sXn4KNqdbQcLZ2TFuvOFq1f+ODu8nNgktzTlWrxulWH4eR/I6WhvWkcwPU3UMMzY5jtu2nki4pE1nKmPG422mta1T7XRNFQkoFnC7SMUep77BgdNeIJuZJZuOMjo8wsDRQfqO9HH2WWfxjd+0noR2VXi6xs02QgLl1ihIPoN2bjWEsyKi76yqGKWLMv5vUJREXKqInLj4qGuChXyiiCkLTR43pWQOa9UQZAvaK42GKGfTDhOWchWnTBcKBu9SKEMmu4lUsaquEclMnHJVEFljQmEgf4YOYJ7+7Ha5cLq8JFJZHR/KlERS1vXjVDBQAv/EVkwulBOLJYQJL+WCS22E9UBXCok0GrLIjIJfpjtyNdTNa97dY/7Dl4UgKOMJkxNpjBTZlOaiItkGhiOFTCxEHFxW+zHj59BJirbT0oQY1C4jAdOum5ByUyWETgSwNSGsMb4zrNvEfUQ9/CWHQlee4XIjN4A4VhRLwskXYaDoDcT6rIrN7sYu4YTVKr2Le1W02Nreos1k98KlbNv6Ahs3nsKGDcv4wT13MzZ+mFJBLC29pFNRDa376jd2s+2l3dTVFWluT/Hc1u/jCw7j91VIRkq8+PQk0yOice3CanXx3vfezr/99CeaTyHe53aHWX+lJaTGUsVjy1PKy3WULE35XEuUTXnSMoWwwKlrNnHw4BBTyUk8Lh+hYA/h2ZTa3lWqMSymDF6nE6dVcl5KOBukic6zfu0qzXfZ9+o00Vknn7zzi7y8azMDYzsoVmKEvHIz1aYWav1opS4QwGLNKu9TnFZWrrFjd8s0xIQnYIzKZdpvKdsIj4d0FO+vEwSrRFubTBBCUHUSmS2yb0+YkK+do/1higWLNpkWk1d1IzZXlTPOPoXNW57VxkV+zsaGOtafupEH/vQYpbzYWQtKkdZ1qcO+qqxdY5IghYrJIkJ20bCI4xWce94KxsemaW9dBmUfW559iVK5QL6YMdAhk81IJc/LaNhAZORnkx70orc1snxNG/tejZCJtJGM1LFuzdn89BdfwOWp6nRHgp8K2TIt7YZLzdiYQSeQA1wQWrGN9nolNbdALifUq7weVGooU3ZqoKjqc8wZXF47yXQeh6ORd9z4Qd76nn8kZfIwOZdhfGqOnoUdKmYWJEo3eB0hGwMNBQmOW8saW+6bMCUtiGqJsCc0H8cdeubFezXOyIn2tW+cXugznYRbctIDQHgub3icfBry+q+rEb2MH+S4E5ikRxs/RcUkw/TXaFiyl1SKktFiIZ2KkYyNM3ZkK8cOvMBcPEbH4vW87Z0fxeEPUsmnGNi3haODo1x4+XuJjUnTPobTn2Q2XCbgP1WpP15PgmT0CPGSlYqjHW/VQ2oqjMtnIpadoqWjjnqvG1emwLfv/Byp6hHOvWQ5+XAKe8nD1pcG2fiWG7ns2ls09f5jH7qOYmxQCyNZJDfffC2//+N9uD02TQ42m10sWLCcuuAC3v/+j7LvhaeYC4/zjve+i18/cC/9R1/EaQ3R2nwuF77tHyjWd5MKVNj/4E848uJD3HLTlXz6Ex/l1FUrWbH0NEVPY9kEuPI0LfAQnTqM29TFg384zGc+9U2Ozf6GtGk3G0+7A6vTz/2PfZ3xgxfym9/+kv6jR9i+/Sl27niSoWO7mJ0ex+vwkIkVMFecOo2s+GoW77kC9qqJ1sZm/XxCgSC79+1REEP2aq8g39UCy9esYmouwuDoGA6rg2oxT0DQegvc+p6zeeLgMOPjc/i9YpUbZnImy8qVVg2dnZ3McKzPQF/NQQk+a6GxcSW33fpJVq5cTzR1jC/e/V4Nrr3lxo9yxqabiZl9OE1Fdr36I55+6mcEvd28/12/UF3J0MhT3P/HezXfwuUPsHbd7Zx/xU046z2k5R6uVHDb+3hh83cpxCaITFvoXnY1a9efRcUeIlsWJw6f6uakyVfjqxqd3WIp1lyj5B/kEDXozLpnSe0mWtAq5JKi79hGT+cC4nOzICBMLovX6VCu/ujwMCMDh5geG2R6ZkadvwLBEHaHS81ZZI3KZqj36nEevVCplMKgDAYFHEtC98iqNW61WCKfSWvzIcwO2X+U7y6aDWE41M7iXDVJR9dCnPYglbKJYjlBKjul4mOhp5qqXiwEMQlgaIF8IcWSFT3MhsfVnGY2EiYv7oEl0aHKuWtQvyS7Q6YtuXyaYMCjuUdipxuLimmPBAKKE5WNyFyEtNjlWszqyNXU2Eguk2UuHNGiXvZVoV9Ltpc0XEODo6ofkb1WQvnms7Aam0L6c0tOiDhoNjU3qzuYmPCIMF1iA5pbGilnY4TDOZzOEBbR0pjTeLx5GuqdtDe3MjMxR//AJGWPiU1n9tDc4GXH1j04zX7OP/c8LM4ML2zbyvR0lrVrz2bbjhfwekysOWU5kakwdrOfoWNR8lkrkWiSzoVduCQI0NyrALDJJm2S8Z/DbaexvUk1qSNjI4wOz3DzDR+itbVNmRBixfvC1u2Y7S7MMj4TYFhNTAQSOEGzV5VpbwW7ucrihZ04TBVEjqglkOZrlFVHWzTJRACdnFgo0Ra0MXRgJ/ZyHCtG05HNZXG7nDU3SoMupZCVkB+qb0y6McCrE88QaezmmTBGkyLr7rVg2ROPCGGyGGeYsZZlvzdbXLy8cz/haFYifCmJu5xOwaTmqzUg2m4Z5+Nrtan4N1UMWpS5qNlgC7qW69n9lvNOJxY5wsG9T7J791OsOft0vOa3YMoH6eiao2j/Pa2OWymVYgSaR2hcOMJ07BViw2vxOjdSKi6hauohkTITT0xSKs0R8nppq28nm8jgqZuioTGP2xOlvc1NIpri4P4Ztm0fYN+RY2qq8+grb3lz89HDSzXby3mDeClg81p8FwvShEiuhEwM4uSKeTIiaJaNxSz4olEgq9JdXKjsDg3gSc6lsYmVJybsVTN2scI1m43OUUJ8xLnJYyMajmCVaYM4VMmnIHuY3UyyUKGjp1WbD7NVPLcNEatsMIKICzVKLXZrdCfZ9GRBFYo5HX/JKNso4A3nBf2lRb3w9UQMFlLOoMXs1iJfaWTSU4v43FQL8TFJQ2A0H7KZSjEvi0qKLUk+lYUlehHRJwgCIM8jzYD+nBpYZCxK+XpBViRwRje8ExsLcW7QKYpcSV16+kt+b1h/GtXnfKMir6GFj1LfjMWn/yY3o0xV9L0Z36udV+31BV0RGz65RnojmE0khHpll4TULKVqTjfGcHgCr8eq4Xmmal6UFdqIppJxtf7rWXIFTc0d3Hzz1Tz2t/vI5PdywVs7OXx4B3u2x4hMgsvsJVfw0rGgkw9+8APcddfnDHqOhCUVBfnwqLhSEpwlwE4SY+Way9qQ5kNEzdJFz87kefvV72Lt2k187u6Pkk3bKeTcXHHF9bz0yovk8jM4bDl1gMoJeut0k6nlWHR3LiCfrnJ4/wSFrEOFyHf8r3fy9At/ZO2pS4lOFHjiqRcINVjoXtTLwUN99CxsZXhkksWLoXdRHf5QBYevpFNAyQGRpkQoyLmkG3t1KZG5ME5vglI1rj70An76/FZ9PSkejh0qU863UK1YmZubIZ3OY7W5aGwNcNqG5Tz6xDN0dknjLBMJE8uXrGZ2KsKOV4T+IaiP0dHrBEG4nxWTri8d/5qF4iY+oiXEmbZzYUgPpu7Olbz96lv4xMfv1OlGsSw+7Ubgpe5z4gyXl0bUTLFawROCq9+xiVR+nC1PjnD+xvex+fEjNNV18Or+R7BL6FuxissRUIR4/cZF5HMFBgdHyaQFQZRcFHEpEQ9/j4rKhcamrqS6q8p4yKmIjiIk5hxWSZDXBNUGFRne9tmv4WtfxFy6jMPrNMwESjJw0xx7bT4kgFQ167Wd+0QVxvFiZH7/qFlonqj3eE3z8dpzvM6xqobg/v9pPizzb+SE0+XNeSA1/vkbm5R51EcBkxqtyiCt6URYEGf54QUB87gkzKmgyJ5dEGoSNFi9ZKPTbH35GZ7fvYPuUzZw2dXvIjkzRUfIxkR4hmTZTZN7Ia0taX77x+8RjhT52Ee/ppTDcHgnz23+AxdcfD02TxdOUwm/3c1cvMC2XbsJNdWzdFEHqfEJ9m15BbO9wk3vvpL7f/U9UtEjYo/E9n39YG3k4x/9EsVIiX/71j1kyxnWnr6KTC7CwcMvk5fg0UKKZcuXUyqL1bisczcNvlZWrtpA1WllaOYwdluUNUtO4bK33kLF3ELKambP+Cv8+cf/TFewnp72tXz37nu58x8+yamnLSKWGcXfbCPY4mMqPM22579PwNlIKdXDT3/0KNfeeCYW3wCh4Ck0tbcRSe9jy98ELe9gYXc3Tz7xX6SSUyQSES1autqbSM4JfUDAIBtmt+Q0ZLXpK+fy8je0NDbR0NjAnv37tDKRAtmUMeEPeqhaSpSqBbUml/tHQtXKhTj1ITu33Ho9f9z8IJFIRh3pZmfFNQmWrerU4sfjaqWQcRHwt/Ho4/cTrPexfOV6Pvu5r9A/MMi+g8/RN7hZ9/ZyToITW5nM5Vi2cAFdC8QGXixIV9AQejsWayO//M13mRg9xnmbTmXjhjaamt9KQ+cSIumkOkIFPA5GB7ezfdufycVyrNt4Jc1LN1Gp2shXbHrOi8FdLcaIiqQj28R63Ea1YJyH+l7U4a7mPiTnpVnCZcskZyKM9h1T3UY6HlcKRiISJjEXpv/wQUYGj5GIRtXFz+NxatMlbIb5CaWcY3oO1wLatEZQFMIA9qS4lDNKUHWlU0k4oKDQWlPUuPZylhsJCPq9MgnIFwww0OG3Ud/YRCqZVw2cRTjfKqAVimwVp71OAR1TSYw6THj9DkwWMdspUSjliETnlO+vcLyG08qkQWoFkyL4atBTKbNy1bKaBalZ08VFKykgoXy/aEodLiednZ0UcvL+y+piJY2UgKINjU30dC9SFsrgoNjbOzVsWJoPAcFkH5acDCNl2kFDQwNnn3M2Dz/0sIJyiYS4SVXp6GgjlZwllZIawaFumkIpLlUiKo7v6QxSH2jm0OEjSB7p5Vc30Nri5MCuMVpCG1i99BK2bt/Czv3P09bl5a2XXM7Df3mB3bsnaGsBn0smLMIm8RoW0Jk8qUyGjgXLaWhcT0aYGwKV2mw1z0ETnT09WrvMxeKqe+nuXMSqVWuwmO1YrC527tpPUdz6RCcrzYdMJaTeUbC25vUsdY5ksVFhcfcCnEI9lbOjWNDPQyzWBQQpVCxEM3niyRSlXJo1i1pJzwxjK81hlkyKE5sPDZ81ECFRE8o9bpxrr5/w/d+ajxPpsiebChqhvMZ0XafswhqwONm55zDT4RQlMT1SY6Q3Nx/zLKDjgJWA4bkOquYiJUuSfCVPZ3cvoXobZ57ZziMP3cvI4G66Ozp465XvpH+vBYc9xsoNR/E2vUB+rhMK9SzosZNjF6Pjc8RGezBXV+H3nkEi0YTT3a4OavHoOIN9h1nas4SmYAvFXIbt2//GkSPPUSnPYDbl8bgDdHavon9oGqvDx4N7Tnlz87HSe+S4L78i6YLgS55AMa2Nh1jTlorClYzoREG4e0pZsBhiH+msJd/Aabdpkmc+A6lYCpfJhK1Uxe90U87m9SJLwaNntCSle5wqXq4UDE65iNDK1RL5SpFYpkLP0nayxTTFarKmy5BRr9EAKOWpUjFCDcXXoZDD7pbxVEU3PKGC6Aepi9PAFg0nGxnTuSnkbCSisoycKhJTr2vJIxBxkc2t2gq1CK3NxXRTrSGg8nfHi37VfxjXQJ2xdBpkuH7pcFW4ejKms0i+h+hEDIrK/PuZp2dJY2JMOoyN1dAxiLuH0azMezobtAv5O2PqoTdGjWcmDlZmi6ApMnGZp5QY4zqhf8lGKt8rm5M0AUJlE6tUWfjx3LhazMmIWxoNEfIJ0iM0p/6+Y+QyeUXwXEE//kA98WiMBQsamIv34/GlyGWrZFPgstmwVBuw2C0E64I0NtYTjYYZHhlSREg4gnl9bXGByuMwFWoNok0pOTYHnHraSppbWnlm8zbOO/dKrrrqRv7919/npW0HMRPAZvfzre98g927t/CrX90DlZQ2vqKht7gMC14LdopZCx5Hkwo2had7zY0XcP7Fa0jEw0wdy/LQo/fjCsCGM07h2NBhFi/upFxJ4fWU8HjKxrTDktCRvsVqTD5kD7LSwfigjLBDZIojmsZdrkpKehaXRxohw5r4yG4oJBoIT8d19J3JG7akvUuCnLp+BXv276C5tV6tJm0WGRN7qJZMpBNedu+YUJtHQ4dV8wev8Yy095TzvmylLlhHvhijp7eNuWiM8GyShlA7o6OTtLY1E0/MGpS4stgSygZtWOyKy7M/ZKe+1U3REqOpzcKxw2UuOe8OXnjmsOpbBke2Y7FKOqT0OnZF8cw2STA1XG4ka8egFspaLOEPiJ8+xOPx2vqV0bNhVmHkeuTJ5kXbJGI8lzqGeV0tTOPmOz/9Df6mLrIVk1o12mvWuLLGxae8ZNy8x+/l+WnH/BTkuKuIvFcjSqhGyXrt9zW52PGjQ8ok7Y9qE5b53594SOjr/HdUtUKHO57ud8IznISJIlSPN49IDFHi/MM4tIxpx3zjoSP3Gq9ZnAbdTjvVahSvO0eTZQH5aBa7J8exyBEGZqe0EVi3bBWjh7fzxJYnuPH2j1DvXMCB/X/hr4//nMhcgbs+929qF715873s2fkIXncnH/3Ylxkf38mTTzxNvryQG27+FM6Ahx2vvoylkMaRc7Bi5UbM1iIuyyiH9/0n9//5R3R2dzE0OMfgoSTf+vxP+dl3fqkOhp/+0qf48N/fSsk0R8UUw+k16fRLLMFPW79RNRE9vefTu+w8fI1tPPr0Yxzcv4X0TJh1y9YTCtTxnjtu4Lv//klKyVE2rDifgzuSPPHgq/zr9/+F3Qf/RDy/nzxREpkql132bgaP/ZJCJkl7/ek8+XA/5nI9l13bzbZXXqGxpYmRiT72vlrFZFmgYWoeAdeqoi2s6QOEWVhBC2ahxwptV3MVxFkxkaQs1Je6OgOEEnfCQl456i6rrHdjrYqxg+xDDruHVCbGslVdFCtR6hptDEweweUMcrQ/ptlEDY021q5fxhlnnMk5Z1/GXx9+kQvPu5xv3/1FJiP9dPW2ceNNN/HAgw+QLU7h8MRIRJM0hZaTz4couuw0+N2sWd1AsZImEnPT03sLnuAiDh7ewQXnn0MuPsSff3cnodC5JPKQyCYoZLMs6lrC8iVtqrU7e9N1xIpOpgXhzxQpCN1WePq5nCZjI7xup1nP6HK+gr0qtvRChDChzOgKmhcVjUSOI/dOMTYR8Ktc5tDB/ezfu5fRoUGqpSIemVo7xaFKHAWF0iR7ieFEJfRmFYurbbTsXjUjCD37StpsSO5GKpWkrOi2gR7rpFcKMQ3gNMQpMnVXzZnVrM2A3SG8f6HLOQg0BZieDavAWACedCZGc2tAg2ElbNjlCFKtuHBZfThtQpkVF805TJYCNrHBTcTV6UgJemIxWyxoCLDoX4MBsZQtaXMUCgX0PA/4fbz66k4FlYQeJjRW+Zml+ZBcr7RQJj0eBRhyaXFfEjCzTFNTi+7EkiEmF0N+llKlyMzMpIY/y3MJRSybSStI0dHexsz0lIYYyp/FJUvMW4rVPFarj0ymouvX4RY2gtjPFtWF0efxabEudPJrbmxl1eqFjA1lKGd7SSXq+e39P8PfXOUtl63QPKX2xrfyzDOPMXB0QK3wW5sb8PvayeVtWuz7gyH8wUbm4mWttWwOj1KVJJQWk13BTJfbp3lpgVBARfAawyv3j9XJq3v2a9aFXcK4bA4KNaty1fTotE1HEobuo1JkSXenUqjEdlYaYql59u/dTSQWoyj0OYcbi81OwOvg1EXtxMaOYMnPYKumTtJ8GDuyNh+v2Zi8bvs+WfOhqeVvyOE42bT8eHPyhsnH3gNHGZuKUxL3VgGNBex/w+TDWNfGNMSoJ0VULVQIqVvEDMnEwoVrtPmw2MZYusTBf/7+x/Qs6GLdpm6G+rJ0Lyqw4YIRxqcO48BBemYlCxcuoGg+Sn//IJEZDwP9sHTRNXjc67BaWwzzmEqaYi7JYw89Qshbx2DfGHbHNIuX5rn8qjbqGmdobBWgv4M//n4v0dl2vvNfJ2s+/IP6ISqCoYelQAxFiiWhfYirU5pYbAZKCaMQlnA3oTVJkasXTYTvVc0MEJQnFa9SzOQkwgMJifbYrZhKstCMNkDC8WRvz8u/C1+vKiiK8Dr92tyk8xnmUmUWL++gUMmRLc7phbXWxq5lLeKNnU5cHeRZC+K9J9kMkqkg9bbSp4xGRefE4jxQgz9tVrcKhiMz8oUORWtE9yHPp57OYiemwnVjiiGfrTYjknptkUAeY2GJ6FmugWxYmjuiYTESqGY5vujnkU+Lza1ja2kUlC4ljYYgmnJIWYzNxZjkGAOLeSGZit8FxdHkaKNLNgTxxiatqvgfHwAAIABJREFUG7UmislzGCmZ8gRyfyqCai7oVEdsFA302wiAMVHG5bRrcSuUqHBqwICbq0K5KxDwynRICkQbQwOjhvCqambxKuGtVqkLtDE6MmEU5cQVYdeaqiI5Hg2aSi/IvQTQ3XbbLezavZOXX9mm11heT6+hFNHlbM0NwuDperw2bnzHDTicLv7wh79wzVU3c+BAPxdeeiafufPLmM3CkXZz91f/hZ/9/PtafJWKc6RTgvCDwy+Hn2TNmDCXgzitjUQjWWZmJzXXo6Xdj8tpw151kq+EKZjTymbq7IFly1s03dxhF3Gi8L4zwlrTA1VH6TJ5kzVramSwr8Dixb2MTLyq1peiYXL7CzicxtfIt08eszF8pEo2aaW7q5fZaISD/VMs7PXRubCF8ckhHC6bTg7GRwRxtZBNlzGVGjh8IKrrSCZq0ijKIfFaYWpkaUiDIO4m3T1teiCOjo5qISc2tmJ7K4erHFzlquiEjM/WKGmteDyST5LDHTCTzKVYsz5IeFKmC23kUw6KObPyfKuVLF6PF7nnpFkUG2RjOmfTNWlQF2QqmVd9hvB5xbKyWMqRzUlBZ3ydXD9x0xOHnFwmJ8bS2Ex+zeChvp1TNr2V6979YazeOnWx0qGPrlzJFjFR0vuwFlBa6yzmW5E3DhxMIgZ8Axfr+LZWu4jHtReq9TKau5M1H8YFe3MHcTI6lcQ2vfFhTCxf/1Dx/Rse8zTL437wSq00Ci5F3HSTleJXqAUVKsUcboeVI33b2L/3Web6q6xfuZrTz1nE3uFXGIzMctPNnyA5NcXPf3AXc+kI19/6MTasOI8/3f91hka3MhvO8r73fpGOtm5+cu/f4XaEycWcXHXFu9m5/08MT87i8lzMBz78QyJpdEqWTc3y4pO7cXla2XTWKuymKLbKACODL7Hj5S1Ep2PYSwH2vzQAaSvv//DH8TYG+ad/+RQWVxqrS5zkXFq8ieBV3OycDjfdSy7gxnfdSa4SoL61Q/VnqXCERneA9gYvL7zwOx56/Jv4PDY2nXolX/3iL1nQtJxr3r6BkdlH8NSHcXjtFAuNHNxb4JJLuunv24XTEmRp13n89Lsvc+V1vcxED6pDFYR4ZnM/VnViEF2ZnblIVAs1KepkMxPEuK4uqBbagvDXBUOUiiUmxsdV3+T3+3WyIdMD+ZyEdy/7oBSoZqEa5h34nc1UKlZWrltGujLNq4eeZenKVjyOColYlYMHZhQQa2ptZC4xzfkXnsPixacwPpakvbGXB37xH6RKR9l47lKWrVpM39E+HB5B7lMEvPWMD+UJzzrwtvZyxSXreWbzr6iaxPp4Fd7ABVx+ze184Uuf4LbbruHAnr8yM/ooc5GF5Mou3VdMIkQtWahvcHLexVewdOVVTKRcpL1lfE4zHrPw6It4XS6JDSNXcZCpuijg0OLeYRzrFLIl4pE5cskEObGiz6ZV8Cthd2NHB5g4NsjQ4CCFXE4dKgM+vwJd8/ah2mRoJktNQHxCLo8x4TCAPdU3aNBxWvOv5ByUIt/wY6hRW7RhMSYex89fAUqrBrvB4RQr/CB+0ZNRISrufYK8RxK1YFThtgtAl9dwY5czoJkP1bw0E0GmZkYJ1XvIFxIaACg0HQF+5rUmKpaXe1VqBdG5Fgo6wViyZLHWMZHZWXWxEm2J0qjFvVOzXmSvlPNeKJV2rQHEwEGc1USHKroCKYMdcsjIELtU0JopHp/TekVcneRclRR2mQaJbqgiVsUuBzZhm5hMahaSo4TPV086U1JQTEbKPq9w1nK4nULPtRJ0Ozl1STPLVgfZtXcH2YyLtWuu5NHHtzEV72fJ2gYa27zMzORZ2nUt9fVefv8fv1LDkfBslksuuYkFnatJ58VMoYHRiREGhg8ZoGjVpnQqQcZFj1lX16Kp4aJ/US0HOULBOkO8X4KBwRHimTxOT0Abh7JOgY3gPWO6Lp9zWZvZaiHPst4ufE4bJolzyAntrcDLL2+jvrmFktlBUZxb7Xas1QKndDeTnRnEkpvEWo6/rvlQe1vjUDCKAKX81SYtJ+zfJ2s+5Nyer9fmtR8nOwuMc+TEyYdQwtwcPDLE0FiEouSxCaz1f2g+jp8b83Qss9h1C6HeTL5oY+ECSaZvwCI6KdsU8cQeWtqqtPeMYq34cPvCdC4ZJpmokolYsBUuxOutI9SSZs++vRzuH6b/iDQfF3Da2neQSXm1hrVZSkyMDrDl6af0HpZ8mlBdnnWn2VmyMkoy9wQViwwBpF5axZYninz6nk1vnnysqRurXSjDRUooTtJ0SPCgiJGSqbAmTzpllKzpbmKZK9kXom2oUC4YHsRBv5tsMk8h56RaLKrVmcQnSLCTGvvUQoNkUanhjhERoCp5I0zHhsliUqvCaLJE95I28qUMpUrcoDtJfH0mp6htMCSOGNJQGMQMoRpJaSJ6D/HXzmRyNbRVinAp2A3Ohrye0+ahXHQRnpYQQKMcMwop6aTl8BELN5laGF7W2hjo4f9akTLP4RMxkvw8yk2vmZ7Le5U/qxC+phGxO71KgpUmRTYZ+RrZNOWhk6OaAEy/XoVHNUqVFF01vuC8bZtQzeb/XcRF4vDxWnqB0aMbExKJzREKjKBXMgqV3BaTbkySTC9nrDQiwj/Nm2JEkxHcThfRSAyfV8R9AXVsOto/pI5UnZ09rDmtjnB4jpnJLOmUQQmqmHKqy/H6Xdq4CP3J4ZYGTYRdVk2IvfnmG9i69UWODQ7rZpgWf3yPC4pZYyOVQ8wCoZCTppY24vEsQ8cmufLK6xk8Nszs3LjSNGZmo+qkJiFPDmeVU9ctIhYbJRGf1u+/6G0rmBrL8vzmQWymICFfJ5Njs6RTGSYm4ixb3qX2jfVBK2ZnDFwFTj3DQ3OHi7yklAvVrLZOpWCWzU8E58KxlftBGkXJvYxHJDDJx0xkFImA94Qc+PzyuWTwyUddNhH0tDI9WmTXtlkCnhaaWxdiccpEYYDZuUnVbdQYCxrMMzNVweUQcLGOwwfnVHtULBjJsmKFbbjKGQCfNMhWk0Ob3Lu/8mX1xt+69QX1hpcCSoSIMqKX6xoKWfW+Nda0IIoONWiQ8MGp2SFaFzhpbHGwbt1pPPyXzSSi0NbcSf+REUxVB1VxIbNKYWdYbEsxZRhSGDa7UkTKdNTjdemhni9k1Bu/WHLo68u/m22COppw2h1YpdsrmslKAKY7RMEaIJq3c/MHP0nv6rMJNi5Qrq7qzUyvNR+yL+kUqLbxSxinUWYYY475vzeVDdvv1x41McXxgbnxb8JF15ql1oCctPmoPfebm4U39Q/YTtaknNDs1F7NQMZP8jDomDWETc25amnl+rUCVlQQa13ZVwMeO/v37OK++76L25XhnZe8m3deeyn3/vwrjETHKDvr+fu//wqP/ek++vfdj9Xl4Obbv0xbYBH3/OvHsDlmGRmL8Par/47eniX84hf/gM00jjnjJ+RuZSq7DUewlTVrP8tpp/8diRyYPHnS2Rn6D87hq+9gJjrDKcu6aPKZxWyX5PQIT/zlz4wP9JNPpHhxy/P86N5fsnLNWt527cXYvQW6FjUwExkmEo2qPXZjQ4iGuka6F63E4uggmgpw2wc+Qyqf44H7H+L9t96O31bhb3/9Vw4d/j1d7d088/gOBo9Ok0+neectm5hLbyPQCME6P6VCO/W+Ddx220f4zW9/wvj4IULeFsYPtbJl631cdtUyXnl5L6csv5EtLzym1tA+X5CJ8SiNDWLtLjQXoT4YOr1zzjuTl1/eypIFK+g73K/BbAIKSEEp+sQFnQu0AZHmRULmsGXExwEnduq9HWTjJlav3sC//+Zn3P/Yb/iX793JDTdfzouPPEV4VuzsbUzNRLG5wOWHU09fRjJVoKmxm+1bD2CKOShah7ni+jVYnRU2bTqXXL7IxMQgY8OzvPx8H5de+iGuvuVO6kMT3HPPRzh6dB+rVl3EgYNmvveDX/OJT72LgaEnuPJtSykURolFV9HSvo5SLoejUiBkt1IoT3MsPMeCpVdw6Q2fYC6X4qUtD9G/+2ka/RXCk2OsWLGedRuvwt94GpmyR/fFfCzD2MgoiWgMu8mM2yqU6zD7977K4QN7mZ2aUARfJu+9PT16bQVsEdtxZTCURBtpnP9Vse1WekmNUqVMAincM6Ql5C8tlCrRYIiw2nC0NIwtxKHSCAw1tJM1XaTQooWKY7PruSvmJMLkaJAEbKcFh9NI9o4lE4TnokrNFpBFtBHzuUXRaFwtw+vq6qn3tjI5PoHTLdMP2XMK6sYp9Je01BtmeT/i/lnSLCTJ6KiUDMOapoZGfDW3qkQ8TjQaJZWKqd5SmRKi/XRIwyNOSSJCz2OX1PVSEZ9fLOirZCRY2GLFrS4w0uxmWLpsib7W6NgI8WSWRLTAqlXdxOaERpXGbXcYmUzIvVZPKp0kTRlfoE71LEXlsgngmMblMBHyuzBVi6xc3EOoUuRA3z7KJrGxv5TG5kX8/Lf3YfZmeN+H38V/PfQ4qYSLpYvOZ/1pq3l113aefWYrhawTs6WNSy+7lVLVi9tbR9+xA4xO76G7u4emxlb8vhBOp9cIPJYaqizglNjKVjE5pFGS9G/DuWlwZIJwNInJ7sFsd2N1uo24BQmFrrl9iemMiBNlb1zW203AbVcNiDSPIhB+8cUXCdQ1kpf6zhPQEMh8ao5NK7swJ6epJoexlOZeaz6cohE+oflQlsl/t/kQXZ2YIBm0/HlXrJNNPuabj9dpPqwujhwd5djwLAVpPqoCaEtN+HrNx7zGeF4TLGdesTqr9btk6OUKBdo7ugm6FuN3t2K1xmjqGMfu386yUwbIp4sUC3FkoCasleFDDnraryaVSdPQUeLFl58kEqswMymGOT2sWnYlc7MWtcevlHIMDRxm+0sv8pGP3IHJJUBCgdnpvZTKu1m7Pke2sg+bExyWRWx/scKnv30St6sNLROKmqsFrNyAGgQoydwlUulZYolpymXxQZ4XgAr/0ug65SAt54UXaVEf5XRCbC/FKaSglY4seqFUiVuP2vMpTKkEEN1EpZ7QjBGbjK6LhOoDFKsl5pJpmlrqwSxahbi6A8nGMDObo67OhqkWcFYoS/aFBqcbtrs1obgW5yd4+NeFnKTSOUM4VJJNwaXIU6kgQnjhl9YWV8VImZQioILY3hruAq8rZeaLwHmNhum1ZkC+VilXqgKqfa8gt0KrEgJFTUCuTV6tqVAtifIYTTgkeMpSo6moiE4cr4zNcx5lFoG6XH3ZkIzphoGuFqSBqXHGDcTHhN1ZVVcICZirSvMh/KRqyXAJk+5cn6es/ECxFJSDQBAfGQ/L99ssTpKJjKJCwWDIWMCNLaRTVaLRrH6OVcSPOoPZVtVAQflWp+Q42A3Uvq7ez8WXvEVHzfv2HdEiVHzinQ4zsu0KyCMNpVAPVq5awzPP7GBh12KSyQLLlq1iZHiYzgWtvLp7JxaHiUQ6qWmscgisXrWYYNDB1q3PE6ozsWBRgJdeiGES9yxHM153kNnpCS1Gx4ZEoG7nLeddyJHDWyma4tz8vtPJMQL2OMWKWC/WdEU1tp5cRoupThvFQimm73UuXKCYqae7exFH+neQyJVxBiz4PG00hpqw2TOYzFM4XAmqxTJH98PcpIXJiTJnnH0OFVOZVGaOvoHD2pyFw8Ljh7ERWL3SS2yuxNG+HOKeKNM+GUGrLWKtEJYGWrJ3lLtsMbFy5SoiESnmrMzMTogPlW668xop2didLvF4r2CTcaTJgcslU8YCHp+Zxcsa8fhKLFzk1oDFifEI5ZyX8aGKCvatQpGqiptbWTVRgq7pOtFATrFWzKl5gHzu9Q1BFXamkinMFsNOuExRBaSiM5HGHwltyldw2xxUirLX+MmZgvSsPZ9zL7+Fik147AaQYJUm0+vBEwzgUI98o2qXKZQAH9r0K03UrIe4ggVCPxQNWM0PVHGl+UZjvuiXaabcP29oAt6s0Thpn3DSvzzZ5OP4PjA/Fj/JIKU2czkOlsiTSyPyOnKWSZqPqrr3iJe9iCV/dM/3mJwc4H3vuYYLz1jN737zDYbH+wlnTFx6zUdYd+rF3HfvP1LJbGYummXRslu4493/yC9+fhdm+yz7Dw7S03MOb7/mOu677+P43REKkQrJcIHGJRWqnjauu/an2OxncnhgnJ0HH6Oh1cOGDVeA289cusj02AzWfJX1SzpwFysEbUUO732Ruz7/cVatWcaaVatZtWoF4cQ0f338Txzse1Ud5WSK1tbSQqVQ4fxzLyQa3kffkUE+/o8/Imdqp7F7GR//9N189rNfpb2pjqmxlzl65AEuO/ci3n/bB4iEp7FZ87R1OrG7Mpxz3lo9T9yeZrIpMxdd8iUefvTP/PVvP2Rhl58rz/tffPM7X+Sa65eSiFt59rEMudIYJnUCEoDJRHvbQrL5slKM1IHKUqGjs4W5uVkqSaETJjQpW5BUY781chcCgYA2/DIRKVWzVEp5FnW1UMnniM8lyebNdPQsp2v5Up7fvo32zlbKs3GOHBrGZvdqF5wtzdG5yEWw0anGKZWyk6GjMey5ZjyN05xz8SKdVJ5z9ttoa12hgXP3fPfHBNzt3Pqez3HeVbdjsmznFz/7KANH9jE6KHv9ar759Z+zZ99D7Nz9E2LZCZadtoC9e9v5xrcfoFIo4SrHObZnCy9t/z1pp4mZfAt3fOwnZOMusvEDPP7gt/DbJzGVRCQN0YSX1q6LWb3uahJzJoqJEjNTM8TCUQ7s2U94coJ0PEallMXndqjQumKxka9pPudF3q8hvvOWpTKmkCZFQh7zmq2SSaeMAlO6HOXfG0NIqScEYjNcNo1zdn6mK+iycd+blCYmUwVpbJQ2bRKgr6phqV6fHYtNbGxTxJJpbSSFLiXnt0z8Q8EmzfoS+1tJDxexuN9VTywiFNdOoolpNfOQPVQaUZleSQ1iaC7zlEp5pS5LHSHntWg05lF02UdlipPOJrTuEbqV7AEJmRgVCrQ0N9Pc2KTU5umpKdo7jGwPCS2enJgmlcxoxphQx8Q69atfvZvPf/5zqsWVqbKIpYUGJyY+LrtoBcvYrVZ8Hi82h43ZVBKbQ35+G/liSXPJ2tvaWdDWQLmYIB6fwmHK4y8k6FzsJtTso7VzMXMJE39+8Bmuu/kiFnYv5YEHniGTsRFPh6lr8DE6OozH1YDHtYCD+2NcceUdYKrH62smlooRaBQ3TyO42aCfSwSFAdBKvaE6XrNVdSLydaqRtdgYGBpmUhp0T4hC2aJ5YwaQLL5XBnqkSiPJzbKaWdTZjsdhxWUXu14BRs08++yz1De3U7C4dPoh7Bu7qcip3Q2YU1OUYwM4kfwRE8WCuEGW1R3SmLrV6HwiHq85JRp14WvIlEHDN06TXE7omwbAfOLjxGn5/Pfq98zrl3S6IgYjdoZHZxkYnqZYcZAvGRolQxJhUOWkEZF7KS8GMmKFL/VJsYDXXad1oMubZ8WpXqzuMImZeiqpHsMR0vQ8V79bMrt2kYxlELykoU6mLXDgJRedXatweOwkspNs332MeAx163RYG1m55EIWd5/OC89t52hfn7qrLV/ayyWXXkq0JECyUO7zUB3G5txHvLCZzp569u2NsPOlLI9uu/HNk48V/t2asyB6BxntifjJZJIPNqcCwXQmTCYTQw5XLXpr0i05IJVfXzWplajdYqWQKyH5OIIyyKRDkFyXw6o3g0Usw4piiSkcyJJStTQxRHj0doPf7BbRqtXExFSSjWes0tc1VZI4XeIqMUckmqexxUO2lMHmlBh5GVsakxW3LUSpnFNLW0F7bfYqKcmIcEN7WxvDQxOU8xZMhQClgqSPin+yjDrFm1c+UINUX60YzYTauGr3bdhbzlOwtDioFT7zC8poek7QeChNZN6NwMhGMVKeDYhW01p1cRodrYjWdXIiPnAizj2h4ZFFJRQvda9Sd2JBXkSHILQvw4pBnTwoEwwFFQmS1mneZ1qKVKHBiBBYb1hJKBeOrdlCPpfXm9xqdSptQBqDstjSatMj6dcORVympyK6Wfg8Ds0eyWbzzIYloE8mSzIFMzQmAogLYigaAZdoS8pSmJbp7e1k3bp1aiv4+ONPEZ0T20A7FgoUSiKWg4XdbRSKJg4fHOeaq99FOJzg2MAgzc2NDA/2k5fi31MimZPsCmhqsdPa1E7A72X3rn0q4JO6QDQXUkjITdnQJGPxIYr5MnPT0gTAV/7ps0xPTPD89v/iiutOI5I5Qro0oxuxfDw+r4yeJbNFBL4uKkUfR4+NkC3AmWd7ScRzUGxhyaK1bH1pC+KskC2Z6O44l6suvY2XXnmC+pY5piKbsTlTxGdsHDtYZrC/wtgEvPf9l9M3cIDWjgb27d+lm4nHZaZzQQdOu5MD+/sYOArNDQ1k4l527xzC55fEXqMBMY5aQbTyLF/RrSmskXCC3t5u9h98FZdbGsiCBh7K1yqqJLaDefHHt1AsW1S3s2LlMjaesZrIXB8HD29j6RorTl9CpxqVfJCZkXoefWAfxZxwhmXQKFuvW4WWdoegvxkFKuT2kfUnn7vH49JGWdaV7g92K7FUCk9A/MGdpBNlvM4AZjmAKllcjjLFjJ2qowVv6ypu+7t/IqPp8bLvl8gVs6TyafLlotIBBJH0B2VcH8DpcuqmWeuz9dqIfaVZN2qDkjhf2CtQIhvSvGWt8Pc19+P1Dylo/icPg8b15ofxeRm8c+PV3hw2dbLmw0D0ZOJao8LWeGNCdKWSJ+Bxct/PfsK6U1Zy0QWncXDff/DM5l8QTRTIlDr41Of/Xemgv/zxHXgte5iaTBJPLOOrd/2Q//zDN9l3ZDNYxKFsOZ/93F384AcfwGIeJTERIehppH5RPSVHJzdc/03s1l6+/M9fIFXo4+b3XMvC3g2MTFfx1nVTF/LTv2+I/OwMZ65czJ4XNvPS85v525OP850f3svh/c/z10d+y/JVSxgc6yORnlO6SGOwDmvFQkuoha/f/XW+85Vb6GxpIBg6hQMDcd7x4Y/xg18/RJ4m7vzMF7BbCsQj22n3enn3O9/B9NSEUkk72ntYsmQl733frbh9ZR5+/FeUKlO0LriJVWtXcct7zqKzC9563gXc99NnOGWdGZu5heceT2FyJrAWxMnNr5PyUKhBr7fYmotTUTwZ1SyphoZ6ZkZm1d5bCkXh6BdLsmdaKUi2lMlMfaiOZCyJ37mACjNcdOkKYuk+pmYjdHZ1MDxWZmwS7I52PvOZf+bA9qf4xX2/Vo2j3VVi1bo28tVRoskcwZBQwIqMD1ep93YSapthxalNzM6lOGPD9Vx47rvZt28/X/vK3Zofsea0c3nvP36Bqcnf89hD93Ds4AB7dxZYsWQjZ228httuvYwf/9v7GJneibu5m4nZTXzl278jmyrhN82w57lfc+jQH/B1NbK9v8w//OOfsKbrcFrSZOMv8NTfvoPVNEapFKeCk3DCQdXSRHPgDLb8dVzptyXJorA4CPgCOOwSoivloBTZeUoS5Otwa9VgUDSNia9QgAWEk/WgRVQuSTGb1Omt6EPkfhVKttKlavelHHditKCUTJmM1FgHQn/W8FXRFCg4YjFc6pQqbeSAKFgjzAh71QDlyhli8VllccjZJRo7I8PLTlPDQgL+Ji3MxZlRwKL4bJzOBZ3UNwQIR6eMGsdm1am6NK8ymRfgsFQWjWpRG1IRPEuBKeetXBc9e53izFjUoEQJI5QAuHgiwVwsSk9PD12dnSRiEmpr5aWtW1m7brnq6JqbWhkaHlUqkRTVovPI5tK85S3nMTk1ycFDh4xiu2QUzuViSbUjMjGS12xtaSEai5IR5oOwTeyGNlSYBKVCRak0i3qbWLq0hcGjL3PGmgDNPQni+byeG2ZWEQu3snjxWtVBPfPMc/QdO0zWPMkpaxaxe/dRZqch4BUNcCOnrLqMYGgRTpdYNLtxupsVtJJrLcW5Ma0W21yJa6iQy0v+iYB/bqUbq2jfauPY8Aijk2HsnhB5qY/EF1oTv6VJMHZwIyWjrFrB3s4F+N12nDYz+azkUZh5+plnCLV0ULS6KUp2ndRR1RzruuuxZWYoRo/iQEKAJSi5qGC0aJgNtotkvNVoz0qFnQeV/4fNhzoa1jR9NdpVLT1ETwuhlR8bnqLv2ARVs5t0zgCupRGSacd87SlnrLigzefQSY2YioM/YKWhPcmKdUW6lxUg383+l4UK2oDJNsxbr5H6cTNzc2JsI3EVEGyAg9s9jI6nueKKdzAxZmJydorHn3oWm9WDBT8f//vP89tfPchg/wSmqpnW5hZ6u7vYsPEMYpU6ynkxHJAhwBRu/wBV+z5e2bmVyUkLx/qcvHL48jc3H+2VR1ncu1SF2k6HV0NSxBUikQyTK0QplpPkC2ksgvC/NiPQD107VhGx5or6f8n3sFslYEwcoEyKjNolX0P4mnnhMJYp5qqSh4NLKhZx0iiUsNhFsCt5GFXqG+sYGJrl4kvOor21gUO7tqoQbXQiorHxDW0ekvk0Vo8EE6KjHXk+e2UhVVOGQKhCXZMNs1USx4r4fAGaGjvo7xtm5GgCe7lDmw9TVTifYnNrJJaqEkUoTLUsANkopCF4zSbttWmFLrta96t6jOMbqUFNO96cKMdRNC0GbeJ4Q6IUVWNBv951R8bHNTu3WvGkPtaqMDa4jTpqVgqK0cSUquK8IX8u09HZhkUpOsKPFVeClKJDwZBfP49kMqEiNSNUURa6Q73TqyVJfM0YKZVm0aEIDc5BKFTPzHSEw4fGtMCUaUlXVztOt4nZyJg2E/I+5ObPCTXDLKI3IwleNlgDaZJN2dC2XHvdDTz5xDP0HRnHI3oHp9grV1iyLEhDYz2vbB+goa5dheWLF69k56s79LMxFXOUzFGWr21mLjVNfbOfsbEE5ZyZ6ckKzU0OonN5bUDslhCdnUsJhOyMTr7CWy7upaneDdkAv7j3KSaH4D8GDYciAAAgAElEQVR//2u++8MvMhUbwt8Ey06px+YUEaIEUEpSd1xRqEOHczQ32uk/WuDq6wPUNwkyUmZqzMKSntM5cOAAU+FJgvVtTI24OXY4Q++iBbzr9rPY3/9HnN4ZfJ5GhvqTbN0S1wGbx28l1OAik09S3ygjarGFLrF40UIqcgNRUTeS1vpN/PrfX6Dv4KzmCAgYYHBPZdXYdQK4bPlCdu08Qi5r5vrr3s7Tzz6KSdNGZfRvULRUOOsSWlmBgqzpqo0PfvDDnH/BORw89ArPPf8gQ0P9bLrAQ7Apo0nI2YQbR3kj9/92J9Pj4ncvgk6xmgxid5jIZuO6EQplXpax22PkAwkP3uXyKJ2lVJTUdyueQB1tXUvZtXuIq668hV079jI6eASPSw7KGTwmLyVzA5bQYj7y6e+QKnspKZWzbFDTrIJimjGXq8rzTmcy2qwrSmm34XK7CIbqNDNBGqCSIXuqNSMCTJT0fcj7NSaDBjpqOkmjcTItx0kyBk/an6h9/8ke80DCcUDh9V94suZDL6q835qTnRx4cv8J590pWh75fSFLyOfGTpIf/egmwjN7SST8bDr3A7zt+g+RzBzjdz/7OOFjL9LZtoTtO6K0BSRJ2MfO/U+RLTpp6ziTT3/m83z3++8nGd9HnddKR9tCUiYvFv9KbrzuE1RyZf7p83fQtdBEQ6uP2XgJr28F733vXRpeKu44nkqFn33767z63LMMDwyy8byLWL3xfBZ2evj9b39AxVTk6NBhbHYT0blZulrbsYi2J1dl5eJlLG4vkpodZ+P6i8lX7ewYOkzX+vP4yzMH+fp3fsXW57fgtIb55Q+/xe4dL7Np05lUSnZM1Tric1X6+/tobXeweJWL6955Bl/6l99xy22387fHf0UsMcG11/USn2rlyafEFjTEwBEJ15LwQ6eGbkphKA6PgoAHg97jNFgBX4TqY6kYKKOsI6H7acq08OttdjVNcVptOK0OfDSRLozjCCboWOxm/ZlrGJ2IMzCQYuXKC7GZm1m1Yh0//vFX2LD+NP7y8P14g2WCjQVs7pKG8bkcPna+ktRmdnHPcgItswSbqiSSJi664CNcdN4H+NKX7lKQA1OKU0/bwCXX3srUxONMDvTx8J934rSbWbN+HXZnE++8/noe/Mv3sNvDHDwcZeGqT/HhO79MOpPClt/P47/7Ah77EQoON6/2ufjkpx6hEG8nlxrB55xm+OhTTIxto1KdJF8MU6hkZShAfKaDrY9bCQUlCNeuYIdQaVTTWZGCqaymJrJ2cwWhShk0YynaJehPLHBFA1IQt0UB3iQDQyhCMqnQ6eZr9qRilmIYrBg5OUZfYTg8yi8pUkW3YVBcDFBOPiv5vUX/LM2HABAVnC6TUnbT2Qiz4Um1BRfNhEwy1HmyYKe9dTkWsxevx0c8OUM0Pm40zDX9Wiw5p25W2qwmZb8VpNuFzeaiWI6qTkOKZ4NZUKQuFNTJdD5nmLoIaDMxNk2wrh6r3aZJ6+lcRvcqOe9lSiHBqdJIrFjZo4GCTY3NDBwbUuBWmpF3vPMGnnvuWcbHR2lrayEWnzPAFak5RDifzhAKBolHkzgcLjwej5okzMzOYrKWMFvFllWupQ2n3UMxn8RkilJfD5lclauvdhFoyYq3IhazH0t5PdXcMtrbF3D40Cv4/CYef/pRZrI53nP75UxPjXDk4BGKeQdDR1PEEw46F6xmydI1LFm6CbOlWz8/ce+TIM5MtoDT48XpFj1smemZWQ1cDIUa1XpeMlTkc5yaCdM/NIZdUP2KIJsSLikIbo0NUAu9FHdES7VMb2cHIZ8Lh8VEMWfQ7598+lltPsp2H1l1j7JgLiY5rbseRz5MPtKv+6g8BOyV9TXffOhfSr11gubjfzL5OHGqPl/zqShdD5iacLwK+aKJcDTDof4xUrkqmZzEXMgaNmzt9f6QyVZFMueMkEuhgM/NzVHMxfjQR67nyWd/gcs7y623X0kqViU6C0f7hslkI5x2xkIWrdxNLDZILAJT47B8VQOHDojbmGT1nc6ynlvIpEIcGHiMp595jPpgiCU9S+k7NEgpZ+aUVafREGpUQOaMTRuZTEt8QSvWqp2mei+BQIbdhx5hbPYou/cepX8gzr6hkzQfy9x/o3NBL3abh6nJKHabk3g8RjIV0cmHpCRLcSv8vJqFd02YLp9JRaklMhmVTlMOdJ83oNzwso5g5PsM14lsuqqotGhfZRvyKPfcTK5UwCRJ6RZw+dyKlg4Ohzn7nLXc8o4buOdrXySVLZMtgTtoweaxkanmCDRbCTa7MdmKRKZN5CKdNLbYaemwEIn1qcORV/3ZnTTULWB6MsHo0Ty2YjemisTCi81uTchqKqpQz5hKyEZldLdGToehF5kX98xzs3UMpmFtxsKRrxWe4jzvVLHOWoiZeKlLKIshuDI2UbXX1XGd8dyvNTmvx2MNrp8xNJk3BZCGolSWpsOwTa3IBKGcIVTvw+1x6CRHHI6yyar6fgfqpCi0q5+2/BI/ckmGlWA/p8tDOZtUNyN5ZUP4Jt7qLrXBzWZLxKJpSsUKxVJVi3pfQFw6JKtDMgf03FCht9D2fD4/JqtoQByGY5qpokLypuZGFTuPjk7pARuLJrBZixrgt7C3SVNlJRejLtilWRkiiotEZxHXxZwkc3aaWbjcTX2bjWhCwoOaeOyhETH+YdPGtWpBKAdauejH52ugd0kLL+18lnPOd1Et5Jg8WiUx2cBoX57VK5dxyds2sX3fUwxPHySSMPLnJDfD7TICJH0+B6l0XpGoSHSEjec0U6hM4/M7GB2oMD1eoaO9V2kah46MMXCogqnUqlMhbyjH+jODtHTlSCTnaGlpYrAvxugxcUIBf52NbLGo17GlzYHVUsLtsmg6vdj2irB+98tZNv+1hNcRIh7LYHPIpy4jftkMrTglaEsaQqubfNauUwek8TClVecj08BySYTpskYsZAt5PUicHh/vuf19uk6y2Rm2b3+MkdEprnh7C0XTFMGQjBBCmHMb+fF3nyCfEbTHyM2xmT1UkalGCZdHxv4llq9o4cxNm3jooYdJpUo0Ntap8LCQzePy+ij/f6Puu770PTI5P73dpxOenuNP99/HrlcfxW6L4CqZyFf89J56KW+7+R9IFX1YRM8iAvdqgYq5TFEyXKqSWWPcm0K1En50JivWonIISUEheior9pBT6QVujweX260FryKk6hxlNCXGNfx/TzkUn/p/f5mBvp2kmTEOmfnJR21s9YbXPVnzIWJKqzQfYlChB5QB7xmaHTRh1u10YqmWeO6pP/Hitq9graZpaTqf993xPSxeH+H08/zhp58jfPgofneI6dkspIOcfU4Px8Z3kyt5CDacxifv/Dx3f/1dVEpD/5uy9wCT8yzvfn/Te9/etFpJq1WvltxtXMCAwcKEZicQIAlfCAT4cpKTQkJOOJSEjwQIAUIndAwxxrh3ybZkyZJVrbba1RZtnd7bO3Ou+35nLBNyznW+vbzXStbu7My8z/s89/++/4XeLiv+UJS5VJTelbdy1zvew+Tp5/jRdz7BQHcVi1PkoHYi/jESiw58oUEszQiVeJb4+AWmT7+sNNEP/M+/4to3vIXJ8VN8/Wv/jD/oZu/zT6hBxWBvl4rJvdjxNGxUckVuvnKMl57bT70I733/29l3Zi9dW7YTGLqCN/3Oh/jExz9JLjnBqqEQ4+dPsnrVGu6//1GSCbjt1rczumaM1at7+fq3PkUqN07PwDCRUDcd0RDHTz3Kzqtc9Affzfe/d79qKoyGm0LtIs1mlEpFJp5ioCJhpZJbJVN7mxZ5Qnl0OYQH31BHK53u2k3HQpl41EplLUrdVju33XIr+x58kFw5QaQ/wFw6hzAWh0bW86EP/Z985lOfw+1wce7cWRpCYdbEqwrDI178kSIWh7n/1Ms+zpwoUC1a6ep0sePaML5Ig6mpAmtX7sFl3cDevQ+xmDhK74CFSDTMUtxLNnmWesZBo+ql3Miz9cYuys0mxZyF3h4/jkYaW8nHUvU6/u7L3yGeOc4DP/0r7MlnWN1bJFPycXK8j7fd/VWOHFnSQm785ZfIJadIxc+wZXOUoWEo1cZxuKXxM8beB/0Yhp0mHmp1BzYJp7Q6TNcqMUbQINs6tppYfAv9V8TiYq/eolOJcY1FHIksyqCQesI015DGmMNsIGi/pdVtFsAhBZha69tNeotwYVsZIwJERDsgxaV5+Iq7pRkUZ97IkijfoFrPspyY1jBBoSBJjpi4XInzVr3iwuPqZWTFRuKJBHaHTLxqWt/ks2k9d/PFHIGgX6dlhUINmxbEbhp1G0uJ8+QKSW3UdcTC2oSTdSjnoJxPqVRCi8lMSkCPNEmFylchnkoocBAHT3mqoUBAJ8ivve16pi5OKbV2aSlOpwYCp+nojKqb5OHDL7J9+xbm5qeUbitBx0KjdzhFt2DX8D+b3angRSyuDx94gXqzoHkQsgrFUcrt9FMppfD7ytq83bazh64BoQOmCAT7aFRHSMx1UEi7CUeEtpNk1aoIF2fmWCz42LF9lFo1SSqxTGI5wzNPHiGVFDAaw2jYWbXmCnbueps+L5vTS7FUJ1+sksgUyRfF3EhCas2JR19fF12dMT3bqvUq8WSa85MzOL0xqg3h778afEg9ZYJRtR6qlVm9YoCOkF8bNEalgt1q59HHniDUM0DTHSZfN2n+lDPsWBnFW0tSip/DLuBDDHdqcv8LBd5hkqyUPmBSnZSoqxS+/33alWpG2izBVpNKAiOloaxSB6EoS5aM20+2YHD6nLAtRF8tlGJzaq44SItUM/NN1oswDWQ9jI6OsmN7H48/+UOyuRmte1cMrGXd+gg9wxkGRiBfSHP+TJyxzXPKTFmcKzE1IdRTC1uv7OPMmRTjZ330xu6kM/ha6s0Uh4/s49yZo3hdVor5Av3dK7n9tjs58PwREstJXv/G19Nw5sll8qoxqlcyzM2fIpGbYHp+Fpevi1jXGF//aeC3Jx+bQg/S2dnH7l3X8sQT+xQJy2I3GuImUdJugdpuN02unByGpue3RbvD4n3utFo0pE06A/VqxQzRkYWm4l2hXNmolRvqJS2cbxnbuCUdTQoJYTeL61Kjjifg0+58odTgppuu5Yv/9Bk+8LY9LCczWKS4CNpJVzPI0GJwrZuh1YPqvDVxukxqqptIpw1voMDZiTPYXSj46IhJkuMw4+dmyS458VnX4bSFaBiiI1Esru5e8mlOJlqLS1kaJhAQANKmvLxCidIFaI6FNQm9JQhqW6wJZUtHw1IxqBVGG5iY/EDtULRddlq5HhIYpKNIcyai/4mGxHS1agXaKIVEXL3EXUksbX0q+k5nlpTv7/MLHUXsfS04rH7t1AfDQXXlWI4vU63JdEYWrUdDB2V60aiKx3Wbt2jRg1e4rzaLcDRtusEKUCuWxY/cINoho+2ibqhCyalVxAxAXIY8KtBzeaQIzmsYoj9omgtcee2APt7pE4vkUk6Cvk46Oz2Ewg7iyRkdHa8b26iaocmJJSpVcQCRYlN+QVkL+h3XDJEtzxJP53jda2/jP3/+FBPnBUysZuriReyuOo2aj3rdwdCKbs5dOMvaMRkHurBVe3npuSUaxRD1Wp5ULqd2gcEOC3ZvndPnzpLLm9qkSkkyOxz0DIo1sZuhlQEKlVn6h4RDa2Vpzkoh46K3Z4jHHj2u4+ZMQrpyPp0mOT0VBkbsBDvzLMUNRsdExL2Cky/NkMs1cLuho8tFZ7ePpiVrJvbKFM+JCnE9rg7u/UmcuQlYnIFwqFP5yeKx31oZ+ERfY2vSqDkx6pLsW8PttWpXT4CntCeNul051NJ0bNokAEvCQZuMjq4nEPDS1eVmfGK/BiVuuzKE2y/OWgY9sU088cAi+x6fM51SxHJbgKnFr5x9i61OJgs33DDGjp3bNcVUtDp+v03NCuQxcmmxn3SCPUAgPMyePX/Mth2v1fUk1Ief/OzfOfzS4zTzs9SNAG9+x0fYfNXt5KuiR/LppFTBulXsvQu41XFNyY0tup8ZaKa0SYtFrZolZKtEVfOIpJsq1A0B032DAzr9cXvFOOAyVavFhHpFrN5+c3Wbb4EOIZv+xkeLunVZ4t6iwr3iSNZqHrSS3i83IS4fH6/+he1Wg1qEtn6R0E3E50QzDpQu1kptdkMxL1bQQveoIn2GL//zxymVD1PJl/j0p35CrhCkf2WYmcXH+cV3P0t5LkNqKYvN5WNhOkVvn421G4c4P5mkUIryzW9/n0988t3AHB5/mXxJbMs38sEPfQabpcp3v/l/0aicxdZcwm5v4gmEKWS8eJ0ruDSXI5tu4K7b6A+ECbm9PP3Us1x72x5eOjfFnje9hdtedyu373k9taZYfVpZPzrM8UMH+crnv8g//MXfUc1V2b1ljP17DxHyw8f+7O3UPEX2HTvLa27/A16+kOen9/yKajVBvZ7CZjMYHl6hVJGGBH4u5njjG/fwxBOPsbQ8i8trIZOTdGjYfcWVYCuxcaeX7Ws/xmMPv8S9v7xXhc3Vxjw+9xDRjggXLp4CW4WmUcZQzZDo/kQrJe46kqch9Fu5Hg3T1rRex6gYOo0L+/yEfV78kvZbnCJdgBtvew0PPv0CrnA/Gzfv5qtf+xqf+Ns/5/DBp5mfm1AKZKZQY2jERzjWwBcosXN7t1Icjh1Z5PzZKoWCk9e9dj2ZyiEcXpnuB2iU1hINbiCZeZl0/gwbNgySTlU4fjRHvZTDyPtoNhzcefctRFbGefnicXLZBotL82wYGeHc/lnmsuv47v338NDTX+Dcqe8wHCoRdQrdxMLR4z6GV7+T2QV4/JED2JtBrE0LA71BypWLbNgcYNsOsfCeIhLcxBMPZiiXG6TSJXyBGB2dfaqhkE59TdLFpRbIZjHk7xVpJphicTWKadTU9ERdJjUU2IpNg1SFsCWTDzOp0KIFukNTvsWlyDRkMXdBpWZZbQpAtJstQKPlQmnmIwklVIpImYoIfVpAZlWD0haXJxUM+31OPTcl98rlFht+F3ZrjFhUjC/sxDr8ZLIL0CiqJXO5Iu5WSU1DD0c71DJWwEfDMO/JeGqSdCauJiViWyr1waVLUyYVzdIkk04S64jicvjVvEVAVDAUUspoOpVS58be3h6lTqVSScbWjlAoFUmlM8QTSTpinbjsTmamp9i6dROnzpzQIt3jFhAjGVmDaoEbDPhoVgskk3HqDSsbt+4m2tGr916pGm81qYTS7WDF4AilQgaLJc1rbt6MyydBS2Kl7qaQ91Atxgj5h8gV5nD5JnG6lujuCpFKW8jVRlgxsIaF+UV1O5T35bvf+T7FgoVstkI01sFb7rybUGSM/QcOcnFqlky2RFNo/t4oXX0jhKK91Oo2SpUS/b0RYuEAfo/YWxvEUylOj1/E6Y9SMSRKwN2afEitJPu0CQSkPm9Uy6r56AwHNHDQqFaVvvbwY48T7u6n6QlTkJcmeWelrNKuAo0sxaXTOJridiZunAI+JEPJ1MSaLBGT7iQdIFM/9P8OPoQ2KAC4rflo65vkLJNaUJpm8qnnk9Wi0gUxW5Lpq2QFyZl5aTHNSyfO07B4qDekESwND9O1Vb82TW2yUPB8fq82G5W5Y7lENndB6dsh72pivlHWbS+y7fo57MGjFCuLuGz9HHphluuuDqqhTT5n8PgjRXpXwvBImFMn8xSza9k+9n9QMzzYrDWOHt7L+TMvEYv4uebq6+nrGeH4S2fZvOEKzfgzbMtYbVly+QnOnT/A5s0jZLIFnnrmKPmCmx07b+XT3zR+G3zs7H6Yru4+NmzcymOPPaWe1eKdLVEZRq3EbbfeyOjIKp598ggvnTiJw+/Xz0ypQDIr3ESNFiUWDqqmoFkuaCdcpyF2p+ZDiOe5tB8LuazyOCXBWqUNwhW3W0zfbZdThVTC1S8UDA1f+86Xvsgj3/oG5ycX8XZEWCjOUHRnyNlh4y6I9QxSr4c4fiBDI7USh7OuXurZ/CWaFuHwNYnEnHR1dZAQ7/Flg6BrjdJHjJoXm8VjAg7tQgm1RBaVgCKhPEif+PJHWyTURp7m1EL4HS0xkAKEVpeznYT+So6AmZbeNsRpNz9lIamrg4IbzTPWQ64tSNecAxGSt8R1CmjUFlg6FgJCqgRCYtUnr1VoA9JREpGbUN+kyHNod1isVWWhpVJZjHpTF38bWKm2w+02hXMS9CfAUgBPXTrdYh4gxac4cBia1C0L3R+Qm6WJWxxDhDRodZDJVRSlS3HpbDRUCOr0NvBH7bjCdX7nPVFOn0ziqK7ivh/O4HWswGoVf3FTCCh0HgnOky6AeOaLIE5uRlkPAkBE9xCOOShWlukZiJDKSLJsFX8gQizaQ6FQ4sLkeSxNLzb8OhG4NDPDNdfswuuxcub0y6QSKdaPbuD0sXHmF0rKddx59QD+aIFIL0xMpLhwFgoZoVc02HK1hXC0iWFpEInIBM+G09apVI+AL6SdrPOnlzn6gnC/1YFBOcSj6yO4vCU8wZpez4HBmILa48eXiYUC2OpeUstxMhmD9Vts9I94cARq2o2yWgLUyzHu/elF1alU1fq2bcNYUMqdgBe3y7THlrUka0QskOU9lG6gCaJbND/MjUsCHIXd4POawu8d27fidJc5cfoQW3e68XaIl78Tt30tsxdd/PIXL2qmh+zwQgFxWlxYDRcNa0097oVW8aY330I8nuDwiyd0Qubx2pVmFww5qZQs5HN1TfJ1ODooldwMrtrGhz72d7jDPcwnC6QKZR65/zOMn5nh05/6ugKjChmaTek29+Cw+SnXS9Qas7gbAV0HUjwozVBlhm7dSNRuWqOXhb8tDnQm9UO6WELRkiJI+eYI71s6pk7cPq8Gc4kdtOAXAWhiod8OKhdasnwKZURtsVXcajrkCE1ArvUr01HhBcsNow0C06xBuubm6dhSybcnKOYWYQINNQ9om3Fc/qr/3gos0SFNC5WYvTcdgZr24+Q5dugRymULW7dezcBAr1pjnzj8DL3RBqePPkIpN83MZAa/f5SpuSMEYxZNEKbhJ5e18NnPfI7Hnv4Fp889R9Vap1ip8449b2H1UB//+uVP4w3VSWRn9F7vjfSQnEsRT/rIl72EA1Y89iJBV5Mdm7fodXzg/kNcd83trFu3ix/84KdEYlHt6s8sTlIlw4YNw+TTCXpCPVy/7RYOPXuKUy8/h9WV5tpbR7n5tu0KRObHq5w/leXSYpVb77yDvKVAsVbkxUMHVX/YGQzze++8i5//7B5mLs0qzcYfDRMIB1mYv0TfYB8ja0d5w563cuLsDOvWXand5j/+wAfxexzs2fMGPvZ7f80XvvRP/Pi+b2BxlWgadfz2MJaGg3wljzPsoGjJYc8FcVhEn5An4HHglIl9poytacPvFUc4sZC10hmp8Yd//EGmFwtMLRZ45sBxbM4A3/vu99Rd6h8/9Q/s3/s0jWqWAhDu97F910py6ZOsHXIR9sc4fb5AqOdqVm+4jgP7f0bROEo4BLm4g/PHDc1euuqmILncMj7nWo4cyFAoV9SNTkTbQ4OdSr0c2zDAUnqCpi1HjTob1m3mmQfjLEx5ec1to+SbT9PZX2RwMABVD5nlEvW8l1K6k/On7WSSMuXsxRvooNoUS/IMDWtei+xwoF/NURaX57WgkomBuAjKhKiYy1EtFKlL6INpJffKtF/tb/U+aieVm2x3+buGdKoFpgkoJP3bnAyYjkgCIlS/0brvTAdMq9Kt2lMOOfOUiiXW861w4HaMgEAau01E5kkaRpZKLUm1kqNpxLEgHEAfNmeERtNLJluju2uQcDCqYCCTzuj7NDt7AZ/fp8W+W1x01GzGRjAQpl4zG5dTUxcoS4J7s0FHRxSf36/CcHG/krA/2Z+7uroYGupk/Pw409NzSqsVxok2cxuS+1HH7xeXqxqOpluDly1uGzMLl+jvHqAv1KOBjfOLM9SsBQq1uuaqGbY+dl17B05XkKMvPEkjfwaXXahTbjZfeTtWXx+5+DxHDj9KOFzT/UOax7J1RqMdrN+wBoOcgu9Vfa+l0RAutQRDl7C6UuAcp2Yfx+UWJosDt2cFJ15eYvXgO7A01pHJN3H5rJSqaerSta/ViUQ8DA4NcM89j1Iq5nC7WhkYVid1i5vO/jX4IoOUG04qdfP7V/f04m005eQilc9y6ORJvB3dGnYpbqbmmjLPgNY4QEOLZVo3MtCrmjiZfIjbmNhiP/r4o/jCUazeoDpeGRItUasy2h1mKOImPv4cnmZcH0oMd2T9OKWuaTFXzLpMxg2y+7bt083msay5dvac+fNC45eaxWS3aGNaJtlqiGJqh4WSpwBF1q9ORC4nnAsoW07kOXTkDA0BtfIuWCTPTsBFSx7QcFOrOPF5xQpcaqWiNjzrljly+Tkc1gDWehc7Nl+HxX2UTbuyDIzEqTOO3VmgshRiYiLD9l1i/NRgcdbDYw+UCETAH/SRT65g5/pPUHDXcdss+G1Nli5d4Pn9j1O3lhhYsZKtG64m4OglFy/hjRYZn3mMucR+wtEGFyeXKGc6mJmoYbN4SaYWuFB7z2+Dj7Xee+nu7tMbYGFxmVw2p0E1wpuzUeOON93G8ZeOMH8pRyZfINbXT9Ph4NzFKSp1ESebxWo0FNQRq1Gqa1HodniIBCMEfEGcdidL8/Mk40v6hgsyr4vozC6jObG9k2wNcYyoUirWTM6nAW+97bVs7+3hZ//5MH2rVjGTmSLdnKPqhnXb/XT3rVGe2skXE/gtq2laRCSfpFheFNWKdhN8AYiEveTyRRXkBJwrtbNMI4DV4m5NNdrgQ7qoJrVDis/fAB+tlnObstEWk4qDV7vYawvKzSKkNTVRkGI6U5klhzl+M7++SpT+Cpo2JxDtn28DE1PzYQIVeZxGU6yQs7i9TaVAiRWsOG2oQEpcqOR56ehbxOcOspmiTkEEmMgNIk+ibcHqEcpOK9FTbkvmvj0AACAASURBVAYpZu1SMWAGL8r7lM3kqZaFmiUASGhJVrw+CQ2sqktFqSyoXoR3ku9SV0qRw+WlJrQfb4l3/48xzrx8hvXDt/G1LzxGtejUqlY2WRGuiguJiKrFKUTWj4BgOYj8gSCRSBSbrUauuES9kddNaNuOATZs2MTiUoJt23Zx7OgxXj51jHRaUs/DCoBlI4lEvVx3/Q7N8Dh79mWW5pfJLNWZnSlooTkwDNe8ZpRIh4HL6+bAcxNMnCsRDPvZuMtDnSTRDtOxTOwShdMaXygyP19i7dpuHdNPna9y6oT4aMPmLWF6B0Pky3PYHDXqTejp9WNpBjh9coli1iC9DKUi9A/ArmuiBKKyq5axe6zUyl7Sy24evG+e5II4TQitSriecv2LeqgJdUssqtVTXp2fzPtFCmjpBejabLmI0AxSqYjTVVnfj2jMpd8joX/rN3bjDaUIRqs6t3Y7QzRqwzx0/ziT4yIaka6hbJwCSiWATW4PO8VSjW3b19DVFeHhhw/i95kBXV4JDq0VFRDHol3MzyfUUa5SFvFglKYtwsDwZva8/X30DY9RrDbxGmHlC/vCknBepdqUDnQP5aK4XjmwOnIY9hls9f5WyrtQzwTUySqXTqi5qWt+hqWB5RV7Q1M7JcWO0+FU0CbTEe3G1mq6btVVSta6ONL4vHR0dakttVAx2s50NbG4FQOCdrBnK59H94aWEYUeIgI+2sLyVwSFr0IO7alGi8fVpnRpd7YlRzeplW2ql4CZFlJpfxUjC522mg/mtNYlyRJ/IEq+WDe7vFL0hK3sf+YBfvzdLxDxNdi542a6+7aQLVzkzPmDzM3Ps2PHjezcfiPZbIEXjz5DvjzDxUtT2r2+5brrOX3sRZKJSZqWFIaRIhZ0Y682OX/8LOmMFAqiCXMRicp+WWLtmjW4HCEO7j/Ln3zg4/z7V39IMpVR4GRYYTG1oOLqNWv6NEH87PHTOOseCgkRbxcIdhhYXBnyJXjtDdt49pHTLF+CFau28sE//5/8yV9+SPfkXDrDLTfcwMbRMR6+/wG9wnL9JPz2/MUJvd/UWrQ7xODqEd71++/D5e9i1+5bqdccvO7W15FNxbnzzjfy7P2HmJm7QF3XWFEzEjwI+JdA3DoVe4mm28BaCtKoCxe8okLX7o5OGpUmlaI0HZp0dgTo7QvTP+hVu16rw8eFiwssJwvcsedtJOMpHnvoYS1bNDDPKMrBx1I+y9YrVtAVq5GYm+O1N2/lwJEZtl/9dqYXyjy371eMrnfh9VqZPJshMetk7ep1vHHPZr70pa+QiUMkNIwjJJOeOmOjK7TRki8kKNfypo7B7aCnr1cFx+NnzjM1UaVn0I3Ln1Q3QjlMV60YobPTzpmTL7Nh7DYefShFpdhBPh/GZg9hdwmNKgW2DI2aiJP9Sp+uVkS7USabSau9ttJUNG267Wl5+ZwzQbPpOqXahJY9ttn8M0MZZdIg568JIOzYHZImLvQrM+dK/k2ztFr3nexFJm/e7Ei3hB16yoq2UW4TodCZU0VpIlRJJUU8n8LhFFdAsVet09ndzdxCSsXR0Y4VLC5miEZ7tQiXe7NcKmO3JsnnlrQole64MAvk+YhZgdvl46qrrqEj1s1/fP87hEIB4om4grK+gV6WlpZ07xHAIvfulm1badYLTE1NKWhZXJTC13S2FLpWuVJU50ABH06cDK1eycWFGZaW4wQ9ISxl7ThpFEHNWiYQ8xL1hSk3O7jxtt+lWnfyza99gQ5fnkp+AbvTizs4gCc0xJU7rubcuReYvHCIoK+JUSngtHjUTWtk9ZA2cFeuHKaYFipdhQZpbJ4lcE1jdS8pq0Im0zIp6+kb5NCRoywteOnpvJlQYBeVSgyL1Ych94qlhlsDEJu8cPCAumxK4KKCw4YFeXUd/WvwC/hoOqkada3V1vT2meBDJkWFPC+cOIE32klZKEjW9vSrlbrbqqqEHCzgY2V/j4IPocnJhFLW0hNPPo4vEsXiCVK1OiX5DEu1wpruECuiHpIX9uMV8CETdKH7ivWx0CtfaRi3og+EFSOusC0ALKu7DS4EOLYp9AJItIZshUIL2DCbgpdzpdR9rWWE8GrwIW5XyXSZF148ScPqpSFGTQ2ZiMj5Is9NajfZ4cQ+Wl5fGZszR758iUhEqMkiF6jQ39eDozlIR3AMf8c5tt0wgSOyX2vuRiLG+OkMuXydsY1hpelfmrVy8KAZerpuzY1sWPU+klU3HquNWi7JM0/eRyI1QdNZpGpU8DqCXLn5erav30W+keTBx/4dfyxFuZ6iXIL4gp1swqPrpEGFE4vv+m3wEUp/V21tw+EY5VJFRU+VQha/W7q8Br1dES5OTOMLBDGsdjyhCNlKjXOT0zhdpiWaUa0T8nuV5y0BZaIPGBkeoSPSQUPoVxYrC3OzZEUU1WxoyrXNJV0M6dKLM5UpqCkWilSrTQ13kjyCVX39/Pnvv4e/+tvP0D20kkQ5wWJ+CsNdIdBhJxJbSbnoIrHYwO/u166o5IIUy0uUawkazYpSWURkVq00qVekUzeEz9OpxaBVnA9kkqDjLPOwV+/pVrrwb6CP/wIoWg0b7b+2xXDt79diqEWi0K1VdSOX7djaGo82+LgMNn5T79FG9fq7Wt1Onbgow1G4qznsziqF4jJNvdllrGw+C9mMJVFaEXvTRrFQpVg0HTBMuzub8lfND1Mk7xGXCLdbhb1STEqYnbh/FfIV/Xmv2gBDUYIIow4t0LM5sZOULrMUxyKMdeC0VLVY9nqiVCtumtY8K8eyXH/dLs6dWObI/ik8Th92nx+/X6hKJlAQxy6xbpVxouRUSKBSIBjS/BWbQwpo4YouKwgW1p4cylJYy3h4oH+QXHpZnaAymQpOh4d4fJlVq/uYXZhmz1t3g7XA0uIiS9NVLpzPMD8Hg0NWfvTjr/ONb38Op7PJ44+dE2YPbp+VTbt76OkXEWUKj9emXf56zUq1ZOHgoTI33igTNDth3zDTFxcYvzBLd28Ei62CNyBdvZJmhQiwwujk2ItL5DMSImWek+s3uRkZjeD0SefN4MJkGo/TzcJ0g9MnRbMjmhoBhmKlJzRIwwQeblmjl0F6q8Go4EOuj+qVtWUum6NNwdtifJneXjMJ3i3ZJB4b1brB7muDOH1yv/vIp13Ewlt56MFzTF7IU64aOpWyO8RetKrgQ0BOKOxj9+7tPPTwPg2okt8hXv5C6duydSW9/RH1kZfu/6FDx9RNz2r1UyiJbixMT98Yf/23n6VctSjP3xcqcGr8EWLdos9wY20OE/KPYbWG9THFD79qSJhbC7ybK1xfp4YeaofKnCxaqyVTcNqy3JT1r/lErebBq605Ze8Reoc0PWQamC8V1SpRvt/t8ahmZO0WeR4mwBMqqVBPRQzZFsGq8FXTds3DsK3z0rLrlRCpy7/+1cG3pm2yqeUyH6NVP2kzuOWypxNO8/+bGT4S1GpeYzX5KEs4qXRyzP8vAZOhgAtbo8DC9Dn2PfkId9/9R1QNP1an7AcZvvK1r/LmN72TkZWb9XpW6gnK9WVtAs1OLxLy+bn3Jz9keuIosUCdtSsiBGx1XDWDB3/+kKY+5wplnP4mkX4fHf1huvv7cLtDvOG2d3Lo+XN85Yvfoau7i6/++1f45ne+xw9+8hMCETfvetebOHZkP0cPnuANN9/A0UMnsJKnu9/L77zr9fzqvp8R8/UzczqH3zHI2nU7yBhFXDEnl2bmOXzwRQZ7e1mYmiEWCCr3XagHYsG9nE6qcYmlWlVnI2fAh8XjYduVN9LVM8qzz77ICwcOUSnlNPTSWrBTrOYwnGW8YRd9vT1YynbmpxdoiEugrYrhkM5wgFpV+PQScldlxVAv5YLQhhxqA97VFdQ8LEdYshmEBRBWExa5py5OTDHYv4JnntxHOCz7YY1kOoHd6ydTLjK2cYRbb9nGvifv4eprdjO9WOSF47PMLmYZHnYRDju16VPMCv3Ly7vveh/btq3nyKEjfPNrP8Dr91Oyz7BypJvPfvZvOXb0eR5++Nfk8kJ99eJ0dfLe936Y48cP8vKpB1haKtA/GNG8hXo5RCkdAMsSpeoh+vrcuF0bePoJN9VSGKdjEMMQnr3oCzPUjRQWmU4WDLKpDFZqZrfeqLcCUc3puWqzbC1/t1dydARwmA24NndeizilSpmhvQ7JpWgl7WpnWG3wJci0tZ8J+FDbaVNwbn6aVrqmk12r4af3SkugLrRRLSKFQVAkk5mjJsHFVhG657UpOTi0mnzBwOmWyYeHQtGgs6OXSDjGQF8fqWSSbPyM5iKIK2ShkFN6tJxPAj6kobdicCU7r9jNQw/fT1dnB7OXhGKbZXhkmGAoqMJgaer5g35lYaQSC3rPi0ZQ1pQ4SImhhLAV5CzcuHGdUrcSCwt09PWwkEwwNTNLLNRB0OFlemICp8dJsDNEpCfKSF8nzxw4x7Zr7mDFmm388t57uHjmIJvH+pmZmMTni9LAz4c/+imslgK/+uX3mLl4iojfQzaZY2x0Lbt37yCTjWvdJA0VlwS1ORZxh2doui6qI5jD1o3dFiIY8isFe2LiDJlClemLbrqie+jtuINCIYJhzWtT1OORPA84dvI5DHFhLBc1aV28asS9KtY7gi8yQAU3VWlihz2s7uvD1zBtlbOlAi8cP44rIpoPmXnKxMAMjfyNyYdc40aN4b5uwj63uqyqJpkmTz3zNP5wFNwBKlYnDSn6qxVWdfhZ2eEjPv68Tj7kNbdrIrkOJiiQRzCNz1uuzy19rzAJzAR1AaSyFgWwqINYa9LxapBiNpNbWV2tprM0IkzAcnny0cChmo9nDxxV2hUClkQQrW00AdQifjcb0b6Ag0x+Gqcny5XXjDE2tBm3J82F6X1qBvPEQxfYvuFOjGaS7dc16F1zAsM5gb3sxG1Zw32/PEUwChu2DJNY9jM3V2ZpscZA75VEA9dSpxef3Uk2Psup43tJZC/gjYgGCk4dPYGt4mD9yk14Qn4KtQtYXItEupwEgt28fDJLKm7mGEnt9MK5t/42+HAtfZeA38ZA/wp948J+P26HhfjcFJGAi9FVg0xeOEepacEnwKNcY2phmUpDEjMlDVouOsQiEarFCvFESfmZo2vWCkZUv+pCPqebt6iTle9paWB3OdS7Xi62UH/MsaR8HwwO9qqWwCiU+P6//hvf+PaPmV1KkixmSVcSGHYJj7Hg8/fqBEPcGIQlLRsMVjOYUIpUcesSNyF1ijEkK9KP3z2EyxGmaXi1qNUrKRuTUMb0GUvYjdlhfPWHbmstNNteRGIxLAXAb+UDtMZ1pjbosrbjMu3q8mOrjWCrY6oJ5e0NtB00aP5ic/G3REamLkX+XsLpNtTFoFITn2oR8JkuIcJZrOkkQayNDUqlGrmsaAbMqYoIlUxqjgjhzAXl93u0iygWklJsCXAUfU6pILQV8Bjmz9SaNeweO6FYmFRGELRoQsy30nSBkW6yWPN2UylJJkWZroFFRlb0cGkyS3xOMleaWF1+7ThLsVgVnYIm0Yr4TMIeTcqVBBfKzVetF9RGtmrksNoNYXrpWpGxtmFIgJ0Hu4w7rQ42bd7OS0eP4w/4sDvrlOrzuAJFVq4OqHbCQQfFrIsD+2ZJLMLtb9zN9m3r+Nk9/6HmCMW8jBFgYHWYvoEwpWqCS/M5JLNo1YhdXcAef2KR193WY9oj13xMT81z553v4NDhg1yan1QAItOpJjYWF2oqRpydFJccs5gcXulh645h7K4S5WqG8+Mp7TqsHh7k4PMzGFUReDnIZ0UQJiFc0uUQup0UqdKPMx04ZPm0hWxSSGonXUGI+V7KdMcbREHLddduZGZ6kaX5vD7+yMoBol0SXbdMLVelWnDQ27eBQ4enWFgskkhJ+q9M7UyLZnV2tlrwB/x0dkUZH5fOnel6J24qmWyOa65dz8YtI9zzs1/z1jvfyi9+8Z/UauJV7qFSFqF8F4bh56qrX8tdd70PqzvOkZO/5ML0Xrp7vXqw2e0xNRSo18J4nGNEAzvIqBmd3K9yAJn3iaRPt51CTFAOLnmfTARg3jMttZaC8NY9rOBEsktaeioJrZICSIWyhqFe6dLdFFvVVDGDx+3B6/MqGJEQMikmBABqEHHLzvgVvcarOFXmtLMtczfLLvPvlz+UoNUGMPrVBJDintWqw34DfMg1NsMbTfMO2XtrIikzh7Z63wnwc1ibuCXIrSKWoF6SmQr+oJVCKa4hXT5vlHrNruvHJWZw1bg2iWxNsTBr0qwWeeahX3Dg0Xvo9xl0OQw8UjjPLWEU63R2dRAZilDxlFm1fZQDEiw3Ps1A71rec9ef8Bcf/Vu279zMRz76Yf74gx8lW6hhNKvccstVPPLQzxldNcDu7dv53rfvJRyE1aMRNm5ey4Z16/n2v/4Q8gEo+7E7/OSMIoFePwsLCQq5Ii6rFa/kH1ks2qg6e/60kr4lTNHmtNPlk6TPBlavnWB3F7PLWeaWilSqVpx2sQ/PEAq6yS2nNdTMcDZx+V3aMCskCizMLphTYZeFcrNCXSzaLdKwEXFoja6uHnKZMuvXbdA1cOzEQVauHsTR2c3ff/xvGOnr4q8+8iF8Vgu90RjP7ztAd9cAJ06ew+cPka8V8QSimmnQP9hLpRpneWmGUNRKutwgmQdX0MGqsZpqugb6VlHIl2nUmwx2j9AbW43FcPCdb32Lcq2MuxN27lxDJCaNBgfL8QUWFiWxuQevZzV//4l/49zZE/zwB3/DufMX2Lp9A9HwMK97zXsZ6FzP577wbgKxU6xaHWHvk0ukEtdr08NhD5FMp1X72TRy1Mp5KrkmbmsYh3RE63kzabwpuod2E8AM/1RL/pZIVxsEbaChkw2hU8l00XSqkumEjGOFwqtBfQ3Z5xym7bfucW2dh5zPYmIjXYfWY6r9qSlKb9Ov5O6SJoH8XR9aA+NkryiSzy1SKscxjCwg+VZlurtX0Gg6CYZ76O1bxeDgKoL+MMFAUF/XmZdPcmj/QxhGXhsRYsgj+/DY2nVKu5m7tMDI8CrGxjaQyyXJZFMKWMYnxvVeWzO2RgMqJddC9qyLU1M4xHq/2aS7p4flpbjShtu0K3GG3Lp1i/6u+OIl6hLgGI4yOTmNy+Yg6gsovS2RSeMKBrC6HQRtRbIVJ3VnN9uvuY1QJMYTD/2S971rD1//0ufxWC3k8wbv/ciX6OsNk0tf4uFf38PMhTMM9PSxfes2HDaL6jbyxRQ+fx2bK0s88xJN5wxWV5FwMEK1EtCJuMvTJBx1EZ9PYPM0mJwqMzPVy9iq92G1bKBq1Kg3ini8PkIhP/uee1Crdzm3lE4u+xYuIj3DCj7qFg8VwyAccuvkQ7xInRYLuXKR/ceO4gzFMCxO1VyKTuK/gg/J+RDb0xW9Xcra8UmHr2k2xPY+u5dAJEbD5aNqdSn4oFJmJOZjpCtA8sLzuA3ZF82cMxM8yDps63lNqrtQ7GVaIcBY3cwsAoxlMm5GKwjYkCaWaZhg0qK1TmtbRWsD2ewO6/drLfabtKt6006pYmHv80cwhFZsk5qrTV1sZdtIA8whLnJJ1m/q5/Y7rmL60kmqcXEylUnVIqMbgzg8GVJxWLgY5eJEgh3X+BncfIBqKUG9LBkrUX796wV6u2LUCuspluQ1W+iKraYrfDVGw4ulZrB46QIbNw7xre9/nnTlIvVGlhuvupZjz79EYblINtfEG4Lrb+7lims28+KR09x337TW3b5gSCdqP3pkx2+Dj63Rp4gvJxTV+X1+1qwaIRb0UitmcFDBYalpp2c5n2dqboFcuc70Qpxkrord5VKQ4LA6dBSdSWfVEtfn9aorg4SNCc/R6ZBxWSsoS9wtpMiULobVohaG4jISDgX1+8XjfOXKbnUpWJqd55//4TMsLGd4/OnnyIqfq9NKRUSvMpa1hSkVRDMSEFdxLfYsVglIrFIsJykUk+piJcBCtBJuR4iAtx+rRVLOZfOTDrIU63WTZtWQ5SCdHqH3tTjcrYKlXS682o5T8KiAjzbAeCWdXDstrUyPFk9bxXH/BVi0wcTlUsTM/jAn02Y5006ybHNdtaBS+pVwQyt4vGK9W6BUzmI0y+paJVMWDeLzmDqadDqrtCvJWKnVTCGeuAPJM5fRnUwPOjpFd+PWZEzl01rE3aNgvj4p/AzwGQ71uG/YrZQaBr5oiFKlTKlY0c6VVTmRFrxuC/6gOBD5qVbEajnD6vU13DYrpZSLxJwcqhLQBDanE6fHg83toiydH5e4dcmkqqaf8niGrB3JSrHVsTsl+c8gFAlq5yMeT6nFY61sEHYFWU4ssXp0VEFNOBpmfnGaTHGKmrXCTa/to1JLE18sUiv4OP5igVLawtKlJg6rGBNISnuJzo4Q+WIWi8cs3qWjLMGyDhds2tyn/vziCHPTzas5fWocB359LR/+8Md4+FFxj7qgo0bZgCSMMZOuEwl1UciZAZ51o8CV14yylLhAImmwvGzmcUjMjdflYXaqRCQs94NQ6YQGV9YsHOm453KmJbQI6SQLQzrwOsIV2qJ4UTclT8CkGui1ssJb3rGBUMhFVV2SuviPbz1NwCUhWBK45aBaj3PdzmvojnZrpsZjTz+pgofZuaRmp7S7PgLWRQt1xa5tPProESJRWUJWnTIJ/UJcqG66ZSOr1vTww+89TjgcoL+/T8Ml1X/f6qFYEOtpuXY+/vRP/oxM8xjnLj7GyBqZgJWJRTu5tHBBJ09WawfRwA10Bd9MttlD3RB/bQ9NQzZO4YWbdEnT2lqGqlaajYqumVdoGC3Xm7Yw3aQxqm7dRG2tTB4zCNS8l8XRSDi6cqNIVo0cQlIYyOuT/ykpsPLvAkjCkYg633jcciCZIZWtjM7LQxbzuGmJXi83E17dCdOpTQuECKNDwEdb69HS1+rz0wmMIWtCtGGyB5rgQ+zvJWhMyj657n6vj0K2gleSk+toKrM4zITCIpqVfQBc0h1sMcOa4mhYN/C5nPp4lVKF4YiLH3/xM9z1mp005yb48Ve/wuz5C4TdEoZq4Xf/5D08dvQpFuopvD0xigacPz9H0N3FxPk5Bgc78PncnD49pd2wVDqpBaDDWeaG63Ywd2mKiXMzDPb72LVrK4dePMTyQhVvw4a7FsJS8ei01h314+v0Mb2wrC55Aj56OzqoFYtmgrPdynIqTt0ijZEmMqgbWtFFtC9G9/AAhbqVhUSRu+5+P9l0jq999csszE9z603Xc/jEUYrNBk6fnw3rNnDyxWNURLNQq9G0NxHaXbMimVZytcz31+MN4HIG+OKXvsTTe5/gBz/6Fl29Uf7sk1/W7JWpl1/ig7/3Dq7duh6/3UHAHeCZZw6wceMVQv7hwuIkU1PzBAMxdSiyOgz8YStOn4WFZEFd6TZt6yfQcwmLIb+rg4nJSa6/fjvLCznOvpQh7O3i/LmTBKNW/B3DCjw83hINMkSiARaW8titQwT9m/jIR/5RrUPf+dbt+HwhNmwe44odN/E7e/6IfU/t494H/4LNO2pUyyWWZqIc3G/XBO18KaVuT/39UQb7enBbAhx/YYbUgqxlGw17UQXpAtgrkvQu1JLWhE72HTNsSgowmwIJ0fDJNEODdCUUSmhNkgxuFUghCefmBEMCheUMkkaY0ofbi7QVMKhTTr2NTAAie6RSTTXE16TFiIOSfJfejwJELTINr5PNLlAqxWk0cmrjLj/o84QIRboZWbWeHunEe0PqNFXM58mmU0xNTjA5fUqNOUKhIInEsj6u0Hp27NjJti3b1QBBree14ScC9ix79+3Vc0imaNKwWb9pAy8cfEEF+TaLoXt4JBIhFoupY5Hb7VFTGElB37RpkxbC+VycucUEgUgXmUwBsZSt5jPaIAzGYlQsDtKFIkMhg6pMD+xhcjU3G7buZuvGjRzd/wzHnnuMmOSilWu87n2fZ8vm9ZSzcWrFJMcPP8/oykGsOlI1my82mQq6BJhPcPGSGJJUCQa68fu6KVbEIUwm0Tm2bLqCxYkG0R4fx8+c5fipFA7HFlavuoNaLaoAUhoOfr+TI4f3q4OhIYEQNHF5feRKBuHuYXzRAQUicu/6fXbWDgzik3NMbHnLRZ4X8BGMYlhduscLWDWnEVJTmTRVBaT1KkM9nUSDPnzCDmjINamx7/lndfLRdPl08iG6QPHlXyH6kq4gqckDuBvLul/LZEuzzwTgtGZpsr9ouK7F1Be+eorRrt1MAfllEGL+ueXcJrRdtY5u7/2mmcp/N/kQ8FGuWnn62RfNyYeEKmKGdgkbRQmNTTQDb+26IXZdtYHxiZeYmDyFNVcnvjTLHW/bxfqdFUJ9x6mLMyXXcPa4k5PHz7HlSicr112kZmTJ5mr4fcM8eG8CR/k2rI0g27au07iMer6LcjlDenmZpYVZ1m0e4VeP/YTJxRPEOrxsWL2WZx44gKUIw71hghEw7FneuOd1PLn3BRYW6rh93SwnU7z5zjfw0c9Zfxt8rPM+RKlYVntMCRIL+H3ccsM13HjNLg49/xSDcqiUMiTyWSZn58hXGkzNL2P3SHCYlUKuzE033MSKgUF+9KMfkasI99OMfWkjNplwSCdKBNOi49HOnYafiWd6U21GI6EguWyWpXlDcxuGV6xkdnKGq7bu5o/++EN84pOfxS5J5xYr5ZoUCnIaSF6HiHFsNOTxG4K2BZjI+FLsZEVsKtaysuhr6sXtcsU0IVpToqUtoq4yAjQaVCuyQMSyUyYfUnS0xOCCNFsFiclRNR2wzKVgggwBEuLL3aZQtbmspk5VutUtTqrWPOZ04tVg5bI49TfdFP677AHZHISGoy5EVtOpS6YBak0q3rMa3iiFvPBHy6QSWQqFCqWi8BLFTtIMyZLph7hmeb2Sx+FSGo7oZOR3Kq2glSgrTSOP08JQqJ/FeIJ8vU6qUqMkG4THpBoob70ufPOwjs8b9mWc7gZvufN2Hnzo1wyOwLW7gFALZAAAIABJREFU1vLkr88y3LOdjmCU4/uPUK7XiWezCI21e3CQYEcH58bHzbBLkRS7nDRscj0lTbvIypFBIrEQi8tL2jGSkCSLJOgKVE5L17qIL+hQ4dTIqtUsJ5ZxeCosJBe45bY+DFJksyWsRpRSKsoLz0yTWbZSK4Df6yGXTTHQ38Hdv/d2Ls6d59TLp3VtGFTIl5Js3DKKx2/nuedOsWpNjNmLCRoVyZwQq0Anff29nDj1MmvXDRKJdvDk4y9pGJg4UHX1iIizyvzyPDIFjsQkYDFIqdjgzIk8r7nuFg7uP0xiOaUpr8VKWYP0Yp0+7ZCeODGu0xGh0VnFsaFVdGuoVtO0rDSvrelQFo352HHlSvxh6fDFuTCeUt1TNgH1EkSC3VpQiUZj65pt/O4730Fnv5O//8ePEex0Uqoa7H1mkeQShP1uMimD7bvW0rSWOXNaunpi5yuOHS7lj7t9cP1r1jO8KsZ3/30fTquTzq5OpqYumQJNASoyASlJ4exg57adBPsc1JihVJngyivXUiomKdWn8IQM7C4bbuc6HFyB3XsHocB6bJYYjbpH17LRFMc1KQiF2ijAw4FVOMYNsZo2zRykeBGwIMJVoTbINZKDRSimcoiZ0wkzV0CFgq1DR4WB4oZQLyqwM9OL5f4wMFpi/mLZ7FbKv8saEcAvgEQKlGBQOn6SHWPudQJOpQHW1se2MtBaE0xzgqKaxtagxGxqmD9jTrfMCanqVFrOWg0NRJWMJAHI4htYV8to2V9dTrdyb2XrFeMABUZKoRP9kuwbUqBJE8KcsMifhQvhsNqpmTUj4abBsL3K5BP38+uvfp7SpSlK6TRRd0CfW2goSsKaY6q4jK0jwODadVyaT9LTNcz+5w7zjre9keeefYbpqTgedwx5v8RK2mYXCpPk1lTxuFy88217OHhwP9Mzl/A6/YRtURLTGWo5wcBeZhKL+DqCjGzcyNj69fzgO9/lpmuvY+bCBOfPj9M30E2uWMAd8JEtZOmPdevEbmDNAHf/wbt5+Mm9zMxn6Owc4F3vvJvzZ1/mEx//S8bWr2B00yauufl1eEOdPPboE9zzH9/H57CTz6Xp7OnW7nIlk1fwIdMPado4nT78/hjrN25k73NPYrfXlAbqjG7i9971Dv7zB9+guDTFVZvGSM5dwmrY6O4aUjrP77zjLv76c39DcinD79/9Xm69+Vb+8X/9I86glTMTJ8mXa3T3+oh12XHFMlgNN8mUcN8r7LxyiMnxOcaP1xnuW4WFNMGwnTUbXsfk1HGWE+ewO8sMDPUqfQh66O29kt9/z1/yqU9+ipOH76enZw137LmDu+56Dy+fPMdnP/sJSrVnWD3q4eyxZZzNESYnFglGLKwaC6vmCsps2biDWjbAD7+xl5B7FJcnQN1Z1BA70VlJDJ3cT2LGoLjeLkF2JnVK7W5bTlSysKTpJ5/SQJTzSF3d5BgVvZpMOoymTgzUMUibCubNYfLohaXQOj/bSbpyUkhBKveoahcFEMljC7iRn61iGAXsNimEbSwvT2uSd8Mo4xQHM4eLm299A5WqoBsXXk/AzBMR8la9ynP79nJxcVrBaDQaIpGIq/OVAHyhim/etEWnYM26RRPu5Vw9evwoZ86ewelxU6lXdH2KtlLoVzJR9TmdhIIBBSLC/pBk88GhQX3uwgC58cbXcOL4CQ15jifzJNJSj1gJ+zwUM0vkCilcYrbSv4r1W64gdfGYBvLVrW7WbLwCp6+bNas3cODpJzix/1E6XWWdvPZe/2Fuf/0bKIkjl7XG+KkX6Yq4VbMmQFIcx7ReceYo8ixzSyfxuobojlyjOVpN7wkM2ySlSoHe2C7yc2P0DnZj9ZY5cuYgc/EssdgV+N1XUquKQ5nkAtk58sJx7WKWSxIa7VQtaN3ixBXoonNgDXnRBsh0rFllx9oxhKxlbRoUyiX2HTmMO9Kpkw9pgAm40+uqDACzXSvXyk6DjqCPob5uzfkQ+9pypcrBFw9i93ix+yOUmpomo1bmfT4b6wc7WTjzDM7agjn9rptmPBIS2XIMaZmZyF5qror/+tGu0QRcmFQsYZ4Ipd+spdqg5L/+nEyaW7u8maauuig3uaLBU/sOYXH49VVZLGJPId8ittEyDWywZesGNXd5/ImHNE9HdSUFJ709QXqGs4xsWmDLlQZNe5q6JYHDHmRhoovTB9bQt/4AI6NBDW6WPLdsvI+Jg2PEpzzcdO0NuO0Nps7PE/EbCkYzuSzxXJIXzx7iYuIC2UIGt8VKf6iXd7/lblZGQ6Syl1hITDO0eohLi0meePoQB168QGevXwPBH5/5b2hXw817tITO54q6SQiijgQ9/NWffZTzp4+yOHeRgb5ulhMJzk1MEunp51I8Ta5saECg8FlF5Tc1OaXFv2ErmTH0KoI1BbFtrbWen9IxUC896dDazRAwYHhFD6lkimuvupY/fP8HeGH/C3zra9+mlqvxxS//G1/95jcpG03yJZNGIN1oKXxMWp4mCOkiETcaeXCjKSMo01lDR1u6JcqozKMpplKomAtDOmdmGJDQeKQ7KyNVKTZNRyuTPy5/Vvu+Fnptj9PUAa2lx2hPK0wgYXZR9T+dAJtjYWX+veL33CZrmD9gcvd/M0HzvwMfFnueUtlMCzbBhtCNDKIxyVip6WYmAkCXx0GlKnQr4bIbSp9SrnpDXrdoJrzKK1X4amlSkc4Nwnts6rjNZjTxO+1KZwq4PXjqNmpNCxW7g0S5ylK+QLkmaaA2LIbBrTdcTzmX59zEPIZjnkAUbt+zi5fPHmT1GKwaWMuvf3YWW7VDzjOs8xlKlRr2gJ9C04JLLKXcLs5emFDOvXTCxD7V5hQnJQkCq7F2bKW6iczOidOK2S2uyjSnaaOSbeJwNejqFevFBkNDI8zNxgnHgpw+d5Htu1ysXttDrpBh4nya2XF08lFIu8gl6gz0DZJOLGN3NAiGXPzT//qkCrv27nueYCTI4089oKLZdH6RZKqk7kKi2SznDTxu8S8vMTq2SjuGyXSc6669ge9//5fqDiN0F6enwNBwD919AbKlBcrVnDpXrVu7ia7IWpbnKjzywCNUSlU9jAMhC8GocFQr3PCa6/ne9/ZSLqJFpUfTNaVfaPbrXW7popl5LuLCJZaQcm1DEb8m+ibTlxS4bN+2kpNHp5mbMujqCFOuZOno8mKr+mgaFdyhLFV7g93XRYlE+0guW3joVyeoZD2E/P3ccMtV3PfAz0klSybtyLAoRU6E3E4P3Hb7KBVjkacfyKgoTTnN1SrBUFg3djkkxBVP6GfhoJ+yxcrO3avxB/L43DW6IlF1iUnll2g6DRpW0WV4KNeu49K0nVNHl4mERujq7Fc7ZDnYAsEgLkdAUkyw+91KjTI51JLPIJRCASsi1jMnIlJ8SxdLM3vaSeitW1He93a4qIAKEXVL00SOBp1MtMJRlfLW6o3Jj4qgVICIrFe5HqInkQmv3x8gFAya0xGPU4vUdgyBgAT5bIcitmQ67c2jlUAsG0ybdtn+neZ+Iq/FzJIWLUpNAxmlW5xIZnWy4XaFtNjXLVHc64SqWGvgFKrRK6BGxLkSAmrBJSCkalCw2lQkHm7UGW6U+PmnPk7qyLPYM3HqxTy2uoA2KzVng4y9TCVgwxYN4IxGaTrcevgUijU2jq1g4vwZnXYJ61beI1/ATqWa1omt8MbFmKTZFGv2KiMjq7lwfpL1Q6OcOnQSS9W0Dy01rOQbDXbfdA2DKwZ47MGHscpIsmo6A8rjWqWrJXlRVqgWqpSqBXK1Co4giMO78PntNi9/8N4/VP3hyWOHueGm7aTLVe5+/5/i9HcQDkX54j99mp9+75sM9ffw5jvu4F++9K8qlBJXRq86o9moVq1s3bKbwaEhfnHvT3B7hEZSplDpVNFryGOlUUrRHfJhqdXIJnLccN1NXJpdYmjlCM+feYHJM4t86P13qdhbOrOHzxylWBc77ToDvSE6oi6CPWVKhS6WEjXiuWU27xhl//6j+O0rWbd6I+EwnHj5ea6/5U7+9E/fz7e+/a8cFW3HmfMMrxzlIx/7vwERQT/I008/Rk9Hge2bbufTn/kse/c9xb/8y+cp5NNs3Biir7uD5Sk3HrufXOE5GrYspcYsfSvCuL0eVq7YxH0/PUhqzg+Vbpwe4c8XaIgmq1jWvC8p4qWYUYQtdkPy1SSXmLom7VibQOEV4CGnv4hkXxGgN5Srb7oISbFgLtQ2+DbP2hYFWm13BYw3tbkgblgCzLXoMwQOWfF4HPR0R+nrjdLTHaZazXLffT8jmZgn4PdgMcqq9dm0eQdeEW1XDGpVMVyxquXr8uI8Tz3xKIulHJlygXAoQLGYw+t2aqPWqNWUcnX9dTeQTWcRibqAJtEZzFyawRvwq/i9XKtqIS1nl2R7xIIhDbA0xCbXK26SVQYGBjS1WvI8hleMUCiIKUqeat1OIlFW7ZwkkVcKCyRSC1g9QTqG1nPTbW+lnE7zn7/4MQGx2LU6ufX1b8Mf7Nesi598818IWsTdK4tl7VvZveNKJOd7uCfK7IVjdIaFblnBJrSiptts5DVypGuP0aRAyLsdZ3M7tVqJZvghys0TlMtNOvw3k5+7isHhNVSsSRbyJ3BHDGpGgEJqmFJBks0thEJuXjp4ShPva9WiWssK+Kg1bTgDnXQPjZKryBqQlVJj25pRAlZ5Lg0KlTLPHjmMK9xBU8a7TbtqjEztXKtRqwwUaUEbxAJeBR/uVri11AwCPqwuORsimlMkTXMBH70+GxuHulg+/yyO2oJeN6HbyvqS/budyWY6Kf7/Bx/y8wJAzVy3/y/wYepA2px1NVERe+MyPLX3IE2bT8GH0ZBMNQFm5iRQqLUDA11Mz0xpTVurSB5RCI89zqrBrZw9e56K5TAf/OsgnStfBntZ89iclhUUMiFeejGDyzbAxk0ryFeOUixNU53ZQWZ8lOXxMs1SguuuWkd/1KfnxfEzFxhfnCPeLDBfXsLhc3JpcpaQLcjHP/rXrIoGOXjoWVK5uGZ7JLN5ZubiFOs1CpUcvYMd3Dt++29PPlYYP1SxuTiTiFBcDmm/10nAI7eRJJXVCAfdeBwussUyvkgHy5JgbJGAHxcz05dw2uyE/OIFXqQuHa0WT0DGRAI+1PGkVbirraVNOgTSMbXowSjJ57GIOE81yWcq9HV3sufNbyGXzPPLn/yKu3//d1m9bi1Tc/NYpKho2rTglDwRcWQwi4VW16TZ1G5CJp3WJFDZiGR8KRMAeQ4y7hWLTqFXKbCwCZde+LxW7ZbIp1zghth6arKwmSrZ7o6aNm8mtJDXLx0dMyzGFH5q16UVJHgZjJjAw+QAtkRxrfDAV6Phtj3qq92u2gDmN77Ptqii+naauoAj4aBLtzWZFD98ASBCsQgp+CjkSxiGVa9tLmcKlaUTKp1aEUu5XDIxqFIqN1QrIpuPtGpDTjdBu51KOkNvR5Qd6zfx4rGTlGwOLmULxIsVKg1zSuK2QX/MTz6Vp6N/hK5Bg7p1iZVrulixKsjoBjcvHTrH9DmD6XNFBjq66J6v6lhu7fYd7Dt6nKY/yEIugyHdZ4tFR9ZyjQU5C3iUjnIunyWeLL3SQZZLIem60pnEkOvWZONWrxaBmzZs5rl9J4hGepmamqOrV7ysY1yYSLC8pBpvc/BlSDfJ4IqdVzI9dQGbVWyF40qXkrVcyIu71jqW0/N09/s1SEw2Po8npPSSD37gjzh95gzPP/8skZiXkTUDTE6Ns3r1GOlkndOnZvB6ZdybplBq0tUPI2NdhGICnDLs3LaDybOL/D+svXeYXXd5rn3v3vv03qQp6sVykdwrxjY2NXQCJxASko8TyElOcnLCCZBA4JAECIRmQjOEYmzcq2x1yeq9jkbTy957du/ly/uuGdtA8sf3XZEvX7JkzWjP7LV+6y3Pcz9tTSs4sPso0bkom7aso7HFx6FjO0jlKqwYbOP8uVlOnajpQWJFVtAiKTQQu0KNE7lNV3cjuXyKubmihpYJCCDSaGNwuJ3jJ8ZY0S9hURZeen6OrnY3waCfdG6BoN/GysFmBlZFmJw/QagxrDjqbNLJgV2XsNaC9HStINzUxkP/9jMdIMi9LEACkSWJN/Tq63rpGXAyNnmGgy/Ia5Qm0EE2LyAEmaiVcTgkxbestK+2NthyYz/hUAOL82kcOBg9e5k7b7+HXz3xFNMLMWxe7VPJFSCbChH0jFDKBnR4kEjNYLNXtfmxmDwaHFqsZ5WbH4k04vcbW7jevgECgRChcER/9nh9el6ITEQKAeWvC6lPtpd6Hxu/l8/lVToo54v8Wr0hovU1CxVFDBdG1oD8kAZLDKi6fRLcolLmhIaTVRO4XEfy/fJ4Hfr65N6UdHapz/R8VDmV1FkyOBEJyjJF79WE0SUKn1F4Gb4VqIinw2pR6arw88+cPccjjz7O/MIiZrMdv3zdXhuNXivdPQO0tLTpNsoX8KjxUyQFwaCVrATASqROvUjKYqVkthCoVBi2mRh9/Oc88oW/IWIqMz8zjsthPJSsPjtFa4W8vc6arVvYf/okwY52zk9MspjO8uEP/A4nDr3CubNj1KoynZPvV5kaBZUGer1BMpkSyWRUp3erVq/i3Lkz1IUiVYSuVmOCP7WQJV4UnnyeYj6DU7Cr5TpdbZ1E52N0dvcwNTuH1elQ+U6palZUbl4Q5I46Fhlk4NYteblQplosUMyluf+tt1A0OegevIqRdddx5MhRfvjtr+C2lLlm83puvfU2/vpTn+bOO27m0qVzXL48qg97GV595Pf+mMcfe4zJ6VGKpUXaOxpYO7iVl7a/oNJK0bkXC+IvM1HIFLUo3bh2E6OXx4hTwFWrcfu117Fr+3bMditZKjj9TtavG6avvZnLF05xZXaCxYSNVFHyFPI0tIXUh/WW+3+XernCAw/czi9++SCx7LSaoOUak41gU3M3l0bn+fJXf8CvntzJ2QvTlIoZ/vvH3sHQwJ0889wT/Ozh73L69HH+2wf+mD//xMeIR2do8Lfy4x99i2df/gzeoJtIa0iHfd29a+jp2Ugu7WFuqsSxwxeZmp5jZnYKh1wr6TxeuwubEKukMpL7R+4R2ULINF0lksaMelkeZcggl/TvS9tHY/tnrP/kuaverddWf3r9V+VeWZYlLzXgBk7bkKgGgkE6O7toDAdpjoRoagrr+zAzPUY6HdUQ2cmJUU4cP0JiMcZVV29RUpU8H86cvaRyLckq2rxhHY3iaYzNs/35Z5hKxZiOzulwUyWWpjoNkRD1SpU33HGXpqHLxsJWd2jA2yOPPar5HCuHV3L0xHHsbtlk55WyJ4CLlkgDjQ0NzM5OKWRFPq/UDR63T++tzvYuHVyEG7ycPjOOxSqvJYnLXmXNqhYOH9vHXCrP+uvuZGDNjeTKYfLJafbueBKX3cbgqqvoG7xOz9bdLzzC/u3/hsNaIrjqLYysXEOD10tva5gLJ3fR1ihP/ALWmgVL3UVNBrOy9LWeNDa3pRZK2QYsjgTO5t1Mzu2nUvbS1/EW5idX0dDYRb5SJFWM4o0Iea6uIYM2SxiL2amp7qdPHlM6Wq1a1MwTGXOW61Zs3ggt3UO6+ZCPE4jBuoEVBCS5XpAtpaJuPuyBMFiNYGgZBpk1l8yoy5Y3H9L4hzxOutuacdmNsGBRo+w/eEBDtKT5KJlk64I2Hy0uE2t6WoiP7sVSnF5qPoyhszQf/383H/LxhqfWGCr/Z5sPvb71z/w6aldkV7L5EM+HNh8VIfE5dFhWLGZVQdHT10wyGefK5XlqlQA2k2TOjHLLbRt5+OGHcLkrdK/M8Md/MYDVNUG5nKOQL2N3lskuXsvRPXYsVT+rRoIkkwewJ7swzfaxeDFLNRnlwsl91LMJrHYn47ECns4wrt5mLmWmiHQ0Uc6XSM8lqaYqtHgDuN1O3TrLEMHudpEpFpmen+dt73wj6XyMz/5y6Lebj0jiX5XLX6lKaOCSZly+8bWSrr3EJCz6uXw8zWwsQWN7O+limUxJPBaihbNRkOCOqjQDeep2g6BkyCBEqmBoMeXGkgezXBAqY6gLss+CQ6bmorm1CDPdowJ7m9lO0B+ku62X3c/vZXDNIB/9499n76GDar6qWwQ9JoxvKQCkmBbZhXxukR4ZlCZpCvTiFM2orE81I6OiOLdyUYoHybsQ/b0wuQ0dojQepaKR6p3N5dXsLAeFXMAaFrh06BmUDvFaCIJTDtGlzcbShsPYcixPJ2UFrEfuryHaDJO6cXEaDYlBcNCQwWVa1lL6+W+u60r1UfKluaXfNgzIfr9Pi6SE6Ko13NGC1+9TI5vgNIUSIeGBuZxoUg05rmi+xaBulwe0YPAkYEsekyYbHosVjxjdRDeZSLGyu4PfeeDN/MPX/oV4qcZ8sULF4aFqFm9ImojHyVvueQOXzp7h+PlZhtdHyFVmaWoLkc7P4glXGBlcwfRYhfGLcSylHCtnzNx82506af3R409S8XjJmCAtQT8OO9m8oa1XblQ+pwFGkjQs0wwNvKwZ3iGZcMv3rFYrEWmB+x7YwuLiDFScjJ5PUcjYSSzGsViL2qTNzwn5q4rbjRqmbZIKK3Yiu1MnZRLillycx+s0Uym6iMXKSvTyBh1YnJIUXqOxKUQyWSDkD/P2Nz/AD374A8rVPE2tfnwBKYwXmJmt4HU5ic4XFQvrcTtIZlMEmkwMjDRisidoaRUjdormcDuJhTyzV1LYzX5aOyJkC/PULGnMjhpurzx84IVnF9WbVCsZEkZ5OOiAcWlyKLeQ6L8ll0We780tbm1ibrplC48++hjmuh2PrZtHfnqBch4GBztYiE7jDtW4454QgYidZGaBYslCKefl6MFF4YtQK9Xp6+kklXGzc9cZnairb8DuIJcvqh9mw1VhNmxp4cLl0xzdjn5+iXkuiI7HbKVSy+JwSiEP117nZHi4HWc4TTnbyLFdaQLWbnq7Wtm560nuuudOzl0+TbjNhSNQoF5vZtdLY+STjeRSfqxmrwZlYZZ7V1C34gdxU8cIi5JCxCBSoR4HCb/UADIxVVtsKt/0+XwaPiiNh4RwDg8P09DcpA8O2byFI004/YIhd+g5J2eY/Fm593XCK54QaUwUu2VISJcJKDarnULBSKSXv1OaFTlvJGBRZBeqAZYCS85AlxOPz6cZAuI3kQNcthiyjZD6TI4PfUYtDYL1bDEAV+oNkWMkHstw6OBRzp+/xMTEFLF4QiVkkYYG8okZElMX1fQ/0D/M5TFB6Eo6/Uo1qTsdPnp7V3LTTdfiibhJyJluMROoQnBumh//5Z8SnB/HnJzD47QQjS+SKxTxhf2Y5de5BJ6WBiZScVKyD/J6KJvNokDHUinhcfuZn4uq9t7rd2CxCcTAQkNDO29849v46c8eYnZuktb2Fr2eJy5dwGMGv8vD2nXXEc2YOXJ2nHRqCqe1Tj6ZIeQJkktm1Y/mdHs1o6ZQqZJIp7D7I+RrBcrmHJ6gGFmlCLHhsHgpylhRzg8phCxFIu1tZKt+MkWhDFXwO0rYamnspipul1vve8k1k4e+TKLla7FbfXztq9/mk5/4U6anLxMIWvF4TQy39XP02DEysgX0uCjXq1RKFR3cWesmXGY7q1evYeeJEzjLRVqEymMxYXHY6B4ZYmphloDXyfSlc9jrVaLJMjZXgFiuREl8dvUKJpuV1avWMTk+Sk+3yCbjtPSKqdpJLl2nVHRQLDh581s/hMvbTEfvMHWzhMVlcFthftqpycWBhiLBoIcV3Rux1WF2bpRvffOLnD3/PCtXo6GBbl87Ll8P6zfdzYqV2yiW7LrJdLrtJOIJrBULF8+c58GvfYNsLEmtKFp5A9hSkXtDk+CFmikHlDyKDRKQ5tQsNyNLYJelJ6Gx5ZC8KZl8L9UJIgfXkZ2oHUQasyR7li2fwylBtdJkNCsyV+5LuQfLuRj5jBi5UzpNd8u5rhLhvF6HV8ZGOXniBKHmTv3+mMxiBhfcrYOGSIRrtmzGZTdTyCZ47NGHcTf6SeZSXB69iFU8iDIM8/loamjA5/IwMjyi9DOrbA5MVk6cPMGBQwfYeuP1nDhzikw+SzqfUSS0PNPedPe9TIyPMTc3rZLw+OKCsYWtieTHTTjcqIOSYNBNc8sKzp6d4uot11Apxjl/doduoHcfOs7Ri1FaB66hceUDOElRTY9x4vBefP4W1l31RlraezFVFslGT3H6+B4skWvwyEYUM/3tESYvHSDsy+Mw5bGJxKciQ2AndYuVCpOqqKhVnYo9Njsn8bdd4OyFg5Tyfnq77mNmtoO2tn4qVT/z0TJ52ayKYcOSplo2Y6qGaW5o49DhZykUMhJDbgytTCaKUj+6w7T1jpARNL4MbKiwpq+PoDQL1MmXS+w+fBirP4jFLoOgZQmecSAatZKx+TDXKwTdDt18eBwySDaGSa8cekWzPaT5KFudFCUYmzpNDljb10JibD+m3KS+LzLsFHmtXRLOX6WI/H/bfMg1vtx8GMoZw4Lwmz+W23EjHsF4Vonsr1SzsX3HK5SqQoe0qRxOx9qWGoVinGBDjQfecguxeJSnn9hJvdxAtRhiYNjOTXd00dBSYnLqNEdeOYY/VOSW2zsJNMSo1Kd0CF+uRpi9OMzkmRBugqzoCNDuaKM0naEvEKIaW2T/8/uYGztIsQZps5WYeG67wsyYE1yJxwkFHdgqZoa7h6hmLYxPTJDOZlm1Zg2j45eJJWNUKHP/W2/H6qzyp9/o+u3mo73yr6orlymZrMerJQv1aomI36LoMrfVxBtuu4utV23i+PnTnLxyiXMT0wwMb6S1uY8Lx89QTsSopGNQKzCVFs220dXWzE6J9dKLQIo64Q8L/lXeB5GAS4+jSbJ2M1aTA7vFg93i5PbbbzO2Fakse5/bpajN5196ju//+IdUpOi3iLrP8DiYajJVlNWWrHtt+rCQzy/UImluNIfDYADpVFxV/l99AAAgAElEQVRWaJIOuZyMqSE6IlyoyeeTx7nQN8T3YdfproH5k0KmrFsWWcsJClYIUeJ/KcooRiafBeGdp3SVanhdDMTuq8ai15nIDS33sqRrCROoF+eSgnE582O5+Xj1/xmNSpkrVOpx3aSoId1k0nWrbAUK+dwSn1qmQGFFASaTaawWOVzrlEsiyTIaKZGByGuU4szrlYNcQgWr2IRoZLdSSKSwVetYStDX0UO9XFLT//nJODWXiTxmRWzOz8xirdboam7WMK3pZAJPQPj7r6V2O/3Q3R3hwL6Yyk7awlY2zpvo6l3B//NXn+Lvv/kdfrVjFzWvjxxVtmy9hkNHD7KwMI/T6X4VbyfFYjqTNQo+ObzsDn3NEsxkcZTx+OGe+zZQrxeZmVokOlNjYaagU11JaJZp92KsTqEo1CyR3MlWro7D7iYRz2C3mvB4hPRSpa01wNCKDTz88LM4HZLuXcRir2kD29jSoAGMfT29mm48Pj7OhUtXNFfGHzZRKNdx++TQcTIzI6FbIpXykyumkO9FpMVMsMFEa5uXQiFF0BvSbUYimtVNUqQhRE9/K3PxyxSrkuXgZ3w0yakjVcoFL9WS6ErFaSwsf2huM/T7bq9dp64en52ayFmqeb1Gbrj+Zs6dPaFFa2wGXnhiltlxWLt6hGjiPGu2VuhYAU1NEXLZAhfPZjV87MKZPLalCU0o6KJcbebw4TE8btHFV3DLZqCeIdAAN93ej9tfYXT0CgdeBIviaSWMy02xLLCAolJQrr7Wy5YtXWRyk9QcKTaO3MvJPVZ2PH2WVSMtVOpjNDQ78Te4iLS4KDNPMm3j2JFZLp0Gt2U9+azIC5L6HoqUUozo0hxY67InMbaTyyQwp8uzJCk0EtF1i2EVGZ9owY2NpTx4pHkvFIsGdUZlVfIo9OnDQ+4NIXo5XU7FUYcbIkplk4JVKFkic2lra6dZCiC70ziDLCJHKy95T4TsV1VGuhRI8jpkcykaefE3SUMtjzgJW7U7HTi9btwejwaAWlTCtYTTXRpZqEF9KdlXPlBOLmmmvR741+/t47kXtuMNBEhlMgz3ddDsc7L9xR1KNTx99rTemwMruugb6OHGG2+ipaUdr082BlUyVgslyeCpQ+O/T28f+tRfkjt+AHN8miafWy1y4pkpyHDAYaJsrRKr5Kj4XZQ9TrImE229fSTnp0jMzWhSuGyMDEloXqdkUpTnMmXFn1+99SouXjpPKBzUiWZ09gqtjSH1q0jQlifcxc79pzDVElhqZcLekOYfDHT1cfLYCTXqOv9dp//pz34ei83F/lPH+M4Pv0OxXiBXKZDIZnG5QlSKNcwiz8zluW7LZkYvHydTqlP9d/lAxewik83hsld0ClwXHLxJMqjc5GpJhagI1aixsYW2lg5+9MOHeMc73s7s7AQer51sJk6jzaUbJyEBWkXyGA7ptZRLZdQk73O58Li9TMazOKolPKY6TZEgF6+MUXfbsbkcbN1yFacPHqCYymAPRajWbYxNz2F1u9T8bnaYMFmrhEJe4om45ikNrQ0SDrbhtDXh9/Vw/bZ72bPvNHv2H+V//tVfs2btGkqFCtZChV17z9HZ30iuNKeQl4i3n/jcIl/6hz9j9MpB8qUJbr9jPe1dQzR1rGVo7a34g30UyhotodK9VDqOz+3FUrETn4vzmb/43+TiKepFQzIlVVtNpMqaOWSQ5eSHAlbUr2HWbZ16Hpdko/JhxvNPGhSDrKcBxkqxkw2K8UytmK34RJoZCdPeLvklzfphArZZjMdYXExogeWwlvF5bdgcNn125zJJ3HYrKwd61TD+3AvPGRlA3g4cHiFnQCAQprGpTf177W1tSqQq5+P84qffp2wpEAz7mJy4ovIhwca6nQ6lfgkK+S33vxmbSL/qLsXES5jpLx7+BVuv38bu/XtYTC4qzEO+L0JhfMeb38rePfsoq09UNqR5mpobuXD+nA4dotKIBvx6PW/ecgt33f0OYrEUPo+FH3zvywyO9DKfzrPz0Dma+zbQv/ndVHJRQq4ypop44RzYnM00NrYS9tsopie4eO4YsaI0SwHcVgu9LQGunNlDa7CE0yyCJMmgEbSrnNkiS82oQkKgG3VzDotzgYa2ApdGz1Gv+miIbCS62EC4qYdCpYF40kmt7qFmzlE3zepgp1by4nUFOHtmh4YMGkGxdZVYFeTx5Q7R3rtKmw+Rf0oDMdLbS9DuQGiixUqJvdJ8eHxYnB6tYYxGVncKr8J5zNK41KoE3A56Olpxy2ROaIbVCgePHjakl/4QFYtAc6rY6nUiDhNr+7pIjh/AlB03AmSFdlUx0NGv0klfG/O+Cg16fSPxm54Po/kQz4hxTf9nzYfxf5dkV8tkOKuTat3OSzsP6tBO0LsWk8BiZHAlfr2M5u14A9Iom4hF0zhsjfR1rSOePcOGLT5KHGbjNT5aGlp45leXyKZKrN/cSkt3knz5IqlihpDpBuaPt8N0G4vno5iTKa5e3cH4+YMc3L2XkLOTDl8Ji9PNaCyBuSVCscnGxcIEs7mM1lPNPi9rB9Zx9PA5HXZ5Az7iqUVtWFp7XPQNduH02lTm/rXHb/3t5mOF/8dkczI9hFzKBkU/9lqB9/3ODZw5sou5y2mCTj/Xbl3L/R+8n8BAKw89+TSFahAXHQwGOzHPjZEafYVbb9zAt5/ayb7T57n5gXfia+khGGnT1bPcxN/45hc5deaEatmrZTGVGaFoejTV3IR8vXg9jawc6qV/ZQfnTx/j0pEzTFwa42f/9hNGx8e4MHmZqkOevDUstQpWmXpXTZSrNupSQBZkCmvBVMnjkdA1lVHYKddlcikeJSNxUmUQS2Ex6ggRo9wSt9kY1MifETO79MhysZclRECpXZoFUrOquatsek1nakTQGKs01Z0u60+lyNEsAWFDG8WKTO6lgBasp3gFEqkkhZwEuQm+TYytIuVa7sCX1tVLmQa58oyGC8rNkskktYAWI2m+kFZTtpiP1EAv8hyLHCZipi+RzkhxIqYqMcfL1y/vjBSxIlMq4LDbcLst2KxlxAoyPyuaXmOCbTUHqFfLasZP5DIIFExaGGkqy7LOMzvILhbxi1TKkcMur6kGQY9HNwjVWppV60c4efYciUwVr83GnVYH8cUMb//QR6n5G/mn7/2YsstNSZphl4ULo2ew2GRtb9CHpMEzbmSRYRd0LS86X3lfq9W8IkMDQdh01TCptBQMAS5dmCY6n8HlciuRSSZq2WRRDy+P301BAudKYmCza4OQTZYIeIIEJbipzYTX7efE4TN4XR4qRZEHSoKwEZI1H52npalZzZYzM9MkEkUamqxY7CZcARclSqxcPag35OmT49jqAXK5pJFR4gWvz8igkfT5SLhB34/+viYmJk4xOVVh81UDDK7qYmz8hMpNEvNFDu2q4TL7KebduANWSkzSMwxXb2vAZDWTzZRJpnOUa5KbYtxbxYyJxtAI9VqWYn2MgDfCuSNm9m1PsXLlCgKtl+jbZAJnDlkCBl0BLp9OkktYmLos94VhSPb4XKxeewO/fOQZDXEU7GMxawF7gWtvtdPYJRuaBk4fLXPycAyzCPBrTqgZJnCrNaeF0wNvG8ZsX8DmzFK35nFahrh63Xs5tOcSx47vIJO5SGdXgFtvuZrZuXN4fAXKFjM2W4Ar5z08/rMkbsdGcpUJJZfUa0EDtW2LYhYS1uuIcdrSL03HloanRgG0NIl6VRr5W3OppUdHXe5HY5BgFEqGhHR5aylSUVEbl8VHVjdpcyIyMLnnGhoatWlUT4pLNi92nN4w/f39NDY1L22EZVti0H3kQNTzoSrUJiNVVzwrpXoVk82GV2AOLpemsztcRvCkSUI8Rc4kvYlsM53w8KOH2L5jjw6AMnkx1VoJuTwqQ5XCR8I8BXwgefIPvOVutmxZp9CNalnOLosGwAq6V06RoLVOoJAmdvQgj371H1k4c4qVzb0qi3JSYXbiIu6wE293I0cnL5FxyNbERrZYIez1kE4uKomwUCtx6523Mjl+hdjcHMVUmkomj8tqI56Rwk605nY2rruK0csXdHPY0dPOfCKB3R3E5Y0Qi1+hlM9TTFcJOAOUM3ncdotScT75J39OwN/C0cNnOTR+jGQlx8Fjx7XY2LDlGjy+ED/9yU/5+Cf+lOeefY5P/smfEHLa+NCHPqiI3mQuw7abb9TNk3hIpPBxWO1cvHCem2+7hne98z38/kf+iKnJaZxuCx//7x9h564XmZycZOLKNHarm+6mVmLRmBbLyUWZDvo10dnncdPT1cGlSxdILEr2QZCmSITp6WmSmTRWn4u606q5EM2BENaimIFqWFsjStPzOMTPJOM2SSG2ULeVWLNxDWcunGd8uqhhpb29q5iZyXLzzW/ij/7oL/jpzx7j+z96iO7ebr76tS9jr5d44nvfYvuBXdz4hnt505vfQz5TJzo5z5GDe7WRFr253+9lZKgLlz+C1R8gW4O8SCytRu6CWYzJlYIODWs1JwvTC3zurz9LLpaW4Aaj4xfcu6VOzSzPObljZIpsNBIyiNSyUWiX+jwzCkhB74rQWShbmndhNeFSIqOQ5oz0eSkGW7sGWL/pahKLC5QKKXLpRU2Yr1UKut0QKbec83Kmz8zPky2JudBCvVThrptvUaLbsRNHCbY2cOLiWRbTbpqbu9i2dbP6Ly5cniHS0k9f/xD1SoFicpKdL/6CMxcOqFdKggPTqaQGzorkat3qNQz0DeBxuJXOqCQl2fbIFL0gqooqzzzzLHFpPkTaXCkxtGqIWqlANJZiZOQq1q69lmSqqNIaKS737Xte83gyqQXylQAdvWu48dY34fE1qSohl07y/IvP0zs0zFw6qyQo8TQZd6xxNMm577RZGezrVuJEvVzk3LnzLFTseFwu9bINdjUwcWIPHd4KbnNJJ8GlukjbrFi1YZT3UnTJBtRGhsfBkJvFRBSvz0UuU6NSasfZ2EPF3cLYXFpl8XKNWJbiC8xWKx6Xk9FTR8llUwo4ES+cvNdFoYu6grr5yJUNM7e5XGRFXy8+h0tpUGJ4PnzkKHWbXPeyCTDpWVgVafxrB7puPmRI5rJaGRnox26Vz1WimM1wZnSU2VQSTySsNYt8XqkL3WYz64aGSI2/Qj11QUj/ajOQf6XxFaWOsZMQIIJJhyGvSrGWW4tX4xeM54w850TdI5uP5YiE1+N2f+0xo9s/abjUJW38eUHrmuzs3nuEZFq8n+IdMdoUQ8Vj1KaauWKT+6ZGS0tEa+krE8d53wdv5dGnvsi7P9hFpCVGId3H3uc9VIs9tA+Y6Fx9QmXBlngT2eNuzj02TWupAU81Qz4/TSw1zYq1I6xev4nS+CSJVIm9J89gEX9QLUrKkyIlg0QZdtW8RBzNvOt97+HB7z9INLHAbLzAinVWmrr9+Bp8LKZznDm3wPMnP/DbzUdr9l+57vqNHDx4mNSi6LT9tETcfPOrf8n3v/FPjJ0ZJxuvs2HTCtZsG6F34wrah4a4eCXBnhfPMHdmEnsqir++iNdR5UraQvPwCKVQhMuJFIl8kVImh98KY+dOaGiOGFUrFjcWixQjSw2Iycxb3/zf6OlczYnjp7h267X88EcPYbf5OHfsJO9/7/u5ZttW9h87TLZW0imQmJxNQmiplLBVCqrnS+QLBAIeHEK8quaxVIVeYEfmWWLMlGDDZSPR670V0nzIg1+IHUIBNIxAotsz8IEGZlGQZ1K4yB+wqyxNDiglJAj+1GqYzQz029IPxUPbqQvWVy5OaXS0sDBY5CJJk4/R/xa/SVWIRWXlRYtvQwpu+W+ZoMnPGhDorZHIRHUrUK7k1WtjmFjlKyzrIaI4Y9XjG5IN8aUIwjAQCOqkXyQhEm6kZKtSCbfLoRP/UknM6SU8HuNrEARzJgHlghwNgmUVnZLgb40Yp7aWJmJzMaq5Kj67W4MlY9mY3oDSAwni1eES/wlct20LBw4cYno6qzf90GKGts5eppNFpjNlRheSZMxmopkU/UP9jE0IinZBEdDLNCJFyAqkQCZO5bI2I9JQSEHl8dcJhkTn7iSbS7Nu7SZ27zxCdKFKS4ufXD5rbElkWWbc59icNvr6+pUGdun8ZZxWD4l4lsYmP40dLlKJDKIhkDA3mR66XV59UMvHD40MsW/vfjxOD/lsRgljTrdVp9u+kId0KYsv4tUME5HzVYs20pkMIl9dv6Ebq93QzEQXEpq5MD4madKwZo0Pt89DNp8g3OBW5J2EDyYWSsxeLlNISfiQjWwlRaQVNl7jwRdwMDERJ5WQDY9TAyBrZIwU4wr43d067S5Xx3Ham8jGWvj5j47R2WPmAx/rZzp7AQm1FxKixxpicbpKYtbCxbMi87LrNdLT38H6jTdqcfbIL3/B4kJVrw+bB26+243FLRk7Fk4frTJx0SAtSVG8nAGjjzMTXL3VS/+Qmbo1ZcgTS/3ctu0jvLJrjB0vv8DwYI9K1M6cOcgHPng3EzN7CHUI2clGLb+Seu4avvC5X2Fz53QyVK8LfcmGySIYL5fei8uAh2VKzqu/XtKVS/Hz+lX48rbyN3sQq2XJ46X36hLC9/WZIUsTuFLVGGAIXtLIIDGaCPWP6TR3KWCqJoWYNAuCOfZqc2JzyFbFjcfr14eWnAmCsJbcg9b2Dlrb2xVHLbIEuaksiiyVjAQrHrcHl9upkzbZ1kpez6NP7OKRJ57H6YkYGziHC7/TreeHwDdkSCETTbm+7nvTndx+x9XkBOQhux7ZpkoTtDSYMZUKeGpVGsx1Jo4epJ5M0NXTzcXTp3jiO9/FOT+PNZ/F7DSTdULCZWGuXua8pKgPrWDq0gVq4ptzOnH5BEnsUM+FWQz66RS1Ugmb22qkNxTNbN54NUcOv6IwhvbuVhLpNBaHj0Qir4GqzU2NDHSt5NjBE1QyOZyyqXQ6iISaqFUdtLf10/aGBzgydoWt27bpFunk6ZNcvjzGXXfczuDAAC89/zx+t4sfffULxKNzKnv6/Y/9Ae96v6RDl3j+uWdZu2YN2194gW/889e44fYbiMeS7N6xj0w6rQVYOOxgcKiPvXv2YDHZtUF3WRxUyiXsVgvlktDU0CKot7tLU8AlYC0p54nFRKVYx+9zKq7e5LSRlQwskVcUq3hNNnwi16ymKBbqpLNFHG4nVqe0jFkCESur16/SxOtjx6ZoaQkQj+fweBpxOiM8//xePv4nf8HR4ydpbGrh2w9+h9jMJb74139IUQoqh4e/+8KXaYq08eQvH6deKnHjjTdrWFwysQjlHF39A3jDjaSLFQ0XNpL99KUrtUibiLqV6ExUm4/0fBJzWYZnRmMuzUfVJM2HOgx14yoNv3o/pUxWWIJRyhn3nkgJBQgjQznJg5C0dEOVID5EMXfLdr+hrY9ApJXTp45jsQi3SPC2RQq5JNnUok7XhW5prVqx25z63lpsNppDEdLRmEruBocG2Xv0IJu2XcOOU5fpWzXCwsIEZ8+dolA0cf31d3Pd1Tdhka+lmOTg7mc4fWEfi6k5pS/K6xXrvMjJ5Ku45YabCUsORaVGsSJyXjelQlFle9F4lEd+9Ss1ni+mkzi8HpVe5VKz+PxBBgbWsHHj9TS1dBOPJ/Ue/PFD31UAT1dXO7mKi6uuu52DRy+wau0WXHY39UpJfST5Wh2TeEQkCX658VhWT4i6xGZhqK8bc62szc6Fi5eYzkn+lgebucJQZ4TJU/to85TwCDVTZKUCsBA/r1Ji5d0xQpgV4lMrYLaIL9SCzW4hmShArQ1HpJuat42x+TRi/vut5sPt5PKZE2SkUayJR81IaynJcMoZpK1vhGzZyNCQ82ZFXx8+MYgvgX7EiyU+UKm2hYglDzLNcdFrx/AFCWRZ6JyC8x9Z0Y/DajXOmFyOM5dHmUkk8IRDunmSf6z1Oi4TrB0cIjd1iFri/H9Z8yHnrJ7jqmAxGoz/QHX1apG43OLoqlAGwhYXu/cdYTFZVBmWfHXaeCwralT+W8DplI14je6edi5eOkfF+iKf++KH2LljNyePxLj/vntxthxkcmaKg3squK234vaEiTSJqdxNZsJBsNRMQOqbxXOYcqPUs9NMXrhIe2MDs9NR4knwt0aYFzxmq5tSqMrkwiIdTQ3U0xb8tgaVl8YW45hsdRrb/TgCVVp6JJS8yNjEFKNjGXZc+A+aj8HsI3zwI+/kxz99iOnJJKa6laZ/J2186Qt/wuF9L/Pkz3fQ4G3l9IUZhjY4ufa2Ldx2z53ULT4++6mvsjAWw17KE/GY9IK2utqxNkcYy6e4vBgjL4mvXj/1TJZSMkklL5kaUHaHMVkyypBeTuXu7R6hp2M1hw+d4u1veyc//dnDhMMtFJJp3W784tFH+OVTT+EMB6nJxSV4v5oJW7WIpSzTeDfJfF61hcmFSazlNOZyXteaMpEwin1DpmRcuK/p8Ax9oJH8rZpE3XwIzkc2H/WlzcdSgnhdHjZW7GaxA5VUyiQNjaxdDcOcZJoYF578LHSFmjLJDWa5FNJK1ZFtiyasG6/HLIavJfza8oUrjYgKQAT9qbhfM2a/nZf27ODcubPq2xA5mMGiltctmnoJ+bOQTeVx2AwplWhjheIhBbtTpgoy4ZNxthiqSynjYzTboEpLa5BCIaHGOYvJxbEjcWSAJC9VXrfbJ0E9FULhEMMrVrJ7+x5cEriTk6R5F2bBHllquAIWRfCVTVlcXvjd993Nz378JIUErF0xyLDVSUNTO4dOX9QG5OTYFIliBZv4R97xFn75yM8ZWTXIG+6+lwcffFCTYQWdJwWMHotS7C0VSdKoRRqFdCRNnRjsYdvWbTzx2C6VC6xft0r1tfH4orHNkZWvHa7ZupHNm6/i5Zd3cvTwadx2OwXRWJehod2GqWqmWpL1e0UbQ20+HHZCkRDdvT3s3rUbh9lJUcyEpTx2u4yg60pm84WtuANuLP8+YZ0Yj+G2OclkC7qhuW5bK6WymJFLTIwXSMYVU65hgLEEbL3er36P3p52Tp+cZP2qYQ7tPUMxhSafdw4GCXfasTlylKsZlY2dP51j7KI0ioY8wuky/AJCxVm7aphsNs7RE3NsWtuO37GGpx7bT1Nblnd+pJFYaYqs2LVkAFZw4zLLCjbDpfMLahaWROs163oYWLmRW2+/nZe2P00+lyE6P4PJEcMdzhBqcnLosAQYeTi8U3xGxsTUWBeg08FsLscNN/eycg1kSpf10g/7h2kObmDbNffxj//3q5w9OUbQ00JnR5Mm7GZLRwm1VhVjnI638PV/OEJ3+/XK3a9JQ1ITWZ6ZujmFteb/zeGUFv6vrtB1KynFkdEkvP7Hb+lyBd+t4WSvo0upb82QLco9qXZHoZuorNSQWcq/cm9rOrOxelF/hwZU1WWzaGxTZSAgsqtlSo/8Wia28rdK6KpBu6lpOJkckpmcYKR9hIJhHSI43QG8vgYaGiU1vpG2zlb84Qgnzl7i5T3HSBdsxJMl7DY7pXxG05NFMiayDrtdQmJTXLd1M29+y83k83J+SQEi0hCrTt9EdiYFdC4l2ykzHpsZp8VEIhcj5HUwtmsvmROnOfTMM8TmpnBHfIzGZsnZzbhDIe65cyvf+vpXaGrtIJ7Ks2rtBlatWsXDP/+pekdkOy04/nQho1jUtz3wLt777vdz3xvvplLN6dcleN5cQQq6EJlclK6uThLRNLGZKAG3k7aWMIVcVrNm6lUnq0Y2c8TSzOe++RUlyT3zzD58bgeZZJw7b72J5558gqDHzcc/9jFEoCDUolgiRqS5QaVuMlFsb2thZmaK8bEx3LICdriUgihEvUwqhdct5vkCgyu7Fed55tRZnKJHL1eIhCMkE3GdfEuWkRTqHW2t+n0UCIqCPSoFuto7mRyfJBgO681qctg1b8trsuOummkI+JlOjpNMVzE57ZTlmeQQU3odk7XO6tUDpJJpTh2fY9OGqzh2/DSVioTENXLXG+7n+Rd3KSns/37py1x99bX89KFvsm/H97kyG8fsDvC1b3yTVCLJl7/wJQVD/K+/+gxtnf18+9vfZvTcaYaGBmnv6OT6m25StL3J5tSpeM1so7acXl4RCWeUz3/qb0lI2FzVTL1i4EUFmCDNh9qhNHtjGaMrSePyDBa/mKBDZVpsyJ6l6ZB8FfF6yAYmHPLjlwbd69aiX/qfii2I3dvE+PgYNmlwygXMEnqr9JAyk1cuMzkxTkuwmYAvqKn33X09WCo1juzbT1dLKxOTE1g8TiZj86zceh2hjmZ+9fjPqVuqrN9wNbfceC8RX4vmu9TzBU4c3MuBI8/Q0OyhIRzCYbNRKRaIL0TxurysXbUOh2QdFUq4vbLhNMAz6vWqVNm9bx+nzp3D5vEogrgsyob8gg4OxGvrcAe44457iMUS5LMFve5SiwkNN+1ffTUdfauZmk9x/Y13kknm8LjsCjiRRKO8eAK8fqoloewtTciX8sccNjODvV04zHWqxbxmxVxOlNSrYjWVtfmYOXuAZmcRj1nQ9rqX0PdYZEyvBaTKm1jTMGgF/JSLWrOJFDmbdWIPd0Ggk/GFrG5NxPgtOSaKfxfvqdvFlfOnSCVjajiXwahsMEoic7cHdPORFzqZFF7FnNF8OB0Gpa8OR48dV8qmPNzrKpeRYa1BMjJyYLQ8VwiAhLIPr+hX2pVZZK7FEuevjDEVi+MOBqjrmS2jKrALsnZ4mML0UWrxs/9lzYc0v4LaXVbWvOor/43JliEd+/XNh1SUVoeXPfuOEovnNMDptUX7a82M02VT1cuKFb2MjYufz4S/9Sne/+E1REIdfPULe8gnW3nXR3voHmzg1HET25+y4XWtpco8mDzUakHMdReWSpqBpir+4iRTB3fQ43Rx7sBhCFqIpXOMzxUxB6EUMNGzuZ/zly9iqpi5efMteM0Bopkil0YvY3OY6OxtwuwUOIadbDHB1MwMs3Nxnjzynt/efKwrPE+hGqNclz6IFqUAACAASURBVIAi+V7Y6WgPcPdd6/DZzfzku89irXhIZrOqU2/rDTGybpBjx84wPZWmXrZrKJNcKBvWDfPGu9/OsYtneGHfDkx20UMWqBdKmMo1MhqoZCdbq5ERhyoiDZH1vxxMVjrbB7jx+jvYt/eghvxE5xboiLTSFAiz68WXeeqZZ3n6pZc5NzlJ1Spvrl2IzboiV1yuPICsVlb0d+OzVYlNnMNcShtKUtEwatCXbD+M7tfQoBreC8VpKmVDiDZy28kK2W7gzXSEK2ZwQzJVR6g2bl3JSWKp5FwovlZlQLpMNkgdS+WNHI6CF9UOWH/TCDIzVnRGLLUxTRF97FIUoX64YEyNDAEJFdSGiBqJcp4Xdr5kcP/l9+tyeEshJrKukl70oqvesHYjc9NzZDJZJV2l0mldY8pkVQ99MUSKYdYkGvca2WyV/v5WqrU8/Ss6GRkZIRJq4zN/8w9EJQhPEsztdjWniyzMIXrafBGXtGDJEhG3oAtFgG6h7qxiDdYoOcqSJ8eWa3xsu/paHv7+s/Q09NDq72Lx0iWdlEsIWNHs5PToBIWaXMA93HjLjeze/bLqwMcnZjhz5hKBoJj5BIxg4PD0fZODRxLdHTbF41ps8hATp3OdTRuu4cknd6v/Z8uWzVweE9lDApfdodSRbKFu8PkdJvU7OUVPLR4Xk1UfIltvvprdO/ZQzJVwWKQRs+oDQRo4r9/L3MKcHoDmqpCcRFJQ1pAiKfhtbrj1rps5ee4k0/MLamxX+ZoYxO2w7YYWpayNX1lgbFTDWfWsl34w0izyAgf+sCS++kjFisyO5+jvGMJcrVHIJbiyOE//egkWs2G32piZyHJon0gRJYdTCjF5YAiWuq5YUylYu7rCHD56QXM+vLZmonNlTLY4N98LKzbbwVElFa+SkFwPVw8XTyfwOJsYuzyuRmGPT8aXjXz4w3/Apz/z52zbtp7OriBjU0fIFOcQtcjMrHhbwux8Komp5sQsUivdIpoRv6FQv0bWNrFlayOXxg8xvDqMWUIaC1aCvkZi0UVeeOo8U6Pw0Q+/h2J1imjqAD0rxcBdp5xtpZDs5eF/O0y5Kg8eIRktZfaYi7isAZV06EZMtpBL9+Sy8U9+1rxj7fkN46tKP9QwbjQVr/0QbfKvgyGM8ELjT+jZYfwXJkQWsvQ/5M/INs6gbRh/QgYRAsPQrahBv9NtnmJujYwCA7W9lANkNkyLcn1JI6NDi6UMnuUHrlBpxFMj4aJVCkgAvMlup6VrJTZvC4sZK3NRIUtJarlxzsqZ09TUqPJMCVnbuGkN737v3QoP0BWZTkBlCGEzhABSD8hvSX6I5vroF04hGaXF4aLD4eDUvj0c2LODV/bvprurnYP79mtmSO9AgItjp6jWHdhdYZUQ/OM//hO7dm7noR89iFM8S9Uc2UIWh8ODyx7Q+6CYy+D1iHyupNrrgRXDHD18Uidp8j3JpQs4zDb8HjuZdEyDDEvlOi1NvWzZchP/8sx+fvXiyxw8eIC/++zf8M7feYtOxZ998nEKmTSJaJT73ngPh145Qj6fV0qLSHUlK0V01EPDKzhz9pSGcoqEtWQSj9L1/OHvf4xzp0/xnW99hXo1ycqBDlLJRWYmZylIGKI0L8WSeg2LeSHU2NRX4ffKNjWmsirZmt523y34XF5+8dOfqy/vbe98Fw/97GdMT0zTFmjEWTaRmp/HJWoru0sn23HZSJtL9Aw1kUovMNDXzaVzY3S2ddPcOMBLO17WZrexqZV8wWjKW5q7eOe73o/PF+bRR35AOn2MmjlCsWbl2w9+g5e3P8kLTz9NKWtl41W38Ht/+HFmZmf4l3/8Erl0gmu3bGbV8JD6o1q7+7H5IhTNbpVAajNRhNhsXJuP+NQ8YhGWw08TnUUyI1IxNRHLL+UhZzynZNIr3h7R4yse32Ix5Gk+F8FAUJ9dIgEWEqPg8iVMVT2ZMjTwtmHztSlmVLYwEsAq2w+rWTKmfJw4doix0YsE3D4dujW0NmF1CJErQyYaozkUJplKaW6ZoJgb2ts5evYED7zrAZwhD2cujLIYzXHDNbcz2LuafKrAgX37mZ8/ydTUWTwuByMrBxheMaCYYYdV7i2z5i5VynUqMvgSaZrZooMlkZPJpP6pF15gIZkkXSjoBlCUGuvXr2EhFmVqdkY3dA2RJhojzSxGE3hcPuLRBDfc9TbmkyUKVTtr123BZnGo4uLKxDiziyls/giZKjitrzu7VHZVR5qPlT2deGVAWchwZXyC83MZQsGAonUHOyPMnTtIkyOPx2KAeyoSHimwHnlvls625Z9lwKq4dDlbrWYF2GD2Yg12YAn1ML6Qk3diqfkw8lgE8uH1OBm/eJpkIkpFvFTyxpktajgXFrY0H4WqVc/BWjFryK6cdt18yLP96LET+mwxOd2qIFElitZuy82HITOTJHubqcrIyt4l/H9NBwIXrlxhciGKW/CPctbWBHBkwlKpsGZ4iOrcCarRM/9lzYfI/iRPajkf6j+T9hpxt7/efFTqZhyuIPv2H2U+ltHcjyVjwquDLc2xqhRploGJ28bk1Jh+X6++5SR33icSPBPlXCcPfv0E3mAjazYIovxajh7JcvFihkolZ4Q6WgQYZMPpqOG3pGgx59jQ2ECvw8f40TOU/IssxBeYWZgjXkyTMmchZGIhsUBbQws+s4e33ft28rUIPl+QfD7Dyzuf5exFMfjHNNtGhsFCO3vhzPt+u/noiT4MtjQme5180UBzXnttP3/9Vx/hZz/8ATuePUEt5yZXLtHT24jLU+WqLWvYv/8A8wtpHM6gBiM53U7uf+B+7rr9dvweJ5/82B+Qnp5hdU8v1228ir6hYZ47dJCHnn6SktdOUtK4VSLqoFS2U6vZaWvtxOWwUylliS5MK06wyd3MUFcve17ayf/45J9x57338ZV//R4lTaq06YNS+t5CvU7ZbCOZybJ29SBtIRfRK6ex1yQ8sWxcdKo1NYqOZf22HGgqhxJzkurSrfrAlYNTGg9TTaaAupZQlr7wqU0WP+FIh3pMKhKsJHKoJT+HfB6p0pc3Kfo5q3lMtbwenlJ3qOZxCQMnjYg84HRTIhOh5eJkqaxZziiR4rZeL2sGyeTCNHsP7MPr9WpqsBzs0m37fF7aO9rp6uyksbFBq4X52QU6OjpVynbw4EH9u7Q2MtVpbmnUhkXGcnJQzs0vkM3k1EOSzsL69a3ajO7dfUVfl8SAyMUuZkGVPxULeORwzRWlbiXi8uKwmClbM5TsNawRMEcg1AXrN3XSEmjl8PbTXDmWYVXPasIBJzPzMbLFOoWahULFTDSR1nA9MUnKdOvChQltBnXjo5p2hxYMiibUSbP8PxPhcEgPNZtDuP9GQvGaNSK7OkitamLd+tVcGb+k03qbya0TVavDTiZf1EZGBiqSOFvTlFqRY5lZuaZPNddBr49qsYpdknnNZppbWjh+8jQNTQGd6olRXBDHcm1Jqnc6m2LLtVdx7tJZQk1hzl26RE7823nwB+Rzy+ajV3nxx45FyWeM5kPoIJJibraX2bKtnXRuSmlwNoJkF82U0rCit42mRjsTqdOML2ZpaTHR0tDJoX3jzE8Jy9tNKS/6VGmyK9jsZlas7FUsbUOTfP9qasKPTjpJRuV+mWVwPVz3Rjtmd4n2lg4unF1gYarO3KRMFAMU8wU6u5uwO8qMj5u46877+cEPvs4NN62msblOInNFgyBPni4QDNqolPzseDpGvSQTY4tuzKRo93pspNIxbr9rPXfctZkaKU6eeYlofJ7OzjA2u5H+bqm2klsUnJ+LQjHK2k1hLI4FUokiyagbc7WXb339OQ0cBK9uZtQgLtey0csbjf/yAGDJGyT3tkGqM2N1epfw10sUOgMcb2Abl3J7jOh41WAuCUSWJ0+vbU2NBkSwGsY5YuQMGDQn+XvUUrisC1YQhrH51HNgKfdAg9E0iE2GAvL65PMLoUmmxHKvGs2RNFXGsMzYoJpEwlUT0EaZCnkq5goyv+wcWI0n3END6ypszkbFVcoDR2Qhsk1pbW3VtX2xlNPV/XVbr1IZhdkuh6NBKJK9svp9pcCTr8IBBSMDS39DQIPiqTOXKgT8VpXUpKLzhB02Pnj/A9xx9TZefPknJHIzuNxhiiUrbe19/M2nP0NrayP33nMbTkeVTHpBhxkSJmi3eCUml4DXSzIxR72ax2m3smnjZp558gW6BjpYObiSXS/vxidT43IWk1l00TXNMbJY/FisfuouL9ddfz2PPfaoTs0XF6P6/gUDAdIpCQy0aTP+tnf+Lg/95Cek00mi0Tnuve9uHn/iUc3McTptNDVHSKVSlC1hRoY38D8+8WesGRnh83/7v/nVI9+nVs2wsr+Pmak5ivkyje2tfOD97yefy/F3f/tZaiJz9XlYmM/S2uwmlcypJHTF+n5OHz9FwOtTzL3V4WR+McHCzAKmfJWw1Q35Atdcs4Zb33Afn//q11ms5HE3ujG7K5plZDObGb+0yKf+6hNEF+M89OMf6bNr3foNTE3NkkhmcDgE/yqyYBPhiBNvKE82G2JweCOf//v/xf/88w+TmJ9RUk6kZQ2f+9I/U6wWOLRzO48/+nMunz3Fit5ubrv9DqVCtfSNYA20S0a9btmtsvmYTfL3f/O3RMdncIq0eGnzJ9e8EgllK7GUkyBNhNygRu1Zx+Ww6XCpsTGifg2TkAzEVC7yQGNhaEAVNORTI56peTrA08bU5KRKDYVOJIAcQUM0Bn3sfOk5JsdGaQ74KWTT5Mo5kqlFhvp62bphE8cOHlLZca5aYToew1SqY3XZ6V43xMmpy9RsNgr5Gu979+8x0LtGIl6YjyUJ+4o89vAPic5NYa2Xifg93Lh1m/qCxL8qKPu6KBzIq+pAtpni/aqbreTKVS6MXeGG22/juZd3qGSqtJjnQx/6XU6cOsLFsbMk0lEdhKzoGyAZT+FxetWzOBk3I+O9LdfdQnfvkCJ9TdUyZ8+fJ1moUHV4NbnbKt/bJSGHMV6p4bCaGOzrwuuwUC5klUh0eipBJBLGXCuwsiPMwoXDNNqyeG3y8TXdXAgZyiJn6VLQ6dL0ZGloadagRNneylBDyFHWYCe2SJ/RfNStmOuSo7QUBinNh9fF1OWzxKPzGuyojatAdevi4/DR2juihCcdwpRz9HV3qXFcmg+5Hk6eOku2VDWCrUWnr9NaaUhl+GgMbaSeEcmabHRGBqX5EAKiNMJwaXxcYxq8odDSkEf+HFjrNW0izfGzlOdOGdelfN5yUaWTv+X5WDKIv9768ZqsyvBsqIy9IAoIqRWMz6EDq2VPx6+Ntozmw5AYGh9flZhHu4/9B08QjWcpy7NtKUZChk9GTptsDuv09feQSERVrZLNJrnt3nE2bS3iCeagHuQXP1oksbCZcHgzi9kaZlkFW0XOJtstO+lCjZpV7qEcplKKAFUGIk30BpvxmRyYbLOYTEWef/Ep0qVFmgeaCXYG2PvKTj0X6tk8LrObTde+h1xGUPN2/v7vP4Pk0HX3+nF7q0xMXtH8vFcm/gPZVWfih9QsFbxhWDQk2Kxe08Mf/+HvcOXCRX7wzYdJLdhV92m3icY7z8BAM/HFefLFOja3h6rFwZve9nZuue0WggEzHR4fH7rzHqzTZT5w1/Vcu24TZ6Nz9N16PR/7h89xenGclEyHLRCLS4p1p+oeN27YwDPP/ILovBSJgma0Ua9EGOzsZeLMeVqbWvj05z/Ps7v2cOTsBWIiB3B4yeULarYtCNrXbOGNd95Kb2uQ8TMHCToq5HNJw/ApD3vl7wsG2GgEdOOwRJ5R0pNQEmQqox2p0XzoD7PYJms6GShWnPT2r2FiLkYym9FDw2l3Kp1C0KOy+bBZrUpWkgeCmOcsorWVm7sqvg3RzMqWokyxkNctgryOYlbwdGLsMiagUsSIZl8KhWpVzMwBnRgdPfaKvqlC6xFtsRQzAX9AJzqhYJB169YpevDK6Ch93b0UCmVmZ+bY/tJLOjGQh6tMmVas7CGdSXL85FlCoUaiC4sqzXLYJdzPKMolQ0MKOvEkiKxUDLXFomx7ylqgOERbKkVVvkpIEp5tFqqhPMEuM8FuPzV/kbq3gN1torOhn31PX6AWt/G+t36UIyf3YbLZmZmNMzo2hdlmoC1tcqgVC9pQLSykDXSwpM5rpoUUg3WVrBgFpuBmzYTDYW2shKYj1C9J1A4FGxm7PIvN6mBouJ9kKkp0YZ5ayYAPyKxIUt2zeTE4LsVhKR4SXSHWnHWVMLkdclBZtfmQacbKwUH2HTiEL2hX2pMFO3Pzs0iNs2lzF/MLszS3NpLIJAg1hJmLLRBdKCgW1O6AcIOFdesHOXnqNMlFKEo0TkUKOA9We5WmdjuBCMwuxJHcxaZwLyeOXMaBi862AB/96Lt5aufDWPwmxi5PUimYqZVdXL6wqNItwfvWajJhklwJJ6GwkxVDTZSq47h9NdoaV5KJBTl/MqsJ7HYn3PUuE32rhHgn3hYHV0YzjF+G1saIygq9XjP5QoJLF8DtbCWdmWHDpnZWDDsplKOUZHNY9xFfrFEs1pm5UuDYwSTFLGpwL5ZS5Etlbrg5wPBIF5l0RkPwHvrhUe59U5jGFism27xO14s52DB8K889dZx8Nm9sSq5rQTgHpbyP8dE8//xPOzBX/VhMQZ2AybRRYA0SEKmjhdc9IV4/eVLdrO4pjK3Ia02K0XTor5ekfHJFWG3uVzcjxqbErJNaY/pn0bNDmgORU8nvqaRSpnCCb17eVCzZCeVvNraqxuROIwyWGh7ZfBivZylEDSH+LAcJGqbcWsWQj4k3QLei8o8YxGslKhKKKltSh4sb77gPV7CLsimI1RFRtK9ZNrfG2lW/Rn2AmWXwIV+vQX0TjLkUBIKFdZot2M1m9bGpXU30DE652SxYhS5ld+K2WfHKwkzuDwcU83Xclhq//N53+ei738tffuI97Nj+KwKBRt0Ur1m9ka3XbePo0VdIJeeJRNw8/fSjBCIhEoks4WArH/+jP9UmIZ+N8Zn/8xcaHOZ1e0kspFh71Rq2XX893/j6N/T7d/Mt1xFp9PHYE4+TL0nD58NqFX1ABovIROyCd64qAlIg4iarg8VUnu6+Qe56wz1cHr3E1MQE99xzN5/99P+huTlCJpPA6RLTp8hQzRqeWTKF1P/31je/nd/74O/yta98kRPHd4k9mujcDPff+wD9vSt59OnHNatkfm6eY0cO60BLVAHirQsHpZh063Copa+RHS9uJ5cuK5nuk3/+P5mej/Ktf/k2rpoVT81Csy9IIjFLoWYlWxN5TY2WvhYylTgbNo3wwvMv6/S2sSnCNTeuZv++/bS2tul95XJ7uDw2oZN4u8OF2+3RYUrNmieXauf97/8oW7et4HN/+4darBUyTfjCa/i7f/q6egbFK3nu1DG2P/0EE6MXWYwnmYtnWHXVDbz3o5+ksbuNTArKqTIzExN89+v/QiYaxyHlnzTMMiEXD5Qi8GUzUdTAU5G4iZwqEPDhctq1sVT8vuhgqWA2GZQrOW/kYhXcqVGcLddudWqeLmyhXvXwiJlZJ+DVCk4rtDQEOXFoH7VygeSFc5QTUfWx5fJpKtkMQ909RKdmtaPOVWvkazWCrhC5GmQ9ThJOC3W3g5UrR7jl5jsIBFuIpctUrW6C9gITF05wcO8O6sU0K3raaG9q1GZLTOBmMQpLIWwqYHNINoORqCx7n9PnL/LK8WNcc8ONrFq/nu07Xmb0+Azvfve7OHh0D2s3DrJ9x1MsRKfUcD+8coh0IqnUB1dkPZ5gOw5vmNXrNqsUWjQcY1cmmFlMUxUYgd1HvfCa/1EKU9kySc7jqpW9muIuLPmp6f+XsvcAk+wszwXfU6fqVI5dnXNPT09ST47KAokgDBgsEFk2Zm2MjTGYyzXGd02wH9trvNcJ+xp7F7BsEMkYAUIIpZnRjEaTZzSxu6dzTpXTOXVO3X2/v2oU0N19tnmGGU3o6q7zh+/73jSH85MraG1tEUeswc44VsfOIqZlEacvCM9Ql0dqPZ1sjTp1rJFCz+EFf5TKZUGVWPe4vR544j3wtWzExFJe0E0OUdkMClJFumbQj5WFCczPzUiOh1LBEX12oWZExO2qbHMAQb0IB2AtSMZC8OiaIIljN6awms7Le1DhGc/z2aFTIAc5jTNc4pGh1SrYtWMTPDq/f56bboxOTGB0chpNLS1i4EE0lXe81+1CW3MS8eo8SrPnxazAw9y5Qk7WJyndrxCcN/zYXiXgUCiMouGyPmB9RNROmgkyTV52zygEXp3frAclE65uqyraXLpyekK4OjKF5dUcsnmyPHgP8H5R6BDvG4YIEyFkRoxOmneliFv2jOItD7pRckbQ3rYZj3zVxvrifrS0HUCBOt9aCR6/R5BEZY2krOe5x2gQxCa+t7sL8WhCQkPbDBdSK9N47ujjOHDbMFxBB9emr+LpI08gFHAh5K5hbSmL17/h4xgavEXWxj/8w9/C4ynjve9/I7y+Cv79378mKOaxsfe/tuA8HKc9qAc3xi2ZtLU1B/GWNx/A6ePP48WTJdFsOB6XCk1yO0gmwsI3YwquEfKiWHWkk7r/l+7HJz75AcRKNv7sw7+D5vUK7uzdjL1bh/Hoqedgb+zEw6efxZy7gmoASDZFYNvd6Ok9iJ6ebVhfX8FPf/ItOFYK3Z0J+GId8HbdiqQ3gMOP/hiLU1N4/0MPYeeth/Di+JR4oJOLDrMIv1OQ6XmhYmPv7mGEXCZWJi8hYlioWnnxzhfNgs1DzVDWmryUJXmVqccqkIbNR40ogzh7uEWHIXQpjZAkxN2qYvvRt2EHJsZGMDs1Aq9hSFFSZZoyf13vYtUsFbA8QVg6KUNqsh0JqbRjdutq4MpJgQsBvyFTHjZdnJxweso/o8uGrtuYm5/A8yeOYn52RIRbXJQUQHIjk2/KUCI2LMwv2Di4ET1dXQgHmcjKaYNbrP3e89534+tf/2csr86J8NTvd8HjjUh3WshVJOWbE4p8Li1QJvMviAA5VUMJHmlDyuBG04FX19ASicBjVqGVioh4DHhcNiodVQztSUCLuFD1myjrOeiGCxFfM0bOLGJhBNg3vB8un42Orm5cvz6OCxeuCWUgly+KfS5zPbjBaOlZLLE4ckkODe8jNhsMSOQhWyxWREjt1jmt9CGTzUt91d3djGy6CMvSZFP09HZg05Y+/OiHT6KrrUX+XoGWyZayOpS5A89sCkQcINkaQttAElbZxOLskjg38fml1ivo6IwIusHXYTCchwe2Q8cvFzZs6MfMzDQMnwcGk2ttC9FEDNeuzdJ0RHQYvb3tErJ2+fIsA91FrFo1PfC4/fD6bPQNxJArpjC7UEQszqJOFeTU/fGZHNg/gHvefAeePPqkoIXjY1Nip7x1yxbMTk/CrBbh5uFr6FhaKWBoixuRGNeeCV9A0buigSTWFwP44XempcH64Mf6YeoTiEQjsCw31lYtjF7PYW0Z2LypCXQOdOwC5meDWF3mc6CtcR633dUO084g0dSD9fUaxieW4AvpqJTXMDcFpJaAXJrNHLB7vxvJNk6oa+ju2Ihzp6bxxrs+iGtXx2BW1+EJ0Bt8TpzH/Pog2pI7MXJ9Es8cPo773xlGwN+EcpEDgSDmpx1cO6djecGUA59r2YUAajU6qig6pcrSqeMWdTpTQ9zqEEV4Oe1Kmg6FKIhLnfyCa0f5vb+yMVAXiFwE9eZD56BC9ms9UFR339RqqL+nbP2qtJqUC0ghI2w6SL0S21H1QoomSocr9aubKdFiPSviynqjUrVFOKkzUIsNuaNBM4J4769+FJYWQZ6UWNstaCHdgOTCIax78/tRNFSiY9xLVZcBR/dDd2hFKVJ+geTI067SDUszhcefpaBaNxC2dURsDyh3ddFZ0kf9KO1NHbR3NOOxf/krPPO9hxGPN2FqfAqHDt6Kgb5efO8735IihLQvNsicPNs1N5YWs7jnrjdieHgYj/7w28hnliX3ZXlhHrFgDOv5FDw+L4qFkhRXr7vvTmSL61haX8XojRmYVR92770bVy+cJ3Ndzg++N5rulmwoX7gJb3/gfejoGYQ3GMcf/s57kAj58fq778a/PfwNhP3MblH8dor4zSrTqJn27EdLczfuvfs+hEMBPPyNr6KtLYz0+rwYTTQ3tYi5x3JmRZq6zvZ2ycEQswOxladGsCpF9YED+7GWXcLM+JSg5eFYDEXLQr5cRiQUg9t04LOAgfZuTMzeEFt0DmUKliWhf7a7iO37tuH4iecll6nmsnDodUOS65PPlbC6Sq1eAJFoTFaPP2BgdnYK4UQIK5ksAsZB/MkXvoyVlTP41re+CJdTgF3ZiJ0H3oMPfPTjcrbSzpi8/VI6jdnJCUxOTiOVq0D3N6Gpa4OkUafTeZTTOZRzWTz7+OPiLOQmrYoXiQLnRFQcC7vR2xmVxouaAYO20TfpwiztVEaTy8W9Sk0l71FqZWjFz4pIjfPrcSCwQ2w+BjA+OSWUJtkddDpyOWiJh3DjykVkeGhduwYjtYZsMSOfuyUWQoDrv1JFLleSxGvarzpGBCmXgeDQJmQjUeRrtqDX99xxp1DiUhUbrlAc1cwKkkE3ipllrNDhjf7zXB8cNEiAKimQpF1R06C+bN7hpYqJxx7/GUq2jYJl4sDtt2N2YR4L40Xs2bMXJ88cx4d/8wOYWxzHiZOHgZqJPbt2YMumIUE6T5zJIpzoRqZUxeDmbYhHojK1n5qdx/xKBhU9ANsdhFc8RRviZrIvaJnvYMe2IXh55jgmlldWcHpsTmiXulPGhvYoUpMXEUUaMTYfHIryLhPkQwUny6RdKOl1tJX0UJ5BOnVPbljM7Yh0Iti2WZoPRzOEukxJOc9RvhmhsA+ri5OYmyWDgg2CGrkI8qGHJGTQYiAtpxy2hc62JFqbomLWwH0zNjYp36vLiMJiTca6RiskhgAAIABJREFUiV8f/z0ponwKGs9QC3CK2L1rCAG/S5oPl6Nhdn4R18cnEAiGhTbPASrfH7mHOjsQtxeQmzoj0gG+twwgZaPMM/vlzYeyfVYfDYatnOtEtgVlUfcOaxcGzr5E+1WDU3Un8Wd1v1QqDDSkyUedWMW7oKYjHElifHIRo+OzKJtkdigKrHBf6404DU2o96XWlYNZDt/8xjIe+n0TnsQp9La/EX/xGe6lfrT1bpTBfIkZeoEyYAdFK020nugP9zoprVW9grb+FsTaozLQai4mcen089i2uQNVK4WphRsYm2cjSB1oHnZpXQT9RmAH3vn298KlGXj4G1+DaaXwwQ/9EhYWr+O5Y08iEPDi+Mh7frH5uMX/dQwM+ZHOljE+VpOpMHMGutvd6EwmMXJhEbVKAJahaEMB8VRnAFxGJuHekI58yUZPfxc+9tu/hZ7eEAYiLXjmG9/DyBPP476te+BkinjshcNYDjgwO6MYq6SQ2BJEb/8enDw9g56+7YjGmnHq1AmsLS/AKpj4zCf+AIfPXoF/2360+wNYvn4dj377Eezaswt/8pd/gX955NvwRxMoWw7CpOTk12HCQNFysGN4K2qlFOzcAtLLN3D0yFNItjXjwL6D0G0eEqSj1OkU9Y71/7v5cFQqp+ZF2Qmib3AnbtwYwYWzJ1AsFhEOhgTpiIYj0vVyY3rZ5OhulLlB3HSk8Qrth9oA8oFp7WfbJmp14bllkoqmghJ5mQm1QuNm0VEopXD12nmUTXos52V2S1GTss11ZOq1tLSCSCSKBx98jwQoXb58Ge98xzuwc+ce5HIFaVAYLPbU04/jK//wf0L3KC4tP7hw3PCho7UT0+PjsCkqY+JxieZWLuhg1WpKJoFsBOazeAz0tLQyoh52NguvY8NiEvFmYNPePuSqORScHNJlE+3dhrirjF9bxsjFInZsvgVmtSShaENDW3D92g2hIPhEhOeIK9R6OiXfG9PopYmrKmiPyA1/XltfEw0BGyLhxLNvqKlJLIXqUxNzSK3T81wTusOBQ9tx/Bg300ZMTc8jTUvaKlCgxTGpVtSy0THDcKOlPYnW/jbhMF+9dBVmkaGbkEu0WC4inQUGN8Ul+2FpfhkD/f3IpFLiNa+mynzkHvRt6Ec2n8Xs3KLQrtra4zLhmZleksaTgVSmqeg1/FzxOJvSMhYWS0qk7PGJdW5zcxDFQgFeTpsDYQxt6cW7H/xlfOlP/lReKxYPwh/SMLx9g4T5haMBzM3NoWpnEAqRl6wL3K658phfWJBmIhJoxVOPLUl2xif+y+2AdxrlaknycDzeMMZvLCOzVsbodRtbhgyEwz4Ynh6cfOGqAMQ9fQZ2H2SWxCq6u29BOq3jxuQ0StV1OaQDXg1N0X5Uii5UnTx0z5pQFxmEyIshmejF9EgB+3a+CUcPn8XuPTswPX9G0D63nsTe3fcgly3gwqVjcIduAHYAHtF0eDA7WYbXvgPnTk6K6w3F+zU7BE2j3qch/FYQIqfXCklUTnciCK9b56o8noZzyksGFAofUVSnVwvRiXaoy0R9LqEn1O0QeSkrXQhd2bgOxIZOLmuB13lx1i9uGTAwyddDfQMLNkXTYmMjPvP1RkZpUlSDLDSvWr35oKC3Zonewe0OQTcigDuMdzz4kBQkjicoVoekHmmExOrNB5sQfne82IXK6FcTaE6rqxLToJxjqKVriE7Vt6Qcj0oeuhVq8Fs6AlVmG2io2BU43hrcQaBkppFeX8LkCz/HwtWzSCaimBy/jqZoEIvz02J/aQgKrWimJceC7WImCr+OgGQ2iEueYcOjWfAzTE73Im8V0NTcjMnJSaHqzC4uY2CoBZamYWElh7Llxyc/9Xk5+55+6udiA762uoiOzjYsL6/hox/7OKbnV5HKlfCWt74T//V334dIwEDY58fc9DQidCmqlBGOBEUwzXwVhprWXF5885vfh1mq4sO/9mvo6kxiYvIyDIO8eqKFZcRjSViooFDggI7DGlsGXZs3DgmSM3LtOn71Q78qqPRHPvJhmMxaqgFtnUlEmpsws7Ik1rOlVAZJUgJJ5fVWUS1TJ+RFNBxFKruCtu44mrriuDo+JpTfvFXCwdcNI5etwOuJIZnolL1O1Lijsxlvffvr8ci3v4GLV84iY1loj70V/9c/PYyf/ORv8dzRf0AuzTDWYfzqb/01hg/tRZ5W2zxuaxDr8XzWEoeu6ZlF3JiYZ6cIj49iFBYuVZjFPJ744fdh5tPwSGFJHQeHdUpU3Jr0YXgzs28MeU9EXG7bcNedrVSjzYtO/WAxx/OQAzzepzI9r3cz/NkOdsGd6MP45Ax0wyvIAu/PoKEjEfZh4tpFFFKrCK+soTgzLc0AM50iXjdaOIhbz2JleQ1GMAbT5YIVjMNp7kLXwbuR8kelQIt4NOzdOoiaXUGBgYWseThtzqwhEXJj7sZFhNwmPC4TDvcVdZoSrkjLbSIQdUclXUepXMEPfvifKFSI/vuFvu7yELMMoaOzG4vLS9i1bzeSzQlMTI4hm11DPBrCR37tIRw7dgznLpaQr7gxsHkY3f0bRPDOZmtmZh6TC2vIVj2SUUO6sNC/OTyjjsZVQzhg4I6DuxHwaHCsElZWV6X54D1gaBYG2iLIzlxBsLqKiEFLddI3qaBxSQinGrCoQagMTiX7jHqDepYaAx/p+BlqR6h9C6aEdkX0QuV1yPBH08WiPbU2I2YAnK4r5IMnC92rQmjtGmI1I8Y8ZH70drWivSUhyA3f29GxCczMr8HWQ5L6TVqXm40GYS0ZkZB2K/5ZsO0c9u7ehGhUhRSyEVpdW8fFy1fFVdDwKmdADnfoxtnZ0Y5YbRGF6bOKPqs5ojmjPfBr065eovMqBLluHS1ouVrLrEdYm/F+IENDQm/rFtMNlERYHD6vDM5ILyMzRicsLla7XkxMLeLq9UlUqooWrGg6op6q07vYtBP54fBNIek8Kx76PS82bF9EZi2O//7HeYQjQ+ge2ET1HCrMtwquQ6s2CXrOG4X1Dp8HIyRqWgmtnSG0doRg2TnUMl5BQc+c+DnGRi5i8y23YOvO/fAGw/jOI/+GHbcM4uTzR1Awvdi37w684d634Pnjz+PKlTPI5WewnppCc0tQAlrPvxbt6jPvPIxoIoIbY0s4c2oRqwseBD0hxEM2qvk8aiUv8lkN8Bfh9ylhXzAcQdkqwONzZKKZzZexZ+8wPve5z6K/N47Z65P4wu9+Fu61CrzZKgxalCZCWNWK6Ng5iNHCEmY9FUQT3bh4dRI1WqfBlqLDp4fQGhrEZ3/vz/GtRx+HPpRE2LYxd+ECzhx9VgSBf/tPX8Fjh5/FtfEpFMqK/hNweWAwlTXShLvuuE04bPnVCVw4+TSmZ24ImpFMtGLP8D5BBgiHsUEg2tFAQf5XyEc9I53LHZaLE5MQ+jbuxsT8MmYWF2QzEgpkUBBDBiWlVTzNVfev0SGiVFRiu1oN3V1tGOjvxfLSImZm6Nrhkg1B7jO7Zd1tyBScjYtM1L0aLl0+jcXlKQmOq9WU5oF/zsOBG5zTwM6OLinkM5ksxsZGkcvnZKHefvudCIdiWFhYxIbBXkRjfvzd338ZcFGMqhZ+lWFbFQ1BbwglCtMrDgIMCay5YGghQT6cakUuhNW1lKS2c0gY8ugIuV2IsWAPk4ddxkIbM99cWFzPSh4IeeKRJqAp6YVWC0BHDEFvM5ZmF6QpumXbdjzxxLOSxdHS0ibTItIl0nRHqxJlUZocamUoLuUlRWF9oVBGa1tULjTmfnBKw2aEVCOmw45cG4cGn9BjbKcIl5uicqClmRNyHWZVQzCcwOLiGtxuL/xeH6plFSBFEawr5IXf8GNlcVV47vKcPB5YjolkCxslQxpPfo3JeALzszPI55iMDGSyQHO7G7ffeTvW0uu4dPlFNCfjKJUsrCzlUCoCBrsdcXtRQld/0AO3ZqKQZgPlRTDUgxU65Dh5SU8nNcZneLB5cCeWlybR1h6RQi2TXxdKYGsn0DMQx8VLKXR2A52dTVLgFfM2LpzJIWgEMDDYhkisBMNPpMCD6xdNnH6uiM9/6QNYWj+Ji1evC+0rnmxBKsWgtRBMcTELoL+vB489/iyWl000J8Po7fejo4cXThmVcgDJ5Caxk0wVRsSyl5oEunBVSqZM1/msmW1CWVRfbxTZbA6VvINooAflTAdKBT8uvHgcvoCDSCyOPbv34Y67DuHosZ+ggkkY7mZcOHdVqBtN0SGMnmvF9Fgemm6JyYBeowaERbbi0jaahpc4t/VCRwzp2OQ3plHqAlGXKtcWHeP459R9sbignuRlWR8v50LXidZSppNuwP0ojliKWqBE3o2moYYAqSISuNawGSVcT12ZQj0ULKGaGYo1GVbGn4mUMKyP66JB53KRCkWthuaDZXlhVf1w+5rwrvf9OuALIVex4PbTBKIqmUhKvMbGqUHvqlO8OBnlRaQry0pqUIQyw0ZIp/WjCmWlsFZNoTnxZafP74XFjw7HTY5/BbGgB0HHxOlnn8aVc0+hOa5jYW4Cmwbb0ZoI4NmnHodVLGJ5fl30YZy/GdEgjBBpo1VkcswS8qBYWkM45EI84kON1KeiCU/QQKVqyTnhIiXKLojIvlS1kS0BLqMZb3v7B/GlL35RhMcXz53AP/7dX9Un1MoKmdSYQCgmlI10cRUc+ARZlPAMzeYka4HPsbmtFZ/+zKfxx1/4vFDp6EbEAcn5c+cxPLwJcwt0mHGQzRYRCYXFqtvRTBSLwKahTkE+iGZ3tLVLob04tyBFdHtbBxZmFlDIcbrKJGmVXE5WK5sWD4u7TB5N0QjWnQw8TJn3xWHmyqiaJfgjQEtfCybJn6dN+JbNuPv+e6WRH+gbho4w5maWRYO2/+A2DG1oxxf//DO4euMCbizM4s13fR4f/+gn8PMn/geOHv1bLM6NIOS7E1/4i0ehxUJYWqsgv2JiYX4JqXRG7MUdh2uMDbIuxgBcz6ZZgK6VUClk8cSPvg+PXVZFrs2QT1stF01Dc0LHtqEmKWCZi8EpLoszPnlFWVTZCI2/zwaXDAL2I2Qo8L5UqIdae3awE55EL8anZuFimGed6sUmMuZ3i6tSbm0ZPZEIyul11ChO0kwEtBpyS8uwCxWEAlGMTs6iaNfgb+uGk+yBb8MOrOpR6LoXRjGD1+/ZipDHloydF65cRilvwjFLOLh7M7JLN+C20wh6aS3M+5jbikWwC2Xa/jNLwKlJTWDXbKFDP3vkWeRKRWRLBXFKzOdzOHDodpw8fQ5NyQ68+8H34/Dhw3X+v7Kp/+2PfhT/8cMrSBcd5Co2Dt1+l9zVNFQkre7a+DzWS4DlDogIXdmKc7ihSRHtNTTce+chydni155Kp3FyZAaJeAxe3UZfaxjF+etw5WYQ8yrDFAqQ2XyEfKS03QSOb+rMJBONcD+fH+9V/re/BeGObZheLaFao1MWawPVfHCgEgwHkEnNY3ryhiCwxBNYSDOCwNYCSLZvkDBRyi2tcgUb+rrQ09ks6AnbuPGJWUxML8NiLrs7JDQ7D89ljbpfZiqp4tvtZiZMCnt2DaEpGRDnK7tsIp3OYmJ6BsFwVCiIrLVI3xbdkluHJzeGwtx5oYtRtE5nwNdqPoQGe9M2XaEXrMF4Z6gYBGU8xHgEntP83AoBa5ifqOwQQb3rsQv8C2oUpFK5NN0Ls+rCwnIGV65OCDWN1Cx55fr5rQZUyohIhWbzXKvK63ijU9i2M4Gzp0dRzg0iHO5B74ZtgmiXOVnyku1DlJ3NBpF3IkcegIirZqOnOYj+rihgZ6AFNXz3W/8CzczgwJ6dOHHyAt701g8iGGnD5MQkDj/9ON774NvxxJHHMH5jFr/yjvejtbUdpVIa3/zWP8KsriEQ1FAoZvDi7GtoPm4Nfx3JFopoB7C0WIVZCspUZnVhHNWCCRoH+XQfTFcZvqAb+WIN0XhCQmciMQ9m51fka9+9fxe+8o//iFCohHNHXsAf/G9/gA63B/5CDc2+EEKxEIp6Fff+ylvg7W3FR//uy7AcDeWqjQoXk4/dq4NyvoYN3bvxa+/7BEYmZ1COlLAyOYYXnqTrlo1sKod3PPAgzl+5gkA0JCJJQlAU66ZydPcJ4a3334+WRBDrSzdw/vQRTE2NqVRhzYvu9j4RM7MCkFAfqypuQSw4WODy4HCo+eCYu8bMDhd0KVJsVGsaLM2PEiLo2bgH1+ZSWMwU6mI4LmQ6WKkN07Da5SLzoQKD6dguDcVcVuhVhPuWlpawurYq1zx9/ctmUS46y2LHTH0Np0QVGLqNQm4R6ytTIDOgqisrXU47HMuG1+vHwOCg5AFMTk3LYT1xY0wEpYGgX4ryvXv2SVMyOnoNFbMAp2bCqhYElufkiBMNzeH1UvdfN23EwxER1JGIXy5WUM1bwm9dXMrJ+0eHnOaAjpjXi4jbBV4FlVIB00mgxLqaFKmQBpevhkJFIRLsh/wG0JpsE6eYfL6CzZu3YMPAJnzrm/+JaCwsky9OKGg7SqTFsd2olMsy4SfPkXoQNl/kZvO/uW5yuRyqtBT26hjaNIjR0VFUSuQQU6vEAq6GtvYE5uYWBOFgJbC6DoQjpBDU0NYaEY4xqRDkehKtIAHUoxMJrCikxzBEp0OBKz9foVRDKKQgdpkcV5iUrqFQqEmWDfc17WGj8RguXb6Knp42LC4uiWuTFLsWp+Nq2kfXKnp2c/JDMYpH98GxQyiZbMRoscrjyZKgyNfdfRvWVud5ssqF0tPbhvHpCYRiwL5DHTCrWVy+ksfmzSHJZzl1PIcq0QeTB3wByRYNbR0Gunqa4NZi+Ob/fQXv/8Ad6B50kC6M4sbsMoT5YLO2DaMp2oFarYyNm5J44udnEIvFpLFx6Wm4/UysZxMfRGfnZslmiTSZKGQ1rCxlZI1wPfr9KkGcSFMkDIRCSpxHypxW9SG3EkPI14dcJoO11Dz6NvQK7767rxU28hibOoNEpBvZVAU3Rhcx0DWMkfM+ZFNq4sjG3+NuEt64TEobuHi9Kah7TL0k+1P9yc2PBi+Xe7FhFiEXGouXVzQfipYlU6968yL++GZJLluFdNRttHnY18XrYjcq8J1C6RovLXQ/gRXqtr2kft383KRoqcRoWtFSOxEIRGFReEieseFF3iGnOoH29g3Yum0f2js2CDc6nS/D4jCZeSBE2HhBCTWgzpGWxkJdgmKJyUk/X4soRF0PxYaI3wIvPZmAuvjDDTcbebsCGx5YmgGLlxittb3A5NUzOPmzHyI9Ow7dKKKYX4KfzU8lB10ro7OvHSspGluU4ebUtuAg0duBO95wHx794RP47Gc/j0996pMyxXS7LIQYpqhRhilxO3BRPOvYCEfakMk6CMVdGNjajIrLRqx5GL/8jj8SdXxq7gr+6gsfh1Neg+4NwqpU4XfXYBUzPKjR0rcJ5y6cQltbG6KRCBKxGM6fPSfFBXV7PANkqOR2wxdxC73z1oN34Mknn1HifJctYn1+UNPBxtDi+6LR1nsnyoUiXrxwGTuGt2F5cVlsbfngSdHMZ6vwuF0yqKFhEBsos36GOGYNsQBNJGKo6UV4ND+3uZwJVFHsv30X5tZmsZBexfC+PQglWvBeUpybIvjP738fl85dxXPPnoLXExF90T337UdnXww/e/ZxZG0/vvylnyLij+H62GP4t3/7b0itLaGv82341V//C1wan8FKiqFOPng4VaTzkQiUVAAchfpl6itrdO2T+FJoVg5P/ei7oAc4G3XRG9xs/h1pPnZspYOiCvbl8EoQt7rGSekKlCU40Uj+PgXnLOJ4HjdQj8ZGpeDcG+/FxPSs2P+KhT3pZR4dQa8ulDGP5iAeCcvXUtM1QcrpFT959So8jgsrK2ksZ8vwBGOSeVLyhJB3RZCp+oT2HNFM3LV3KwJ0gHLV8OTRoyg7PsmUOTDch9LKKAwnA11TgkgVOqvc7Sq0smdTaXOKropE2s1eGbmGc5cuIlcuwvAbaO/aIMOrsdEraE42I9nUiXCoA2WyyHlo6jZ27BqGP7AVJ85cgdsXxOZtw/J90e56enoW5y+PIWu6YLp8YjMrlG2dFB9O2k0RnN9z534EvXTas5DPZ3HixTHEYklBRnpbwjDXx6FlJ5DwczBK/3na6BO5azhKqvdXqEX1864xxee5TzZI1deKWNcwplfLqIoJhi1ZH1IUM/gvFEQmn8L4yBXUSAlmbSU7jVriIBIt/YKAkFZtlUpiH8vmg2YFrLFnZxeFVllzBeDSg3CoC5WFSb0bz2F1H/MOhVbGpk29SMSDMiy0KkRaNJi81+saooZgm5c63ysjfwPFuXMyqCP1ijUMNR+80+tjrDrtSdGrGpReZXij7gLxJiHV1uMW+3TR/opjh/ozofHWUb7G+8gGgO+tUP9lHyirADYgK+sFnDl7FVUaikjOHF+33oBIXIO65yTPTdLRbaG7Ujxu2ZbYONuODrcRxcDQMGzNC4uDJznDK3BctmSeiGkTDOjMxbGr6G4KYUNXDLDTWMqO4NlnfoCtmzuxvDiP+YUc3vLW30A0NiADxDOnnofHMHHormFM3FhEONCKUCgCn6+KdJZBseM4cuQJpNMpnL7xGpqPT90+iSNHj8nEif1sMETbSpdMgL38mVNoU1FSPH7eYmGUTdJr8gLN06qZRAdXKIDPfeFL+JV3HcB3v/JVfP1P/xUDXqCVtqVwY3DbNtz7zrfD15LAH//j3+Ans6MqDFU9Hzi0lBRnSi/y+TLuv/9t2DY8jIKZw4njT2N6Ygw1y4WFqSLaW/rQnGxFa2cU+fIiM1BRsTQ5cAs5Cxs3bMChA7swMnIBxcIaZqankc3kZdrNwKODBw9KMnUhn0fQ54dNegQtU8XalrCjA8egd4K6qMmLI7e6xiwBdxh5LYHWDbswspjD9FJKIGXaYYpAiQVII7jkZmlDAV0VBiei5TKaEzG0tbRganYWZYt8O7oPEARTU1tCyXRxILzIS97vqmB9bgQzI+cQ0G3M51eULWTVwfahLXLAjUxPIJpMiIPV5RcvoJLPwWuoQ4gTv9bWNuTzeWSyGdFrECHgK/GgNEsMH6NNkEqRFUcwxwu/Lyhft8UMFZeDmOnH+hKLLJUS6iHP1LJhVB3sZFjP+jqqZhlzySJWSia8ER3hZAKpYh6lSgUeF92kLLiqyulEC1lSjCbizfjExz+NP/rcF5FOsZljwaSmvZyWc7rFrzObpSWnjkCQyIUtNCVeZnSk4aShUC5KM0KhWqGQFR0PXSuSiSZJn2Xi9PT0nAhjZSpTt/NQA2dlEsCpHDc2D3JW30KN4QyGWiFxsKARTUE2fCBoiLCd+R6k2KgMFzXZ588Uk/qZLJ3Nyrpz0yu/moOLeQqkr5Rs5PMszIMy9SiVcuK0FvDTspJHqxtuFy0cadnI48WS5Ol77t2DGyM3kFrJwPf/eHK/933vwgunnsKpM7P40Ie3IJNdkkPw3NllQSDYp+h2ErpRlWwd8tfzhSxml9awdVjHC0ds9PSG8cn/+gBOnP8GQnEHPo8PkcBmnD4+h9SahfvedAjjsz+HYzfJ9Fj35OH20pSgBrPiQjScRG9vNy5dPQ2Pt4pQNIb5uTSKBN8cUrY8CEYVuimUWyYnF0j5YYPnRcgbh1moweV4Bf1iHsLS2gJS+TXRExheEzpf1w5jqG8/1uc1rC3pOPnCJGw7Knx/nS5BYmn9yo8GAnKTPiWmAsZNq+1GISSZO9yBjpqS81Ijn/bVH7LHGyWWEonUrbTV32xcTjcbmptNSu2mIFe4v3V0RgLb6mRiRUEhisCLjdQHU84VOF5Eo10IhVplYri4ugxTD2L3nW/F/gOHEAhGJEOGPGh2vfTfkuAxLigx0FB0F9Xs1G2GpQBUQknx2JepnqOalLqIss79vOnaovj5ilojGUiOR+iItlmA38uCJ4u/++v/BstchaabsJmqnikhYTmClqe0PDqHN2Jsehp6yQ094yDDizDgxeaNWwV5vXD2vHAo/YYG28zhU5/6GL761b+HN5hAupyBy+9FthDGYN89OHhbH1oGUjg3+hw2bX8n2ts+hnTFi2vPPYIj3/lz+D0FZF3NyOSqiLhKaIlo0AMGtr/xHbh85Em8eP4s9h3Yj3vf+Ab897/5a5lC/uEffBZ/+Wd/DrPAu6YFqeoKDh46iNtvuwtf+PyfKp1PnX8dj8dEW1IqF8msRSQclvNmZmpKJv3vfuABXLt8FZPjE/LsKT6s2kE56y1boaYSWSAooU+hnx4b1XIW7YYPuVIFoUQCbb3dGJ25gUwlB3/YJwYbu/fswW/81qehBwfxox//JS5d/Am0ioWVKQulbExEuh39TQgkagg0teH3/+jf4EUcM9PLyBRH8aPHvobFuVXcddtH4Hf3yRlVqBTg8vhuooYvpxw2iiZpxnk+kz5YSeHH3/5n+KmBIHdcKjGXpE27HBtNMTf27hqUgZEYvdDOVexaVdOhml9VjIqeqd703XSefNkQQRp+XycCTQOYmpmToYPkPsj61YReSHex1ZUltLQ0wfD5xfpVvOhoz26ZCLFJtF24ODaHiYW0hGnyfgHt0qnrA1GZEm6/bRdiUZ9oAA8fPoas44eh2bh37wZkp88iSNtRraq0pGouLT+4FigKbwzyuKeoPT9/+SKujo8i1BRDKp9FNh9F1WZmTB79vQlUSy54jX74Q30stJCz8ujb3IV0OogqfLAc6gkH0dHSDD/t9lMpHH3+FGBEUKhqktgtFYw8F6XhonvY7Yd2IxLkPVJFJrOOU2evIhJrl/ussyUCr70MO3UFcW9ROVzxvdJI/WmoG149oGkgiHxWOqyaC5a3Bcn+PZhaLsN2DHGL0gWZUCJFjz+IfNnEtcvn4NEq0JmWXq0K88DlbUI40Qu4I7CYq1IsYmCwF339HWJF73JrWFldwQsnzsBrhMUVzyzQFMElg1XWq6RJBoIMM/aMpyiqAAAgAElEQVTIec0MMt5/ROlYXxDdVDkzDsqlAgoFXkoqxDISjqBFX0Fx5hxMyS+piQkQf+aTJfOkUUPxPPXohlCqWAuwVmzYnytRuCx+sfEnZZoILgdVanUrRPvlH6TMyr9waDbDAZQKc6T73cpaHqdOXUNNC8NqpPS+7B+/mgqs/qiOTNcBdDbELrcXQ9u2i75JN7gfGEPGSpfPhsMxNVwgsZ6ZOZ1tMfT1JIBaFpOXnofHl8PV0RPCvCiXvfil+z8Kw+ii77HkbK2sTyMc9SAW6kYxqwlrpLkZeOT7fwHTnJHGkX3CuanXQD5+beclXHjxEnKcaNDqTFcCSIp6vG7aZDL5FgjonBKHsLxSgWNp4qfcFNFhGIQEqyhTbegJ4NO/+2Gc/vnTGD12Ft3eIKI1D/KpLPRwCA994neQrlXx25//P5Dr5BSEBX6dHqHRWcSGy8VOz41AICyT/EDUj5mpEeQzKfh0P1bmcrBNn1B1HnjPW/Gd730Nze1tqNhBmZDXqvQMN5CI+zEzcw2WyYkTN2tGEk9ZrBHOvWXbLYhH6JTDQoRvvQoG4rMo2xaqYrf7UvPBzc2poe5LoOJpQevgbowt5TGznJYC+JXNx6tWGQ8Ccgz522YFLYmEOE5MTU2jwMk2Gw/hQKvCibmtPDD5dfN99momKplFjFw8gWoxhWCzG4ODnXBVTMzdGMf84gK84bBAxMzHeObnj6OYS8Hvc8vGI02hIRQnYiLcWRbmXi9amluwML8gblrCm1Rum4hFkhK2R12KTLhcNTSXvfDBC8d0UMqVETKCoAG3Xa4IDBIJkOdoo7wphOViGt5ICP54BKu5jNjnClJYtWkcBsPjQvtAAgsLq9g0tBnbtu7G9NQSHv3Pp5QeRi5kFcTmMZRehjQsOg1x49M1jJQU/j6FW8KLZ/iQXUW5RKs71USJlsLvFTTFopWEjBHUAa1cJ9REwrJMEQzW77K64JG0ADX1azQfdGohhYj2gVlSjFJMc7el4VDProGEuOAPKq958n69vqBMDql9qOklCT4k9YMIg9BBNWXDS2eIEm3x2GUw7V72hDiwQ2ciug4cun2XEpmv5cTJbNPmbuzZvwlHjj2Jji4P2jtapPB8/vg0ujoMTE+QykWEwBLa6C+//U45sC9ePYb+gVacPp7C8WdW8Sd/9hsYmf5PBBPLkg3idbfj9PEFxEObxDWsuS2I7v4uXL9xGS20GXY5ePHigkzWgyEXWtsDiCUpkGUadQCLc0UJp2Sh7w+44Q9Z8AeYX+FGJlORoUY45sX6agWJUADVigtedxCRSFwEv1OzE8iXMwhEfPD6TWgOfeAN3DJ0K0ZeTCHiG8JTT15BpRKRlHNaivLcegWk8bJpU6MxUPWREgc2Pl7hiCUIgbLeptHBazYf9cu5ITJkM964XV7dfDS+njqtXa2T+sSsoTlpNCLy3yoJATWnBBeRF14MVdIE4vAFWxGKNmH7rp3o3zIMLdQsNtnK4ZvrhPuAbm6K0tTY0A0R/kvvTWPtK42JCsRSzifyvgg17aX3Uk2o62J6GVBIprByTBEqlgVXrYBoCHju8I+xtjqNpmQSUd2FG889AyxOIpudx3xhBeGuVpT5/pYsdIYT2HHrrXjsyaeRzxbhIUdTkD9y+SswK1m87u5b0dbehB//7GnAG0TGquHuN7wdH3zoIZSrN/DYk1+HO+DDgdsewuJCL4yWKLzlJfzZJ38Dt+3fiVj/BrR3duAf/vxL2LtlA66PjSLt8aHJ8OKX3nI/UukUnnjyCSwtL0uA6G2HDmCguxeXzp/H1MQ44HcQjUXR3NyOCxcuo+bwkqVbYVVcnCj25Nnp9mmIR2N46EMfwuj1EVx+8UV0t3fi+LEToiOLRSKCtOfy1HNRb6OsQO2qC4Y7Bq8RlCaGA1qepWGZaqfQ3BtA/9YOnLp8AXkexxqFpjqi0STe9cBvoqX1Xvzgsd9DPLGOoLsFy5NNWJ4OwaplEYznkcpPIFUAPvGH30YlFxOUUDfSKFnzchd6tF6UCkogq9xyiXiojA5Zp/WGWND8OpJHC1n5dXEVjz7yTwi6OYlVzYfkQXE4pdXQFNWxa3u/INhsorm6edZK86GkUXVROQd3qhmRxp8W9XV7/Mb+E71TsAeh5kFMTs+CphEssHSaxNRqaEkmxGRjfXVF0tDphmU6uuQBmYUCfC5qUJrFDvbs5XFMMZGbBSLPeGZ6SfPBTK6Caj5ifnIxpflIV73SfNy3bxD52fPwOhkJLGbz0SjUKaSmrTWbD1KPmC8lFvV2FYePP4fppQXEW5uxZXgr0rkwZmavY3bmHPbu2oRcxkQ2E0Q0sQHR5k4U2JhKrk0fNOYxaB5s3DiE3o52eBxLEOKjz5+G4w6haBPx4fvP5kMZWUjzgSoOHdyJWJj6B1MGTs8ePYNAKCluXD0dCSR8BVhrl9DkLyuRuQwv/lfNh3oSZBgIxUvC/nRUPEm0btiHqZWKCMJtswLdUc0HGSQ+Pwe8Ji6/eAa1agFuKbJJ7/RA88Tgi3RI88FEBK1iope0q952cZyk8DmdTmN8bBqJeAv8wag4j4aiHFDye1X0vbrgQoYm1DtxMdVqHlTKzPqgTtWWWohfB2sx0Uk4VXEojZjzqCxcrmsFOXRSWjjuT0GEeT5SHCFnKh0OG2elGjTJunxZ80EWC5sPCYdVncfNYdUrmg8S+akXEoYNq2yVJk/DnVSmjOdPXIbt8Nm/9p32CxdTvflQcAv/n4HHHmzZvlMyVYgUEmFUte6rmo8a75gy2prDGOhLSvPhqaQwPXsBp88/LQ0dTWXeeO+vo5AnQEGEzIJLpykHhypB2BYDJXk2zePrD38RTm0F+ayy1r4w/RrNx4bC1xGMkGpEm1qgTN4zk7Bc6grkgUAOe1MQSMSSOHt6VXKoOuNBRPSKyJNYjFVBLUAFXYk4cospRGpATyyOeCCExeVVOOEg3vyB92Iys46vfPPfYSVYYNdgEu5gv02tjcdAJq0Szw2DtqsVtHW1IZNaQY0dVZQTAmBpPi28zU9++nfwzUe+hkA0iZ6Nh6ATloMbt992AI6Tx4kTP8fpM4dhMtPB5YZVsdDS3Ixbtm3D4IYhrC4ti0C8apK2pQ5ZTr/FUlemharwkMROERLRFzkE09uGjqG9GFvMY3o5rax6BaJn8aumiy//UNAxRVLEli2xd2tva8Pk1JQ0fbS4JKGfUK0Sg7Ipo8sOuZsUTZXg1Soo55bhskt43Ru2YfTqC/jBNx9GrUJHpBi84RjmVldw4NABXDh7Eo5JCoAj0DULKU6bSE8zDBVuyKW5desWbN60Gd/97vfhMTTRUdBal5NpBr5liUIItEcXsBriqRq6E21YnlmEU7QRdgckVJCbLxKLoGJVhBaxHDZR9Wqo1Gx0b+zHi6NX5RBS+lVOiZWwO9Ssw2v40dO9AYYnBI87hO9952fijlC1lEiLRT83I5EPIjf82ivM3PDQopFQs3rPVZ4buZWa/Dm1Hfw2Y1EvalWKF72izzAMP4qFivw9BVCpAEe3R5OcFIraGcjI+9ateeRrkNwG6PD7/dJcRaIsEgr1QEcNpVKdSlM/aESgR0pL3f2I7zu/eepSki1+JFspWs+iWLKUW5YBtHcm0NvfjsyaibFry0itZpTDFfdfwCc0M9MuwxdyY/+hvTh98oLwkMnTJ9z6K++6Dy+c/jnued0hjI6OYeTaEmangZ27A7LmXzg2hUTShYO3DyGTXcfAQDcK5TVx5lic8uIH357Bju1BvP5NW5C3LgkNkO9dIjqAmckCNCeMqYkVBKNN2LP/AH7yk5+iUraRXi8KNcW0s2K3eujOEODJw6OHMTebE6cuiqXFpUzczSKwqiWk0xbo+SB5ZGy8gkEszBYQ8hvSUJZNHuCkY1jwMlvGa8Hr4cTZi1oliPSyFxHfLTh3ahmVcgy2HRKYmRfuazUfsh+lpq4n+bmI9r00JGhcIOrvvaTxuGmz86oN/ZKzjEJKiAO+VCQp68XGp7/5OnVdbQNxUy+luMMN+on6u+QR8/NVhH7B88CsejE4tA87996DgaFtIh6cX1mVKSkvd643NiFMVPZQiCvIiqrulPVmI+Vdfc83xfIC+/NyVReqvL40QOrjFQ0af4OZKTdRlXr1SI99SZsuydAjRp0Gh1YuL1oCBr7xl5+Bs3AezREdU0tzqLjdWMmkEA17UVzPoChNKC8vDs+pnSvDreno7mKY3Dja21QOhMlw2qoP2w/eiz133YoNt0TwvR/8LTx6FUMb9+D8+RVUrAQ+8PsP4qf/8ThcaQ9ef9d9MFpdaE168b773wItVxHr7VWrgES4WRyAhjYPoWyWcP3KdXR0NavWr+bg7jtux6M//BGlLXI2VCpV+eEh3YfifFJTRFxM2geTqt2y17KZDNrb2rFn926cOXkKs9Mz8p6GAkFZ68VyHnZNCUVJ89VqPhjuOMyyCk29+547xOL6yA+eQLzdQdaehSfqgjeSgOlEUal64At6sG1HPx7jPkwn0De8jv7BJrzlDb8Fd3UXov5B/I9/+SxK5XFcv3IJutGPzfs+gkN734Z83obmIb2OiKyDSlm5ea2uLYq5iRhg1DfMTbSjboTQcHgj3UkGbuU1QT7CBu8UWyy3eS57aJqg1ZCMurFbmo+KGqKIpqqOfMid8DLkgy5JEs7JYY7SYkoRJbVXvcgL9SHYsvFm8yGog+4Skxfq4TgUogMZp9Ura+sYn15ATfeiOR5Hb1sb+rq7RSdw6uIIppezqLH54Hp2DLhkAsxFmMftt+5CPBYQfcGRw8eQsrwicn7DvkEU5i7AsFPQdOWK2cBBeXPnpflgEGAjNJj3lwfPPncEE/MzWM9nsXV4G9745l/H1evncezYj8W2tKtzANksNUBJ+KPNoGCh7BSh2c3wh5NCh+rt7UN7cxIhnaG4BRw5fhJVVwAlx11HPninqUK80Xzs3zeMpqgfTAsplwt48pmT0PQAKhULG7pb0Nuio7x8Hk3+CqTycajIoG7tF4cu9ROhrp1SyAcbwJIrgbahg5hZJZqnmg8OI6hDILWIzp61SgFXr14U2pXhVpRPUg5NBtH6mqAbMWg1Az5NF2fKpqYIovGg0E5LDO6tcjAXlKapVCvB9JRl0kcqkrhxsY7kAKbK5rYq1D1xIqubyAjywf1ao55GMS+o7+BwtbI0AndxUQYJ0hSxHnCrWoJDBWUCxE+umo9GcvkrroSXNR/MEGNjdtPUSI7NX0SSOFCUI/XlyIfGgZeBXKGK545dEB2fw2LpVVXl/xvyUSdpKVMR6BjevVfS5GscSrnoZMYz65XNBxtvanqbEwFsHGxFzcmiyefCDx/9VxQqy8gW0njzm96FpvhmVCpB+HxhFEpZaG5q8LyiGSZVTdPyuD56BCfP/AdMax25NJ1cPTg7/hq0qx21h2Xz5koW/BEfCiaLYTG1kCkpN1c06sJAp4f5qXju2Vkwj6YjFEarv4a4r4ZcpoC1dfUovCYQcAOdiTB8LhdWVzPYuH0z7n3wXfjmzx7D2YlxrFaKsNws6upvQP25FAoU3dHn2JAptW4Y4hBB326KDsO+IDSbVLAactki/stnPo1z50/jyo05dAzeKi4f87PzsCwWhinYdgrQ8irt0yC9yIRZKsPn9WPL5q3YfsswqpWqhGqRlsPFGvQHVZovN6JM91TzwUkOvybLFUTZ04KWDTtxY7GAOVrA8c/ooMXG5RdSkmV5SdHsYQdcraKjtQXtra0Yn5xEtliCKZUuLWToj81pDqcxyidanGfo0W9xYmCJlW1XawX/8cjfo5JeQsCoicPVesFCze3Drr17cO7McdhmVg4BwopEA3hR8mvw+khTyoulIiF/No58DLx0mDfCOjkc8AiVplIkj5uUIIYb1jAYaILX0rA+twQzXUEyGEZ7a5voUFeyaTR1tGCVvqqcZucz2L5vF54/+wIKwg8n/7OOrDSGXQbQ39eKjvY+CXZamF/H+XM3ROzVcOaR4p9ITDyGTDqjKFFuxT0Wn+wGbFCPeqM2ViXpKr4oRZ3kGPPQ4kHF/4lIXzA3Ze/ICj8aDSKeoIA7jTWq+IQJozaA0KloU8fXrVQQiXDaScjUkWmhWVE6H5VozT5SfDZk7fAClQuK9pVuBwOD7Ui2hKT4IGJm0X+7UobutrGeXkAmVcPqokJgOQuhPS9t/6SxMlww/C5093Xj3JmraGY2y9qK5HQcun0Qdi2DLVs3inXt0cPL6OtuQnO7g2SLF7PTa9h3YAdq2irmFycRjXnQ3t6CpYUMrGIzHv/hBBJR4MO//kE0t9Vw6fph7NmzE1euXMHk5ARCwSiS8U04fmIWb7r/QYRDEYyOTuD73/+BBNj19idgBLNItjlw+yrw6s0Yvb6CTEZpfUK0XbYd7NjVjdXVBUlhZvMXibjEQYxT75kpB4MbotLIU7QnUy0Peatu2LWCNMZBP93XQnCjE2auG+deWEcuw6IuCrc7IMFzr/4QgV2dYncTYdA43arzbOsWiC+/H24WXb9AoXzlRSJ8W5F2KARA1UlKnP4SH/ilcEJZUzIJazQBisag6no1IpMpGJsPzYTmJm2DyGgE7/vQJ+AJtkEzQqKVE0ykLnjk+lBFGwthpZ9rtBAquJSWoOq1G8WceMyrV77pPX/ziqxTCBoFx8s5A0TlOCOmiYdsEaJIYq1JoWlNTBok6dtlIOwuYfT4dzB6/FvIL08KNaymB+AyDAknrJqryBYqWFkrIRFjCGBJ9pPhUW4xHR1tEgAoRYSnBksP4f2/+ftYKKTw7Mn/wIaNYWwa6EXIm8DRI+cwuOkWdOwJY/RKCdsHHoDP04zOIQdN0Tweetu74DODgqCtVxZRQwi5QhF+JqSb1AzpiMdDKuDRqqCYzyMSDkgOUKGoRNBBhrxRbl8f4EhRwt3uqiHeFBWEpGY7WFpcRNAfEJOWcpHhfnQpdNDU1CTZSkyYVxbhHPro4lT1rgfej3379mPjxgFJY3/0X7+LUm0JjlFCpKUN6YIfBw+9G7/8rndjy84Ejp/9Jv7pn/93xLxuJDvpUBPB6+/5CGamHRQLaYyMPYZCehHL03mkUwmEO+/Aex74BEyTuiE1ZON0loghBbO1mim27vx1Y13U+00lcJUeVtEFZTDHu4m0q+/8M4KcftZpVzyveXa57CqSMR37dpN2xYEPBbgqJVvR/eowu3S5vCPr2jlxxSLlUYme1V6sD4HCbD6GMDk9I9ktYoUqboYRodvOz01jfGxMkHzaJNsuH0LRZkTDYfS0tUrzQVH52UtjmJhfgyM2pgzGY/Phhg7GDeRwW735oH7hyJHjSFW90KyS0K7Ki5dg2OmbyMfLaVe5qqmaD6KmYgOsYO1zly7gyugIHCJ6bjf6Bg7h1tv248mnfoD5+QkEAjFsHDogDA5GBtg6UHXZcFWJdiZEh9HXP4D+zg5yD2SgevjYSaVBfVnzIRMbASh5ElnYt/sWNCe45suSCXH0+IWbzUdXSwwDbR7k5k8jGaiIVsa2SfmkC99rNR8qP4n1BJ+JsgvXkddi6Bi6FXOpKipVXZLfae3L+570UTYfsIq4cukiKuWsIOW8IzXdB18oiXhzDyKJDvi9IXiZuO1ziy5VOVmWJEhSAgVZLnKIXHOQqRTkvONJJIMVDkGVAEQ0vNx3DDE1PBXlriVWmJbY6JaLWaGGsUGltsVrFxH11c9HDp5tao5YZ1ATp3QV6mgmQqFOSA53FMVene2vRj64X4R2VUePbzpWvexyqpG+ypvgVbQrl8dgxigOHzmLsmnwkPj/1XyoPSox2ag6GnbuOyhkQod0XDYfr4F8yDFmW0hEDWze1AnHzsComjh67AnkCktS79z/lgega0k4Dl0lPZI/x+EYDTXIVrk+eh4nXngMlSqpWEUJb2X94kYEJ0fe+RpWu6WvS9GVyTHl3A2TdnmGBpOb3Q0YAWBgoAPhsI2RkTVcPFtFxK1QjQ6fBldpXQRxHFKUmeCs6YgE/ajR1YAe7hTSRkJ4z29/DJ/7qy9jka5PXk6ObHnIAj0TmjQlaFseMvn2Xl8AuXxBpgbhYEBtZupCKnyDEmKdePDQ7WLPWqgaqOhJSa2l29TpU0eRyU7D5aIIOS0bkVw9n8cPs0DIV7lDDfYPYteO3YiFY+LIQwSDCAl5hnx0dOuQvA/xQq7JlNr2hOGEupDs246R2QzmljOynLgR1AJTl/nLPxpBYjo1HNUqujva0drSivGJiZvNR40Hs3TmPIeViwyrM6tqySasmhRq2dKcLY8fwYsv/BitcTes0hp8/iBKVZ8cRHv3HxSty9ryhLg9RCOcCNtSVIsbj0sF9akLQB0m5EWK8Je2mwYbQBfyGU7/aK3qFwiByICXtrdlCy2hGMxUDm2xZjW58rixnEtjLrUq4U1tiQi6entQrJZx5sUxJDv9InAiF5JrgoWENBRNHtx55z0YG51CwB/D00++IEWZ4aGmQxX9pF2ZFHnXXSMaFDI2Ayx2CAGzAOMPumWwydJdSrBPr+8AA/eY7JxXnGOK+YmsEO1oaU1KM7a2tgSfn42jiaZkXChdMzMZoT2JxzaNEcqc3LlkOsJNR6E+PwdDGaVYJF2AqKFQeuqpqzI9ITTNaYqJgQ1JNCVDWEstIp5IIJcrY2ZmHcWSAF+C3tx220Z49CAuX7iCtSVTaEvRsCHFDie01DfNL84hn6vAqbpkbeSLRbzxzTsRjbuxuraME89PoykWwdqKBV+4hN37m7C0tIZkUxxefxmRGO0Hy4hHmYieRLUcxcilBezaejfe956P4KdPPIy5lVPYvKUPprOGbGEKhreGlthOjE+GMTWdx6nTJ7Bz1zDmFybh9VXFnk9zFxAIMWG+gIi/D9NTy0ilikJfiDVF8fyJRRy6LYF8YR1u8vnZ0Hk43CDfnbaDHtHO0F55bY0oF9DV2SqhTTWwmDClafEZOpKxLZifCOHs8ylodpvY7JJOR5/8OsTxkqankVhen+jL4VwP8FMivwbVSMEVDSoUp9A6N8bNjwYe8ErERNGUFLKgfNzVxaQuL0XAVa/Dc0KVKq84H242AXVXLOK3dCugBssD8cM3nRA++OHfB3yt0LwhFIjWOoAhHG813JAiWF6nkVNS/z1pPth01+kCdWRHar76azcu0Eax12iG2Li9mjMgGnjh/TNnggIwhieSNsrgrgBKxSp8Hir9THhra2g2FvHjb/wJLp84Aq/mRzDQhNW1NBIxHzo7QihYpGvUsLCwLK5KIkaXtaCswPmDDjVvf8d9eOH8eey/981Ysyz85Mkf43N/+HEM9DTjK3/zZcwvzONjH/84Hj/9CLq634btmz6GpXkbk9M/QHrxOI49dhhBrQWs7FZzIyg5fqFG5nMZKVZ5LtC2OZGIolSinbmDcCgIvy8m1qamxWfHiaZXrRl5n1VYI6elFKLzI+D3y6CC02nRf8zM3Ayd5SIgIuQ2aKGukr6ZZaRpXvR0D8j3OTs7iWx6DRH4EG/zYHopgy3Dt+Bt7/g9DA6+EZ6ABzMrh/Hdxz4Pwz+CmM+G29OEwY1vga0l8czRZ7B1uAVXLx2FbrpQWteRWnMj0LoZD7zzd7C+HoHm6oTtcAhClJ3TYO5Hqz7tfSkt+yVd3EtFluLZKdoqm48fPfJVeDVJSlV0wTp+T15lMqrjwJ6NQvvl+uN6I+1KBgtS4DaEuIoiy/8S8xcRn9fXdWMqwD0WGUC4fTMmJqel+bBlQEiXwwDisQhujF7H7Oy0OCWRYmK5vAiEmyWEt6ulWZoPagovXZ/A+OwKHHGpYvNBtILhc7S+z+PWQzuQkKLdwXNHj2O1zMwvE6/f3Y/S4ovw15ivZd2kXaldXkOuagkKw3qB3A4iIDwProxcx6Xr14VivWX7doyMZaSxNnw1XB8lvcaFru7NCEbbQf9Oi6uLW8+OIhJrkcKxvb0LPe2t4i5JDc2RYydhwodyzXMT+VBop/AgBX3YtWMzOlrZEJfk+T73/EUYvpggeC0xH3qbdWk+moOWJLfT2cwmEqSW8is+FEv1Jc2H0J1cLhQQQ/vQQSykayhZujTZgnzwGbD2YoKdbWF2ZlJQh2QygXgsDg+d01xe2PCqAYtD+hjPX96rJRmMVqivdFQGm/wgOqYxuJlGM1VB2MiMlVBRcflSFHdqSiyLobvrQrUSQ5AqmTocqOqCerAZ4RqjrE+tf9YSdcG+o4xnVDlXR91k5KLQ4Zf0fOo9aZzxXKo0DOB7xb18cxjdaFBunv3q/BSU6mXNB98zuhtWLB3PHj6DsskE15f2SeOBvBbyUcfP6wMCnk2amCTt2HdAxObMcKlxiPkamg/lkF1FJKjjlm09sKsZhHQ3xm5cwer6Ag4eOoByhQhTAB4jKsNh1j+kiTIE1qrm4QtUMDVzGldHj2BldURMgsySjraWzXjs2L5fbD72SPMRFU6m5ThiFUeff1LO+YO0/qEt/ciaWZw6vSaJzEZNQ3+yFb0RL0qrM4gFQ1hbySIWTcJr29ixYwuGt2/G2NR1vDh6GSZdg1qSOHV9BGW3B+t5CyF2NbzFxC2CU2Vy6ZTojMUeoV9ukEjUj3gkof6qYyOf5UXBf2PA44miXHFhca2InYfuxsH9h4Sa0dfXjK99/a+xnhpHrVZQ4TlctI4HAW9Y7NGK+SJKhQq2btqKg/sOCVxH1IGLirx7gdvqzQe5nIok5kaRwrRYH2I92zA6m8bSWqGeH6B43A2HhFcWFyzo6X9tQ7Mt9Hd3i/f76I1xFCsV0I+hRqpOjV06W1BuAOaYsnBlB07+N63UeCA7ePG578FKj8CpLCLid2DadA2LwNKieP19b8LS0iTOn3kWTWE3ggGPEiyLK4ItaeJ+oloEW5jqzWfs15FK2+jv98FrsDGrYm25AqvsEiiUjRKn/KVqGU7FRHMoitWZORgEqXkg6DoKjo0CUY0e1cgAACAASURBVAodiFqkbnlREhqWC+F4RDYaRfLcXAW6qNWA937gfjzxxFO4/da7cfbsJYzfmJODhVMOFvVKgEi/eNLwmH9BS2Kfst+1aIdaEw5149c8MVkQ0MKWvtWBoE+auVwmL2uLrmDctBaFZRrQ1ByXqczsLDfXTlwfuSIUp9bWJKanF5BN8T1XCBR50iyK2aywYGgIzYVnSyMCNhhCuVPzZl6uSmoGsQWlNmrbcA+2bduECxfPYX5+FR0dG3Du7A055PgcSEG8487tEop1+eJVOBUXUqsWmhIRHLr1Ntz3xntx+NgzePyJn0qhzQkxm0mvzyX2tK3tURSLeayumIgwDbbIbIQF3Hp3UhCY+ZkVJJsDCIbpFmbBrriQjG5Da7IfH3r3byPo7sP3v/MT/MvDf4S2viISTQZu2dGFQmUczW0BLE1F8eOfLGLv/jfg6Wd+htvuGEZ7VxAr6+PIZJfVGnOIEGrIp4G+ng0IhQOYmp1Cb1+/TCspyCTtyk1rR07Lq8w+YcOvY3m5gp6eOFZWUoyO+Z/EvQd0XOd5JvzMvXPnTi8Y9EqCJEiCvakXypJsy1WWFUmJs05iJ96U9dpJnLb5neR3NskmJ8eJHZc4LnGcyLb8e10iWVYxJVmUWESJotgJAgQIEB3Ty507M3fm3+f97rBI+nez5+T8i2MaLAIw5Svv875PkWM6HIzK1Ir7P9nhQ7WRkSJQa8YR0Lbi8PMrqJXboDWUpqYm2iLXZcbl5pID3AIBStPALnrYtc9tiatJHVI37hXw0UCNalGlhLg8+aYuQJ1TihcvwkRppJBzrVLJhb3kispbXypibRnNXQtnCFoJWKXQd1sXUrRQo8PkcdrZemJ46IMfhxbokU4nHabYBfRyw7kJbMqu8WqdhqvdIG2ABQEfX+tH87FcprxcSXVXwMnN/qGwuvU1V42FOAnmG0cDBIfdO70pTjIE/JFwApUiAbkX/V0+nHntSXz5M3+EvoiNamoRnaEkfE2Gjq2gXikiHNTFOtYfDaKtrR1Bf1j296mTZ3Fp+pLs70AwIJ8ff+oRfP4f/w4/PXoIu2+/C2vXX4frd+2GbS0hEqvj+YNPY2ElDcdYhhG4A5s3/RZMvRdf/ux/wNLE06gXGvBpndLYmp5/GUa0S3RedqUszlM8HzuSMbzz3W/Hk0/+WAK8LMtClGBpmVN0XabygWAYKysrgN5AMEwEoc4Ung+00/7Qhz6El19+GYcPH1a6hSYBBvcczyUDsWgv6g4NG6ro6IxgaNUgThw/jWSyXWgm4xPnxTks6Q9jzWgnVri3fG1Yu+4u3HrLBzGyYT2+8LU/xKWVZxBrm0fMbyMW2oMNo/fgh088Cl+0iI4uP8ppD7SqH4uX5lCpFJCt2ujr341VQ29HPH4TarVuOE0/GhopLAQcyoaZ5iNqrSodJNc0z14uajVFFJgrkw6Cjx88/EX4UJGmjzJtbpml1JGMerBn+7AACjVE5DlZF5tWDj5I3VK0YBaXrgkD9RJ8rSQbR63N1t5wgkOSKTExNSUFOe9oMQsxvIhGwpi7dBFzc7Ni6SrgQw/AF0qiLZ5EZyKGkdWrZU+PTUzjwszSm4KPRr2APXs2ob0tJLqNF184hMUSJEX9LTtWIT9zFGFNWbfLzK9lKEFbc6GLsYmpwg+5281gAIupDJ569qco1hzce/8DaKAdF6en0dmdxLHjR3Fpdg4d3f1o7+wTkTy7UZwUa40oom1d4gza2dmD9cOrENQoHa3guRcOo+rxw3bBh0zpW+BD9b2xZdMacY7yNCy5e/cfOA7diMCu1NGZCGJNj4H01CF0hmvwNOjexcanDw0puK79UGfo1eBDnXOWlkRyeDdWygaqDi35mT1myX3v4fts0AWKIbqKykRXKS4ir0FbWZ6xDdE/knZOkwahQZPG6N7j9bqt3n/X6CNomIgatBe3ULNLYohTKWdRLqbFca3RUOvZTwc0sgbcvDTRAzLuwGVFEIDw7zg/oQsUz3SCDwV+CUTc5pGI96nNcKlArzvBFcX2iuCcdSABNkOfOUUUJ0yufzfQ+vId43WdDF83+RD1VNOHZ597BY4TRP3fqPlQe1e9R2ycscYiQN+8czfqbGZ5qeXh3nwj7YqNVgI4v+Fgx7ZhyQfzNTl55JSLj51deK8YY3DqoWabTRQKeUSCdNbj+72MiYuH8erxn2B5eV50V3DC0D0J7D9+wxvBx07r6wiHTFQrVSmQ5fLkKLhR5dUiHHPdNLBkWbgwQzs8cuFNrOrpQtApIGoAyWgSfrNNujeVbArBqA/JzjAyxSUcPzuGEu+nKFCmgFjm/354EECtagv9p2qXpMCmAF1eMZemxEOKXc6gPyoFHv9ctgpCxTD9UUBjlzpMzyZcWljE4MCg5CVkMjMIBGzUa8uSGM2FS4enRt2DWCSBUqGMkD8k0w76mK8dHsGOrTsR9JO+4aJiBni5B62ksEr5oaPcNBX46B/F+ZksltIKfPDjitPVtaoPp8nDUaV3ao6DNUNDknI+NjGBMkEfv5h++uzuiuOEshHjQlGiV/5eATVWYWcOPgY7fRZ6Ywl+o4xq3YBVT8IXHMDeO98Bu5LGi/sfRcwso1JKochQLx87Jx3o6e1CtWaJ7V46vSKbg5acW7cPor+/AxMT55FeziOTouc2UblfxP8UgC6W8vJ42qJRrMwvseZQFxHXi0dDVbyrNUTKVfHw5+UViUfgNb0oWiXRU5TKdYTCOjZv2YxAyIsDL76Cm2++EYcPcqNp0vVUm9MFRgSC7nogyOho7xTQQQMBNfp06VEeDbF4ArW6LV0OXuLSeZCuB6chhgAbOmCJfSkTkCsOfGwseIF7732PhDyZpoFXXnlNCUEdFl88ONmNLSutiemRDmk8ERELOXbsHZuHDQX7nI6pTa9oIq77FZ0maNgQBm7fuwcGeUhNP0LBDjzy7cfUhiaw1B1cf8MWTE2dRmopixBDrwo1bNuyA51dnegd6MHTzzyFmbmLwtklSK3aDRFZxhMBWHZRfg4Pu5pNQUUQsa4SVm8ICKCulkKYvjiNrh5ldfuW296NqXNVHDp4CJ/79BeQCPfjyad+hOMTX0Jbfxajo90oW1nE2ujwVYGdGcHMTAd+8sxRlMoWNm6ieHMZA6viIgrMZFQgpacRw/TFDMol4IYbV4vPOw+ulVQJZ8+NIxTxw2vSuppWqsruONmeVOGNhbKM1xnIyNCkWKQDqBuI+dsRiddQxTzyVgbVihd+zxaUUl3ILXkRDrSJiwnNEFgEVuV9J43QNXFoKEqSdIykWxpwi6krnawW/1xKIDpecX15uG7crq+AGXbIXEety4MQii+V5WHLflHREhRtUzQVQnki9ewNd/rlpoUUeC7UId2joXEcTPDhQ12L42c/+HHowV6UKaKVjARdEnwFsMixqch+/L2CGepyI0iSC9VN6FWCVDWlUWVkS0isKAwtW8jW824VnS1gpUn2SVVNh8Wykd1NZt5U5Awl3Yoauid++AWcPf4TtlDgdWy85669KCzM48gzzyLpD6KSycNg1znahOUUpQD1eZkGztzSinLdchpCk+WG9Hd6cdPbduHouZfgjQSRTI7gl//Dr+Nv/uav0be6AyWHxiZBZBbGEIy9BXe9488R1DpQuvAoPv3JX4DhDcFjdkILmVjKHEfJ9skkNOQ3UbUU7Yr3x8bR9UKNmpicQl9/FxKBdszOLiBXYFCmynPg/xiSGgj7Zd0pYSqbRNyPPoRCYdFTqamshlKJNBG6CzKTIQQzUEdTK6LRtOEPKCDJZPJ8IYuBgR6sXTOAwsoshkbiiHf7MH5xErNzZYyM3IGg2YH9L+6D00xh29ZBDPV2ob/nNrxw+BCs5jTMSBFbNt2IqH4jFuczODu2D7o5i1IlA5+/D+l0H3bu/Ah0fROcJrvPBQFeHoddKQOaVzk2Khe0FjXxiv5HJhbcQ+TPu+DD2yi5hZyainBiQLvVzriO63askW6wrDkRBKswXa41Toy4p1pWzi2gTwozH4ParwrIC0gJDgr4uDA1LRQSoUa74INT/tmZi1hcmBP9kcTOaQF4Q+1IJNrQGYtj/fCwFMfnLkzjwvSC6ga/bvKhwMeosmv1eHDg4EtYsah0quP2bYMoXTqGsF4W2pXj2qjK4+Tj43Ph68bmpVOTXcjCuuE1sZAu4pkXDqJ/9TrceMt7YNc4sdLlzmIH+dzEObFsZr1AahjBPJphROIdAkg6Ojqxce0aAR8MBCT4qDR8qJB25erG3BNA9j4Tvwk+hvo7hXbFMvvZ519FE365Q5NRE6OrokhNvojOcB0eWiOK2xXBxxsPqjcDH5QjVLxJhHu3IW2bqHsCEmZMa19Sreu8E+VeJI2OAITUJaWzFO2PWzdJQ7nZgN/LLBlDGAt+0ysghJOMqm2hVMzBtix47AK8NhknYvQLj8cWS3Q/DVmgpuR87b2NEHyemKJXy+vDf+faVqniCjBQeUEthHI/bOl3pe66DD7UrFr+36VdXd0+ej344HPhc+MZoPRNBDQu5dy9S2TC7FVZUFcLzmmEQtDc9PjxzLNHRPMhLc3XS0auMktpPZY3Ax91eLBp2y40SWPVfbIq3ox2xQ4vp4V+bx3bt62B4+Tho82k3HHq2fN+UpkjarrJz8VCCZFgEBdnTmP/gR8ilTuPRLtX9EVWuSFatp95/y/iD/9q9o3g4wbjX+Bj4Uu/eDOIqsVcCV14sEupRfGUJ6uk7PVheqkKx/V27u1OwGOzQm3IqD3RthrveOeDOP7KMRSKK7g0dx758jL8IY90CMp2XW0qI4h4ohPxrj6MjZ2RcTe5ieykUTDGKQW7XMrOFWhPhmi0KpMAcTKqlVBxbOhmDB1dm9DVtQk+bxRnT72GqamLiIT9aE+aSGcmoesFGEZNJh0aL3BXcB0MhhGPxLC8mBJRcdAXxg3X3yjAhIVL0G+iKYE7arkK+OCG8XjF1csTH0KsbxRjMxksp8vuAaku+ZbrwtUlBjcfnZkoNqdr1tpVQ4jHohgbn0DJrsImP1zsG4lTWTzwzVaFiAhheddRfNugw5MGa/EcTh55DB5nHqZRQKmso2x3YdcN78XAqg3i8HX44I9QL5xB0KdsMXM5clQpnDRx8y034M479+KJJ3+MwYF+LGUZwKMjnV6QQnZifBozkzVUGYSnB9Fw3A5HjXxI2tOFkM2l3S6BMiWg/Sq73qxn6ArC7g+pdW2JBEy/iemL8yKspnsQLy864WTzaQGMc3OL0oEs5GmHTOtZFdDTEnvVGxT7OzJNYXc0nc5i3br1WFpckVR3Cm15Sfb29aPu2DKq5URAiSkrks9BTQ8nacqxRb2uBLz8faVCKpZHkl+XllMy/rdZ93lJQzPlzwwRE0qgl2GAJhKJKDIE2rRztGtuynpTLpqWyQXfRloDS1Cc5kE+W8HWbasxOTmF9vYe3HPPffjC574KfyCMkpVFT18S60aGcPzYqyLSQt2LCLnAa0bkku7obscPHvs+KrW6UDbsCikefoys24RSuYjZuUnRlVRsTvoAn9dEotfGjhto2pDF8oxfNB49vR50dQbxe7/9Z/ji3z4mgYEPPfQuxCJteHrfj2AmX0Rb3yymJvI0Z0N7l4G2di+e+F4ZieRaBMM9OPLSq1JQhSKaCMkJ4qKRGFLLNnIZBysLNXR2An0D7egf6sfiYhYnTl5ExW4iGPZD81URjHrQ2caGRwOX5m1s3zUgFprlYgONmhfFbB2JcDeaVS82r74eHu8KbM8UstY0rIqGaqEf/cmb4am1gU07r7cJn4d2uy1uukKxLQEr167aoxpmFzNyHpCLTlrXlWBB1ZmVPzea8AdjSlvEKQdTq2XdqLRxJYtQ3utM51Vc2ytgQ+1dVdCrx8AJAfVMV30Ih5qjdnZ3WyF+omKV0Dpa5NGdx3EnH95QL6wGuexEmfzWBKH08b/yPVvgQ4ViKdqUdGjdicYVipWihynd1OUndBW/+MqNJ9MkFpW8taVLXhenAKGSyTRJcfT5b0zsHTt3Bj/5/ufhQxmW7cN77/sAbrtxOyZP7cc/f+7P0aY5qC2XoLNgMSw0NFsaA8LZ1rwI+YPCJbZKltiWRqNRlBJAdFUM1N9u3dMLu7aIWHAA2XQMs0satHg7dt25E1/8k99D76q34H0f+BQi3hi++xe/gcmXHkfT50c5EILeEcJK7hyqVhhWqYagacIqFuBn842TU9NAySpLaROJBjDUOYDx8xekKBjdtBk33HwTHv72w7BrFXGH4oQkEgvDLlcE8FKczmKjpfdi8UENE6lHNK3gGR4K8xwB2jsiWFpahs8IIUg6TNXBJ377t/D9HzyM5aVXsGXnCAIRA5l8TlyKXjs6ifGzWXkL+O7wrPn13/g40qkcltMnEW7LoKvHh6UFB8tzPbjnnT+DxfRZ7Hv2X2A2KujsWwcHo6hVd2LV8LtQrurwGNQtNuFtkE4RRNNoaT5cKNzq7HNtk8tODjqL/kYdvmoG33/4i9DrRZnKv2HyEQF2bR1SOhIyKqQJwIkyGztqzfF+Vg1Hdz0Kg8DdD26R2LoLq4EBBLs3YvIiwQcnHwp8kOpE8MHJx/z8nNC+WSbZWgB6kOCjHcloBBuGVws4H5u4iAsX56UjTIrz1bSrhlPAnl2jQrui1vPQoSNYLmtCu9q7fRD2wknXapfFNYtF9bh56NLZkM537KiLHkjcuJSOY3DdZjx3+FUcOHIMN9/6bvT0DYmGkHcKG09nx06Iq6Gi5vHO4m8iEpwM3YdEWztG161FwKMk7j/dfxjFmiaTUEIoCe5z97tSY18BHxSc8/E889xRWFXuZS8SYQM7N3RgaXy/mnxILUa9KcHHGy3L3wg+VEq2bXQg1LsFuXoYdQSEoswGIPcH2TS8B8lGkGkwU9SrpLZVJZvF79MQ8BkiayA7K+yn3rQiVMhcNo0y87acGgJ+QxwyOT3xaTXoTlHWDycpih3FdcVsErIBFDiDY8LnjSnjD5cmyEn1ldmw2+dlO0FiEpoq30dyz1ybfXfi978DPvi1bHiqyQdrEzrIumes9L4UoHd05b7JKXHLapf7kDpQry+Mp39yGNWaH+SLULh/9cfrsYjaH2+cfJB2tX7zNhjBiAjOqzSDEAfP1wnOScXifvbWsGPrMJxGQRmLsPkmBiOtZpb42cka5btfKloIGAZePf4Cjp14Dv5gFfnisky1yqUmPviBj8Dvj+M3P/XaG8HHNvPriAYjcMo15gaiVrTREW8TD+XFpQW5ELr6ujGXr+DcdBaNgI6mqaGrNwqtSUeeOvxmAne/7WeRbF+H1YObMDFxCl/68qfRaOYRDCo+3siatRg7M45cpoh4Wwc233QDUiuLuHhxAvWaJaFNPFHF/ZSjSsOEn9w8WKjXVBAKKUh1ZnowUj7QhtvveAiJxCgmzs1gTW8nzo+PS7Jto5EXjUq1toyGU5LXyqvTl5h8vIL4NN92y+1iJXvm5DmhX739rrejp6tP6D6tC5STD+FdXgU+bAEfqxDp24CxmSxWXPDR6pryc6tz2FosFPaJZScdsRoNrFu9WlLW+XiLpF3x8OLFTnAm/vFckGp8JhMXNwSM4IMZF+1BCz/41qdh6EuAk0K+qKGj+0bsvP4+ND1hOPUCDh54FCFMQG/kYFcrAio48ZAUZw+waXQ1ZmdnEAoHUeHrRZvXgIYEQ/4qQCnrwYXzWXi1IBzSaAoleBumTGGibRFk8hlUHW4sL+qk/zi0VmSCuQaLxQQfe6MplC3yL5n4y/UrIY4y3tSl28+CjBQ7EcpqFB+HXKDFgpDTBFJblOCb4nl2ULKZonCqCSbqNVUM8vvSsYbaFFKpGOTIDhtBh7jkCZf0ynhUwI3QZpjpoaNiO4hE/AJO0hn6fCvAJ1OnpkfG1DzEJPfBo3JSSFUUByY3YZWBgTxiWFBw5OjxUshZRTrDQ7SJ/u4eFIppCUe88aZbEQol8I1vfBPhCMFHHtt3rpEQwmy6BAMmujr6JPugv588ZeDYiVfw0suHJW/HsqkpAEJBjjVDoo0hB9mj2dL1ZwfXNIMId5Rw612rcPrkFM68CqxfvQGrh4M4ePAodm7ejO7EdfjDP/woUulZJBMD+NrXvoaplW9jw5YATr1axvPPLmHTduC+B7fgi397Ahu2x7Bl23b0dG3Ed771OObnF7B121rkS8uIxyNi0XzmzBRq5SK2b9+AerMMq2ZhYT6Ps+cyou2iKxYNLVYNx9HfFZLnvpwpIJ4Myn4q5BkaFkAl70E81AO70MBo/03QfCvQw5eQscaRzdto2kPoa7sBsKNiHBEOMneGjQq1d1ofLG5UboVb3PCzS4dpFTUKR6jDR4V0KQc1KfwdhiOS3leTQp2FZAvQKFtQj+S1sLtLMKOStF26ViuESqh1Xnj5xK/BHsqd5bIeQwYYOjyOD0138sEwv7onigc/8FF4GUTWJPjgGJ27jFz7loqEk0oVgkigwNNTziVJm27Jz9VUR4o72qqzuSS2lK3ckSsuXS2OdwuZyAUs1BsFsBTNUTUceOHXqfNrVuH3eRAKeDF7+jk8//RTeM8DH0OwbS1CIQdnXv0evve1T6HDUwaWbWjFIKrNomTfcDonWpJaDcloXAV+sk/XaIqebzYGbLvzRuj+HHbd5IPdOIiTx2Zh6ncj3n4f+jffhv1nn8C+r34O99z7Yazb+XZ8/58fweyPv4l2J4tis4F81I/gcBJTc2NoWiGZqplcH5yOslPOCR8LQr8hhSWfrK+uLnXqfyKxGAIhWqLGcOL0cZQqVaxa0wPdy9wZBm4qK3DStQg+KNyVopod/xqfow4zQP1SE1u2DmJwqB+loo1NG6/Dkz/eL2CfPzabv4Rb74zirrvfhQsXFpHJ1IWm+ePH9mFq4iJqlaroghgo1ghoKBVKGBwEdu0OoK29geUVG7V6B2LJ9TACMXQm45h45Qh8kTh23/BBvHaCDcNbYHPq6luR4k9vJOBBEHUvC9Vr6YayN64ySiAwZwFp1vP44bf+HlqN4IM3nQIDpByRYtwR03Dd9tUu7Up5n1/RfKjQNjW2472nJkcyNXQpVwLgL+/LJmwXfFy4OC2jZd6bPBwJPqLRMOZnp7G4MI8maT8EH54QtGCbBOu1RcPYuGaN/LjxiSlMEHy4OSCvBx+7dm6QyQcbsS8dfhnLlg5PvYK924dgzZ8QwTnpowTeyl5d5f1wDTHUlh1+6a5zkqf5kC7V0TM8ilLNi5mlNFIMtu0Zcqc7zLOo4/jxQ9A1gnfWAsp0giF8ZigOzRdELJbA5g0jAj54Zz23/xDyFcBydMkQez3tqtGwsXXTWqwa6BK3KxZCP3nmFXFSomYiFtJw47YBzJ195qrJhzK7+beADzYZSCWvGB2IDGxDsRFDvkInrrLkaUgWWdAvTcMgG0M0ECIlTRqsddSsAqqlDEr5NKxiDmhUJBCRFzWfDsMIecIwZNQ0COiEA6Es9N3eu0whpTDmOST/IOcs730CEtKjVRtSsSkk1ZtAo7WmWELT/IWZLe60g40DnvMiim85Bv7vTD7qym0rHKIWQk0+WsGMLX2I0Ls01mLXaj54jpDKTl3Ok08dgF0zBXxcfZ9dfVddc5f8f4CPdaOb4Y8kJJuHbnTMW3uznA+CPEOzsWPbGjSaBXH30jW/NO7VtIPTG1sAMilyBLDlUgXRUBA+v41CaRbnL7wmuttVq9ehv3cEY2PTEu79R3975o3gY8T8unSGy7kqaM0cDehoT7SJXSB3KbvcwXAC4xNNXFiYgpGQPB7s2rMHxUIG5WIKxYKFtWu24f33/QoisbUYnziJz/zdn8Mwa3BqeYQCPsSoC1nMwLGbKJVt3PrWt2HLlk04evQwJifPw7Jy8Hq5qRSapU2ZaRiwrYpQoygEF4al2ADpqGshbN5+J4aGd+HsuTmsG9kkORoUTR14/imcP/MSOpLkp5Ul9VFNjihc1KSDuXrVGtx+617UKw7y2SKioaggPGoKODIWnEcgQTtACREjyYCTjyD0trUIdq3DxGway5miKzZVwje3ermmwBCzTI6q2eF0GljP7sX/CIc7NzYGi/kSXFrcyORYuOFVyqHGtQWVi0AhZ4LC1d0mHnn4b1B3FmHZaehmF66//gH4g8Mo5G34fVVcvHgEudkX4GmwKPQhGjWQy2RQLJRFEEr6h7AZ3EcaiwGM62BiN4FPs+5DIVdHs6FoEHSfQZVdL3abmijQNaLKrg1tCj1o1Og2oTykq4EG6g1HrCUpuGQhNDtzSV53CsblcCGfWKzs1PiVzz4YjAoNolYrw2mSQwisWh1CxfJj+mJK3hNlTOAVYTIvJdHDENxddk5pIh6PSeeCqecu80QCCVnkMYgqn88ocSOnNKayHmbmSaFgiZCcXV52sKRoE4cNrhlVtAk1UFxiZGAMk44sQufhY2MHGyKoo2AvlU6jXOHPoIOYiYGeISwtLSCTzWNgcBC7du3Gvn2kT9AZxMLoptVYmF9CNm3DNMK46463Y2TdRrloDhzaj5eOHJIJBys9vm4EZH4zhCY7X4aBWDyMdGZR/o1j7Xgsgf6NJqKddbzy0jLKKYjdZGd7CJVKHvWqF/kcsGPXCLZtHsWzTx3Dgf2nUPfkMboNGF49itMnmSNTwX/55Pvx9a88iq03DEE3Nfz2x/8I//SP3xXKFm2C163rw75nnkJHR0z0HcXynGSFeHQH+WJWKIvZrA2+JaFgTITjmUwJN928HvVmBksrSwiGwliYrSKXdsQgglkyQV8CbZFBrO+9Hg5W0PTNoWRfQiaXh685hL727WjYDANTeijd49r0XdUxvdpNSsA3CxpZN61CWxXv7E65lFnXQIBvvqvRuKrVxNF8SwOiHNd46VEAqehNaoigeL5lqywTIvX3zDLiauV7R3DDSaKGXM4Sm2AWXIompbRW5GyTzkNaQM0TZvmekgAAIABJREFUxUO/+DFogS5JFRe3Ibo/eWhreQUeyO/FGlplqpN+JfRRdgjdC/fK63G1kJEND3ZvlYNLC5RdLkJbxSiFtAJc+Hj52qjiWjm/KdEiw81qdhlBzUY8zILEBzPUAcdewVPf/zxO/vQ76DdsGJkivCX6z9PivSThmnTz4/vo9xrSeTMQQC5VlDUzdN/P460fvB9F+yReOPI5eM0LOH18GX79Znzg5/8Klm7iU3/3n2HkC7j7be/F/gPHoBUsdBbzSE2ch5SKyRB6tgzg9OTLWFn0wO+JQK9pavhOKNesoNJQTQ8eQKbmQ8DDRgcFsLqYkegmgZ8HN++9Hc8fOIAsw2ojYTQrVTF16O7pxIkTJ2QaTGtvyQ/SPKjWbWkKeH1VBEIe7Nq9SSgiY+fHsLLsYKCvGwvzaSTbOjG6aRi1+hgisTgMowu33/ZzMPQBHHv1DB770b/AqWfR2Z7A1h0jePHk/4O2eAid7X709QVx/MQUEm1qTURjQ5i5VEA+bWFkYAhmeBhrN/wMSpUNKNmdMjrxeNNS6Gl1auL84rQke8SFBK0APb5CPKsbwh10EDA9aJQzePy/fwO14goMzb0BhS6lMEUy5sF1O1bJ+neZh0K3ZveX59plgwepr5TAnA0hnrmS43DVWuS/VQJ9iPSNitUuhdGcfnC3cbrM5gcnH4vzs0qkTM0HTPjCccSibYhHItiwbr3kek1MTOH8hYtw9IBkW2jM+BAhrgQASOOkvS0AK7+MqfFzyFQ8kjuzeVUH6tlpGE5BimLqVZUmRgnoSRdUNustsgppyT44eghGvB9FRJCveeH1qHXBIpV7h3TeU6deEfDBqQmpYews17QIApE4NN1ENBrHlo2jAjQ41T546AhyxSqsagNej6LISN/FpWjruoORkVUYXs1QQZo46HjmuSMS5Bsw/ehMBLBrcy8mT+1De4hxAvREUvk97lz3mjqm9V60miu81/lzywgi1DmMcjOIbLEq3zvo9wrQVlb2NpxKTlwdbauMSrmsEtRJ22McgJfPh8JxgjfqPWQBila1QbYILanZvBVnQSXSpimPAgYKtNLOnb/YCKKhEBPNORUm80CNqBUovgxEXBKWmhpTjt1y8LriGsgGp7oQXMqVmiu9rnkkJ6Vrle5OmeuONCbDoZBriONOPmSCqCYfIgXwsJ7lWU+9L5+DI2yLqsO08ij2PfMSyhYl8lexvdxz+PK+uOrRsA5TTQLXDoM1SaOJNRtGEU50iOicgFxvcvpuKzdFunN6TGU77BRhaHVxgaXbFAFZs6GMo8RWWSZydWgG6zU2ZD1gXmMgQGfaIg4c/hHOj7+GD//yL8PTjMDnTSKdsiS368OfePyN4GNd+J8vK/PpulGzWVi5NnhNolUWl34sTvYhUz3HLBgEYjoefOA3kFop48hLT8CxU0InSkT7sXXXu3DDTbvwL9/8Ck6cOoJYPACrXBBBt2kEpNjPZspo7+jHrt07cWFyDCsrc6jWS8J99Wh0DeEYknxfZjgE4dhlBHhoC1ePr4QP1aaJroEN2Lb7Fkyv2Eis2gq9VsWWNUNoDxr4wbe+jsMvPCVR775gE+VKTt7YOjcqO+yhMO59971S5JCjXC6SnqMoESZfAGJDmXxI3rhcyo2mAasRgtmxEd7EKlxcyiCVo/bgyoXtttevXaBukKF4lTsONm0claKd4KPm8JBUdCadhezVi4mHCRG4m/pq0DvaMLBn8zBOnHgB3330YVT1Bm67416EAmsAJ4KaZaGrXUMmew6v7H8Y1dIUOjo4klbUjIAvhoAZxbmxcygR1LEw9ilaWoFaGNqeliyhG3Ezk4bGjAwuarpi0dY3k6Hol3kYzLYnYKE9ZVMKLT4Bfzgkm482t0T/oVBQtAZ8Ltx04UhIOoMsXhrs3Lr8Ug0Bmbo4TVte92gbNQM9WJoL4JWXLwhg8DDngWGSVA0FvAhFfCixe1Imalf9gXbaWeaZQq6pcEG6q3ggLjY/ff5Z/M4nPo4X9r+g3Gs8AJskBGIyjZHCXnW+5T4kSOF554ZQSnCUPGvVj4hEAlKY0C2VXy+8dcMnCd3UR5lBHnoNJOMx+L1ecWkz6CDW1NDT04VCIYOSlZHXNpEEdu7ciYW5NI6/NoWN60dl49J685Wjh5DOpLC4kEYoGFHTH1mnyuY0l29g796tmJiYkFR4UsjyuTy23DKMG+/Yjj/7k++gNwkkgiYChnp/LLuEaCIIM2TA9GjILxs48uIierr78bb3DOPY6eeVw5vtwWD/Vpw/fxYD6/qwadtmDPT148tf/gfs2LkZB148hvfdtweaVkEuT1F7HCvlcdSazJUBsjlaJROUmchnqygXfLBLURx8YRk7rm/D4LAfK+k5BH1RTI8ZWJknPQUoFgsSHHbX3gdQybPgoWYohXrVwsLcCqLBPrSF++SgtKySWDQ3eAm/7orge9yarJH6It37N/Gxb9GRWvuZjjLsYL7+47K7lbiauQUEeedelanDRdVy6xFA0bp0ZD/p8DCQTefFQw2SX4rFdLYm64UPnR13dvG8LMIIHjQ/qnoMP/srvw3H16YSiHmJGeS0K+58i2rGyYGQrQSAtIy/CALd8DG3AyjFtRoFXn61qOHis7264Gs995aWRf7MItPNaLj8WraCttzXhP89QRQfBS0+ad/dtDJ45B8+g8XTR7GtOw5vagGNfEqc2eoMcEIZxfySlH9tbVFUKh6ks3WMbrkJlaqOd/3u5xAcakOp+ir8kQU8+q8/xI27342O9rUS+Pm9R7+MbOkMljKc4Nehly3ct/et+PG3H0WVJhq5DEZ3bkKkN4Ajp48gbwM+J4R6lk0hQ4IKa+EGKjr1gja8tHZ2OOGkyyDf04rkHXElmmEDOasGIxRBpmSLW9F/+c2P4dvf/obY6NJi3iSPpMlpKl1v6PBUl+A0TffD8DWEdhUMA7NzOaxdG0I4wolpTKa5R18eQ9iE2N4PrG5HMrEHt9/yqyiVDfzwsb+HP2ThP/3Gr+Ob3/4Cco2nEQn50d+7CqViAQcPzmLXLj/SKxWYBtDV0YNcroSFpTz6+u7B7ut/E3lrEPmKn4QCeLQy/MSyFBo7OgoVlVURME2xa7ct2ryrw5DNFtqY8vsW8vM4evgALpx+Fd66BZ+mOtOSEMZCEDriUQ+u37FK9H4ELFJc0fBDmDCcDohXs2ILiN6I60ZN5q42SFBncQOWvxuxwc2YvrQgSeWkQnPVCpU3GcPszCTm52aUTlA64aoYpcNVV1cPdmzfJWHDExcmcerkaVTY1dW8CHi98PPBeaifrGHHji0I+Ko4c+yn8NIxyUu6nIEA7ZEdC4mgIZECzAVhVgQbCTz/bTIn+PNILyYgcTWcVQQQ6tmAktGN6VwTQVZyQoNkE413fBOnTh4X4M4/t2T9FU8Q0VibYh7oBt569z3wef2oVmoykaEWkREAoWC7TGfpqtjk99AcFIpZsV7fvGWDCs7TdUxOzgu7IhIwEfDWEQ9Wcfbks4gHa2xxiHZEMSrNN5x7ZAHwgCJgUhRWDRZznHwBKW69/jBsEZtzqlFEtZQVUwlOQ4NhpV/lncXGI8/KK2lCbvNE6qQrQnfR3bkmLqKZbdHQXaMMRSltCb3dJqGr65NsjoYymflff3Ai3goKVK5X/MVJjVDFpODnO8L36lr6U+t7y93hUt74uDkdJ0tFOWip6bmAmKucshyelQRRbDy5Rg9S9/K+goEXXngNuTyVMwrUtPJF+D2UgP2KsYpMsnneypS+KvVHjToaw4eBNSOIdXSj2vDAawalnvd6qbfm8tNRs0iBtKB506hV89i+5SZ46h3QajnE2yrwmiVxKq2UDSwvp6CbKiYgmRhCLqMhmmggUxjHT557BP5gHbt3X4+FSzZ273ir6E75PvzK7z72RvBx9+bnMTs7JzoLCrzIf/aSyEr8y+6TzsTQIuxCFDUtj6oO7L5hB/bufS+KpSbmZ8dw+vgLyGVmJBTN7+uQ7nJnVwIrqXmkM8vSzSZwZfInH0jZqsLxBMSCjY4F5DuafiIrHtBNhEJcoIBFf/ViEwTQBLDEuCyK601DJh/5io6uvrXQg20YGtmKxZkpLE6OsYSFx+biz6Bi5cWhyBcwYDuKh8ixKDfyve9+HyLBCHSPF7ZVQ9BPi1fa8nKxNP7dwAe78LI4hHzdxJbNm+XwPUvrPQpLWcCw0HC55JcXtExy2c3VZMOTPsLx8ujwGth2FuemXkOlacEItKFmR2BoYdSsPOKRKg6/9Cjy8wfg1y25RODYGF7ViyYs7Ny1FSsraaTTJbx89KQcuqboIuoiFmNomV1h1yAgB7ckc9cbKFs22pJJLC0uKfpWsykdbAb+cVIl1nvE1CK4cnDD9ddjbnZWHI6YLEvryUszM2hLJmQ0K75eMnrkmJJJpNzphlCnDNPG6NZ2DK3uxhOPnUJqpYkgLWAapiQCc+NVbJoPqNevRjqP5EZQuBlCKpWTsSCFjNSOqAOkKbxgOr9w8sQDgjNcxYdXtC9J/5CMhtYUi51odr1U/0NG4i7TnWP+SJQiUeoH1LRMrGJ5aLKu05WNcVsygO7OdsxenBFePIOcvF6f8GCL5RyiMRPQbFnzq1cNcgaElw6flX3Ihx2OBDC8ZhALC7Oiv8nlyigWKvLcuF+3bl+DtWsH8fz+52Sy9Na7346nn3oWpVIFRqSKD37oQTzxo2eQTxXgN7ywBIg3MTTUj7NnL+HBB+5HuZTH4RfP4sBPp8Wx6IbbOxGI5XBhcgFOFbCKJvr6+jA1dwFdfZ3IpNPSXRwY6sTISBdS6Sms39CPlfSsCFHrWgOReAzLK4sIBDWk0g30D7DjY6KQ9aBRjePYK/NI54E77vaj7lRQLgB97dtw5OBpFPI1RKPA9Xt2IhYeQNWZhlcLoF4OoVaOwrFI+wwqPZeHmpscAnKGRC7rpVr7iF1nKQ40XahTV18AV19MV4MPrgWCDxYQr/9oUSxlO5PfK44mNMww5FIWYZ5yQnCzDRQ4kCyQ/zGCppajAYINakUCmLiwIgUoBag00+BkkYWXwdRwAR8B2FoMD33kE6jocTQaKv+AI3peTZK4y1UpBb9ah9Kmcs8PVem1UsyvfT6yyl1OPymU/HW5A9ISZUohxwmPmtZIZ41dO6FHsOOr0q5VdeAWErxkHU6yNVSZcWPokiPgrVegl/PoDhjQ8mn8+L9/F9mjz6EDlgSjlvIplJtlNPQQSv4Ipm0PPvg7n8TmW94iWoknfvw9vHpsP5aWpvDQAw9i86atqDk2Hn/6O0h0Oqhrizh2rID8UhneQgmhigMtV0MxWxENX2IwibbhJM5eOo1SVYde96OaqaFpM39BQ9mwoAWkpwpvzYNAwwfbVFo1ToaoBWTxzPOD0JBmHZphYmTDKJZm51EqZ4QKVywyp8AvhhBsdLGcqDfKaIhGx5RcJadZRjjiRUdnFMGQiYA/hLm5JWiagY72LmQLWQTjJSyncvB6OqA31+GXfuH3cWbsDIbXjELXkvjq1z6LUPJptMWS0q8uZJfwvnvvxoGDT6LqFMVNKJ7okHVJp8OKtQq7r/84kp17YTcTMnX3EgzTUa6qprkNb0UMRsibJ2WVWkw+90Iui/m5WYydpRPZRaRW5hE0NQx0xGiWCt2pypkgdh4E2tAQjxB8rBZbfXbk6eRHcw7BsAIKSFRSDR9x6WnRri6bNFw7hav4uxEd2OKCD+4V5UZ4BXxcxPzsjFC0CbjZrKzYTA8vYNWqNbjl5tuE3TAxMYlDhw4jm83LcxPNRJ3vLUSH+eBD9yMa9mB+8jWEdQupcgPlCk1w64j4dcSCXvg5BeONwSkLnSw11eySn6tzcsOGnzKQEfDRtR6WvxczeQ/87Fa54IP9Cdb1J0++Jt1v6XgJr74hAvZSqYxctiDr4sMf+ohMRAhAXnnlmNRuGeZfeXi2sXFroLOzE53dncp+OBGXFG+eT5zASoAgH1LNhtGw0BEHTr/2EyTCDkxPHV423qoqZbvVcBCdhPu+CK3cpZKq94+olY5p1BMwCFcF/1IfY9BEl89NY/PXkrPwsv2sVPXXnqyK3q4YDUIDbTlIsib7t4APz5UJg9LpsV58ncbuTZCIwr3/h8CHZIe4xiEenhG20L2Y/n7g4AnkC000af/bOqfdz6x5Wq/PZZMToUKpRHaCX06FSM/t6h8U2lXJZq1lwGcyFNkSnROt9jWnHaZRQaKjAI+2hDXDQ9AaEUSZjdccx+Slw5iemYGn0Y/NG+4WmvjZsZNob29HPNqBWDyKYyf24ez4AfT2x8QyecO6G9HVPoqa7UUwEMIvfeIHbwQfH3nXHM6cOSNe5CLy9ipqTb3moL2jUzqkS4spyfKg7SMP29vu3IvV69YhGGxDLlXAxNgJXJx6FVa5CG9FWQuy2020VygyDI7TXRaoin/HzIIqXxhHBX1xRNYS6XKNEbzQujJfoDiJlB/VkeNeNQNelCv09w5DD3agd2gEmh6AZdm4MHYCnREvnFIaJgeuLP4qNvIF5jJEoPs9qBHhuYFwb7n9LRhetUZoQ6R2saPDfU/wweLz32vyIejXBR/sTG7ZvEVeo7Nnz16OuhNu4JuAD74pLGbYsaUDCMHX9tE9mLxwHnPpSWgmHTc4tgvLoUKrNE9zGQcPPop67iiiPg1WoYm77rgLlrWAsQsHsH50EOFIHAcPnMXSooOR4W4sLc5h9eo1EuSXzeXFHSwcjirUXm+gUCiKiCgYDInNZKnMrrDq/FZrqsvKEScPCZNWlKkU+vv6xUCgt7dHRGTpFVL08nIA0a60yMOwya6RMhhgB4wcQ469w1EPEu06Em1hjI+VUMjRbo+BgVw3ynHI46nKJWP6mQKuIRIKy/SGncNyiYBDUbT46NjBpn4pFAxIdzAU9ov2h5fE4nJG6HhSs7k2dWq3Kz5pU34ep1YspiiqdcQekEV1IMDwpz4R9M/OUc+hxOr88kqVHX8vuru6kc9mUMiwIPGiXK4jHg8JKCbdMBj2CkWpozMhY+NqRcOF8TlwkMSpUjjshz/oxfbtW2XCcujgK0JDYzOls9vAyIYBvP/+d+HYsVfwgx+8iD/4/d9AMe/gq1/5ZwRDDrp7OrC4UEZHe79wMtu7gffedzuWFxZx9NB5bBq5HW3tUeGcv3Y0JQnjiU4b193Si1qjjMX5ApYXHfz5n/0lvvmdf8HZsbNYWRGeCt7zvs3wGnwOtLbMyPNYXKzhtePAnj1JyRDK5BaEVsYJSEc7X1E/mrUoxs4uSQr7Lbe2Q9MtrCyXsGH4etgWJwQ2QiFTXMrY1cvaz6FuBxD1bUVqNoSYf7UqhuukE0BcUKhxuSwau+qSEdtjvndeNjsU+PifTz54AbbAxxtvKwGpLi2Fe5uXvthrGjTMUEUIP7eKInWRsv7n82JXmJcAQzfpYhfE+fFFzM7nZV2LTqhRk/Rkgw0JChM9AVT0GB788G+j4o2j5tDMgV1C7hklbOaZJcShqyYelyci7nTssjLEFY+r18B1txLaPSmV6vxudela3TZVGDIRmK5ZnBiq7rTCOW6n+vIUxbVptS1pCEitI8JbnzRRQixsLAttwQAMmju8/EMc+PY/wEtOZckSW2ujvQuLuolZI4gH/uCPEVw1DMw/j0cf/iJSy1ncufdu3HbrzUJp/P6/PoKT545h685R3LL3Frz44kkYdhNHnnwSWioLLWtLY0UzAzA6w1h/0ybsO/qM2MwajQDqhSbp5rDrFXjCHmlSkesfIiWn3EDWzyAeHabul+wfj8P1pHRrDD/93T/4Xfzff/oplOSe0RAM61hZWZauKQGnP+AXy3gKMXkPVqv8O0Mm/Ww8+Py8c4GpqWUMDnbJ1/QNDGN49CacGXsKXiOP8XOTiIWGkYhuRG//JvQP3QCvsRrPPvMiujsXMTLcg31PPgyrNI4v/f2f4GMf/4+IJCmuSmB43R7Mzl1EqXgOlrUKw2sfQt/gW1Gpt8ndSSoMHft8ngBMswnNlxG9Dek/1E9MjJ/H5Ph5pNPLErzI7BOGjHI9hPk8qPWoULCv7He5fJRdqIZ42IPrdw5LyCon3Fw31OIJ0Bdhtuqmt8x7LoMP1y67NcVsOdBZ/h4FPmbn1T4Q8OGamMjkY0qBD7ogyfREF/EvJz+DA0O4/fY7pGlD049n9j2DhYvj8DBDi3oNecN8Mvn50C//Enx6HYXlCcQDjmTCcJLDKRC7MRG/FwGTYF0F+ol2ihkPtsow4ZSB34+TEeog7aYfwe71sIP9mC3q8FEQLc5BijLM7XvyxDHFxZfXsGXhTY59E1aZWiQHP/eBDwpIbTZ1HDt2ArlcAQGCjJ4k4ok2aT7xriJNmN0vTkUIiOhkalkV2BULjFIkf9mv1dDbYWBy7CBigRoM0q7YdKURB/WcV7v8UYpukMaugIEyHmDDoyLd+yrF7pKRRq1lFRIUQKBNQMohD3zyWYGIK06A1zR/mIMm0FVp9iTHS/RzyilL1d1ulpE74b08+XDpTAKMXDDBJiCnXP+Wj/8T4EOE5KJqY9o6gXID1XpZ7Im5tl9+ZQzZrIMKz9xWFpX7GnBNy/7h++BOteU1UijFVYlosBtNDA6PoL1nAFUao6g0Gpg+0kp11MomtFoMOgoo26eQSNYQDQfQnhgCnCJmlvYhXTiJfL6Mga67sGvLB+HU6c5ZheGvIp1eQizYjecP/AANzwra2knd9GLH5regmPchHu2RBumv/fETbwQf/+m+As6Pj2Hq4oSkSfJAIb2f7+HGTSOYnp7GynKFeVeSuhiM6di+ZwM6B0LoH1gD3enB5Ng0zp55GaXSAkqLTAzni6IL6iRqJ9ggIie9qMZCk5xGInx2BimFEEE4R2QMeVJ8YrqGcLNI6qmbcyXUFqEmhdA9sBE1hDC8fhti0XYU0hkceOEpBA0LAd1CrbQiyeh0s6rXdOTyFvxhP8wIeYq6CHQH+gZw5947YUg+QE0mM9QliL6EB+i/E+1KhEyvm3ywOCHtSjiIPJDZPX0z8OF2F+2KLcmdfr8f69ZsQyabwfnJk9B81FGEhSPusOvS4IVfwEuHn0Ru/kWYTWaZbJULxq4sIRipYGYuL4edcktKIuCri9C8u7sXp0+fUY0XErEMWvKpTI1isYx4IikHC4HS0hJpBSp/g4+9VlUha3IgaT7pulRtG7t378Lk5AWxP6RIKRIOSBeRri/5Ql4cvFTxohw4VBeCxRmnQQCbhl0dQ5ifWxZhplgBCreRB5ONDRuHsG5kFUrlHIr5PM6du4BiQa0ZscutM5U4JF1syWCRjIKmiNIj4YjiodZUkOHlxq002xT3Xn1WdD1xBeJjlW4hEAj64TWa2LRpGDOzl1C0ijL1KFlKP8PO/ZrhYem6XZpeBm2vKSglW4ogPxoLSh5O3SlJx3R00zoce/UkCtkaykVHuv98/QcGe7C0PIsbb7wOmUwes5eWMDWZlnA+w6xjcFUS0biBG27cIw5u//T1F/HXf/VJ7P/pSzh3ljxiD7Zt24sfPfEcwskKPGYBt93Ri5WlFdQLbRg/zoR1SL7L/KUqqjUPwgkbg2u9GFrTAU0zceK1adx+27uwbmQEn//8F5FaKaG/P4aP/dbP49EffxlrRyLQvAXk8ry0gFMngHyeoYlrYQabSGen4PU5CFIUDhP5TBPLixWMH3dw4w2bEQg6MiWJhrrR07kKhTxDvJiOG0CMtIPGQRRzOtpCO6HX+pFPE0RUhDds6GEUMxqCZo+IZ1s0vqsvHRbMBI4C8iWH400mGuwYSSGkrEZl8tHq6F8NZtzLkf9NS+fB79eiXfH3MiEgjUCE7eo6UFMFA/UGgRqBM8fuQVyYTGFmNiMUNwqUOTLnOeclVYI8eD0IyxPF/R/6OOpmEvWG4YZbumYU7Ha52SLyDNzCTjj78vfc0EpQ2QIWfFytXJMW0CD/WILb3MT1yzkL7vfjE5Hn5U4/rqFnuWYOl+0pmRZAYMR96vHAYiaPpsPnD0gjI+QPwORE1a6ir3EJx/f9AEf3v4g9Gzfh8AsH8Puf/BS+9Mj3sOed96J/142YKVp49rv/F1amXsLe22/GR3/9PyK1PIfxiQv4b3/5N4gnB/Hx3/pjwBNBd5+Bf/rip7HvO49gOBxFW9OHQqaMjF3G6C27kNzYi69+/xGVRO34UC83oTc4tarCF9JQLBeENh80AvDUNDQiPB8c0RM1HbrukMtN2lQAt91xMw4fOYCFpTk5L9kIqTnKbY8vk201sH37TvT2deHlVw6gVi8jEm1HqZRHNpfDquF2JNpCmF+4KE2LkZFeTE7Oob2zC5GOm3D//dfjL//i97FxpAPJWBdOn5rD3FINXv8gPvyrn0Sj0Qmt3g2flsLz+76C6amn8Y9f+xN88o8/hkCsC90DN2Ht+jtx9JUXUSvvQyoVRzR+I3bteRC1RhuyOQs+rxdtkQRMjfdfCfnyNF46dAjPPrNPmkYd7UlRAlC8K+YdwkNld5+6HEcKcR+druyyTLqELiPgA4iHPLhu5xr3axTNSMCHgAtlpytiVncy3TKFUDa/16Zsc/1a/j4XfJB2xbmDSselTjSZjGN2ekpoV4p6JCM/cZRi1tPA4BDu2Hun7Me5uTns+8kzWLl0DkbdggQAS5FswNEN3P/AA2g4ZdSLC4iaDkpWE23JThFSZ1J0J9MRCvrl5/LntJzkaFgggF3AB/n0KtPCbvgR6t4AOzSA+bIXpuwjsgcUkGf9c+LEawI++Pq2rIg5WKBlcyaTFceu99//oFDIvL4AikVOE9hQqSNTTsn5xvuHE96An2GfFWkcqkwi5apHM4hyvoRquYRYQMdQTxjnTj2PkGFD41SShwGbvMzIEt2NCsptnWkt227+Z7wDTW8ddKOs8ZySYFQdfr+Jms1JJp3q+D7QLp9FqQIRLcMZcR685oOde0VhbzVs2GRUdK3/OfjRWDQKAAAgAElEQVRwGaRXGX2oZomXvPL/xYeiVl2hRP3/RrsSIgzpUio5nXUPNNLwWft4cfbcrIQBZwpFZeLgvhcK+LFWujIpFPqvWOAplziZSMl57kXf0DCS3b2oUgNSdxAJtaFSWYHmsRA0/TCaJi7NnMS+fd/A7bfuxLvvuR+ak0StOYXDxx5GxbmEmekitm18LyK+3TDNiNzpTQ+p3zpigXY8+9PvYWhNDHYth8H+NYiFVkFHO+KxHqmbfvYT33kj+HjotjnMXJrC8sos7FpJsgm4JMhF3X3dVhx5+bhEpDtFFidANKljy54exLuriLe1o1FZg3o5gUwqh4WFaTglJko7CAUCWJiflzEtxWBi3kCr1wQDDUuoVzOyJNTmUDadTDSnsNk1jpDLoMmOiSsM5Rvl0fzo7l2LO9/2fuz76cvwmlFs3bIHITOM2Utnce7MiyjnL6JZz1KupYoJx4uG4xWRKjtTdNKSy9ej4z3vfDfi0TjqVY6YGZCmxM/sYqqjkt0JRw4mdokqzTACXZtgtK3GhfkVZPL5y13Q1hTx9WUNi2tBp64YlLQr/pzz4+dV0JmHF5Ya114RrSuWoaIYKp4lj2mOvEZGtuDipWkRFzeZMkyBKr2+OQSuVRAL67g0M4bNqw1UCrM4d/ZVLC1eAJoFOI5ycuJ4md/aq/vE6o7aDE4CMumMvB+67pODjTogcX9oQHI0UqmUbIJ8viBgo9VFFtcfoZZQUBmW0SEtJ+9529vw7LP7kE4ti3hMkoANr7hI0dtcGq7uZhGXoQZpCtSfVBGJAqbfB6vsFRqYdIZ53TEwjUDHaMLnpw1nAKtWDyCfTWNCggr5enFAwURzUt4UHYzgQ2gFMsFQl0YwFEKuwELX1Za5ri5KYsb3wyOZBTWbDhhNceug6I00CQJlivo6uyIoV4qItIVFiL+SqUpi/PCqQViFKqYuLEh3nu5tPDTEMtp2EI3q6O5tl25nOOJH/2A3Xjt6HDMXl5FNWwAzZUi5q1vwB3kZNxAKRmH6Qshly8jls6B+v2w30dEFrFrViVtvvQM//P5TKOQaeNtd78XhI/uwvLIM0+jB+97/c3jqp/+Mtp4sQtGiXEiVdBIr01GY7FhVHBw6MA6/P4Cax8L6LX5cd8t6FEo5LC1UsLLUxK/96sfwX//0v4nJRCIeQixZxdvftRmGfwW5/IwUKJxgvHQIMrnhe3jLrZuQyV+EGawhHPGhkLdglTyoV304daCCG6+7CYFQE1Y1LTSBpqOjs6MXpZKlhL6mBxVcQKUUQtgYxVD3bpi+AMbPvyzTVr0ZQTkbRMgcguafvQZ8XBFMX5l8iIJH0pVfd/W5LmzyNfSvt1Rh9np+gGIAu0n27M6JmJx22px8qLUpo3DZ92yWKAoUJx88CIV2Jc0XCmZDGBtbwMWZtHDUCTp4mROYEHxQjVVnkJgWxQMf/k0g0Cn0Bu5Lnil0O5Ijwk1Wl9PCvaSUnamcgCK+vCIUVZ3ZFniQHJJWgeF2Gq8BFtzTQiVRDnFc/6o3eUVd0xJSXgYfPAvEOpyUfE28/mu8LHnmuB06NnpYKCX9dVTzS4gGA/CwS51OoT3ZKbxnu0FzERNFq46FqedxaeoAPvRL78XE+cOiI/mvn/prRMKDuOvuB3HrHe/F+MQcvvv9zyA9exYxx0asWkW75sPc9AK8kTDa1vYDHQG8cPIwoqEEKuU6ahVlU6pCyFRYHps9NH0I+KLQGjmxlNS9YVQdis2D2LJjJ37uFz+Aj//OR2EGdVSqJXYo0NkVF9e5rq4uTExcBBoBdHX2yrT39Jnjst87u7qxsrKIVHoBgaAO3ajKCzm8tk0mIZxygrTk4E6cP3cInQkNG9f1ScjW0nIZK5k6xmdW4PFHsPvGe7Fm9a9Aa2RQSJ3Et77xF/jyl/4UX/nHz+HchSVcd/ND2LjtHizOnsf4q59BsRTB8Jo7sHnbW5HLszB3kE4tIZdK49LkRcnJyOWWZGOEQ0FpDlL4K1NuluaXE6Ab8JqmWKeGTBoF0N1QuVWyqFTZTEAsDOzZvkblK9AWEI7QcNU6UcDD3U3X7Btp1l0FPlqFFsFHbGg7Ls7Mo+oQvKvcFd4piUQE85fUcxDwIdkrFB9XhbbU3d2DO++8U8695eVl7HvmWSxcOAWjUYFJQ4YmkzF0lKpNPPBzH0A04kdx5RJqpSVQWkVbdd5RgYBfHAz5GGkAw0ta7mdOPF19IUcinHx4OeVselBt+hHoGoETXY35ks45gOg/JV9FGhMeHDt2VF5vmROItiYgVt/URsbicbS1JeEzAwiFo6LLlDPAMIQ+3KTWg45qdNsTkbai35ASxteG+9fvZ4edxZwHTTr32UUYKCGXnkCAbnOkRRLIeVj7XKE+tfQ4fH6t94HrlfofOLzDlTUkd3vL2U0BLya8s2fPhoo6b0nlV1OG1oV75QyWekcaJe7kQ2QxpHo6Cny4TRw5m646fNwT7jJo4Z9Ft1kn+KBuo3VaqVpKfahvoHpQ1/6dcjDkz2xpPlTtwPX/Bs2H+5jUd1EaFH6wccVGsfpQDS013VN0Kf6yeXazKHZU8J/MiFnPyc8yMT6xJPvdosW7O1VWGU1Kl9L6PpfpwkKHVQwS9RtqonR09vSha2AAFk0fRHQVgkfLIxSqYmV5BudOnkY6TU3tAtavXY1NIzfg5j33Yj71Eh5/+iuoN2gGlcBD7/99hP1rUbJoNsT6r4mV5SyadhlHXv0J7r1vL6r1gliGJ6JrsDjHRh+ZJiX8zmcPvhF8bO/YL04L0G2ks3PCIeYkc3htAgOr+vDSkZPoaAtjcbwKu9JEW7cPO2/uRrk5gURHAlZmAOdO1HHHbffDcXwwfD0o5tJILV3CM08/jlxuWfjlFCjGkgn8/C98EE8/9TiKqSl5/w2viampObGe/dh//rjQSlaW03j44W/BNL0olVLuUuHhR063D4lkH975nodw8PBxrKQKuPPO98DwRuEza9i6pRcXJ1/Gd7/7VSzMTSEU9CFghmBXVDhKZikjGzwajQiN5mfe934EOaqsOaJ78BnULiirNo7FmOPLDcSTVPcGUXaCCHZvFvBx/tIicqWS4ky3RoItpHRVXSM6EhYxFNIB2Dy6SQTX4xMTMg3iguVndj1b30e+nBQKVQepTV+vS1jS8LrVmJq5iEw2LYU4PcEpulXCJVlysvET/iIO7v8uVlKnYHjTQIMjY3pKGyrvQLdBSqTWYEeWh1NAueRQ89P0SH4GuyrcNDwI2Rkl5Up1VkkfUPyiVqEiqbSaF7ovKocFR4O333YLTp48gYWFS+L/z4uMhwnfWxmN02eCe04ONhWiyCfsNwlwGujpTmI5lXVBh7LMlewEkrNqtDx1dRVtQEcygnSmIBMU0luoI1FaMUU4UXcZR9LKC1y61T5aODNlVblHCRjiwd3qWNMxpVIXTQm/Fy3/1CFJHir9+g3JqokmDATjATR0er/XEY7E4Gn4cO7EJbFf5NSHnHXl5sJulhJh86widYQPcNu2dfD7TCzNp3BxchG6FpDXnwnmtEkmpYtdrzvf8lYY3gAef/xHKFkV+XulaAESceDOt7wDX/ny4/jylz6Dx5/+HtaPjuDxH+7HX//VZ/HrH30fhtdrCEbL8poWUnEceWEZ20d3wuNo+M4jRzAwGEXJzkMLAL/3R+/CE/seA5pBdCS2Yuf2G3Dhwjwe+eb3xNoy0VHHR37trTh++imEwtRLBTB1YQWnTqjOL19nNjJ27O6Bg4x0eQlcL03TGSiG/ExcTeZqGRhBC5a9iLZkOzIpXq4Oevo6UammMLC6DzMXqiim2xA112KgdzUuTr2GW265DvufO4hK0YTXk4TuIzdaXW6tiUOLWyxrUtxlWiLCa8GHSl3mOlQXYKVivRmLS6VWu5kH0nGqKQDwesG5dOwEvLQ6a/zeTNOlKJQFGr8PXe8WMH0pLYBDKGIeHfWGD0bTkZAzatxsTxQ/84sfRd2Io97QpWsvfvSuZbRQIeggJ7kH6nm1Onh8LZidI5Max5FihZczH29LRCqCSP6iW5Vw6BXQ4OtFuqJYyBqkTqgDiX9mISGPVwCJ+nt1frh7lAW9ACA1oSGVVrJ15PVQmSsszLya6fKTScetok7uOakonMI7HpgNFmvk/HLKayEaziK19BpeO3IQz+07jHfc8yDueff7sZxL4XNf+rSk3Gdmp1BPzSHpcZAgAKwC/mgU4d5OzJVSWK5kZEBWtnjCe2USLnkCdBCzbNGX2TU2LzT4MiWsW8PL2wMjHEfWquHTX/w8/vbvP4vDrx5Cg/ScUgYf+YUP4Pz4aRSKGSQSSZw/N4XFhQKCgbho3Hp6O+APeHH7Hbfjs3/3JWzY2I98YRnhiA4z2EA44sH6jQMollJIZ7MoWCF0tXWhIx5HIZPBzq07cfLUJJ5/4VX0DPUhXZyHN5JEsP0e3PuO9yFiBDF59ixKuQx27N6OM+en0L9mK6y6H/EQcHb/VzE5ncLet9yHC1MpHHn5BMbHJ9BwbIT8BqJhPwyPD1rDJxNCgkzp7EvCM8MTGbhJxk5VtJP8xUq+p7NDtA8CUKhhlKmfKgCjnHxsW+vqPbhGmEPEfaUAryzWy6JwNSHkWlLA+Up2TouXlTd6EB/agamZOVTpMqeZKo/HpBtUCIvzM5iemlAmdUIN1GV/csrU2dGJu+6+W9bf8koKTz/9NJamx6E77uSDpiosx+sa3vP++zG6YQSzF86inJmHXikgZNJIRGkdKcDl42ODjfUEhb5SVEszQLpwLvhQk4+qJwQjuRp6cgRzRdrSK5Cm7hL+501p1nZ3d0pSu5+0ApqAFOVCkvNIZaS0ik4yRlQehewjy1aAQ28q5zJPHV3dbZI0XrXLqFSKqNcqKJeWgIYOnfuO/p0aaVgFeD22BPw16cxGgwRy7F/30Sp2WwCE1tj8HkpepgT+8nbydXBD/ZQ+kiYyLbqWel/f/IPr49pww5ae4XITxxVtv9nXX9biufo3TicJPlrriF/TopEqww0XGlw1BW9pWhT4UECJgIpfR5ZG64taX9J6LvKc3bBWeb5SY6i0dL5PonFl00asypUVGienEq4pWRqsnZj0bksiPCcfp05PY3Y2LxNjmRG54x15Di7d9fLf8Z5wgduVnDgNhbKFvqFB9PT3IxgNYzmdhrehwWdaaDbzEhXw+L8+ATRzMANZDA10YcuG63HdzndiOTWB/QceQ+//S9x7QNl5n3XCv9t7nbnT+2hGbSSNrGZZslzkuMcJhBScAmlANiwQPjjABxsS75KF/SC0nPDtISwlASc4JI7j2Ja7bFm2ZVm9zGhmNL3eub2+t378nv/7jsaSCez52N17jo4tzZ1b3vL/P8/za21NGN5xK+qViLif1sx5yQFMxkuIhPrw1I/+Smjc8eQkXjr6LNpb+zA8dBgWUyMKOSXc//SX3sXtanfba8JDr5mKKJZTyJeSqJlr6O1vh8vjxrkLY3A77IiN0SK3jM4NdmzbE0HFuoDm9kak4gE8/cQEDux7GHv3PgS7tw/R5auYuHISzz39HZiQQt2UlynE3ffeC1+oAS88ewReFIXby2lgpLFFpkSbN21FS3M7rk5MY35hAWWGOFkMl2NevFyMrOKUtXvPQRFMZzJFHDx4N85dmMTYxHmUyquIROxobfGgu7sJly6ew6mTZyUUrlwow2VxqwuhUpGU8VtvOYieri75t1AgiFKJ2gKVOCuYh9i/6W7SZifSmh3O5i2wBnuk+cjk1fT+xz4kmIzNhxKPD20dQi6bxcTVq4rLR3cDaju44euvpm5g3QJdkRjFfi8cDqNnQxumZieRSmRQqdBulvkaTIdXQX/y/0wat5VwZeQlLC69DtRmgGoO5WwNNpNTTVgsRLpod6em3uSLsgHhDUHNTzKZkf/nRsHk1XgisVa8GbQSlRXArAxO65RWzuFsQL5QQF9fr2xIKyuLSCaiMolxOZXWg/qQMjc3HmdmhNjoKpOF1c7QPxZybHh8yGXLsNpZCDK1VJaPNc9sSfOmoI0CdSsREDaZFbku6NLGzBY1vRDIaS3pVNoHoZCQNkbePd2AlK6G1BfJ96A/vyxQJlQ0cnr1+Zw0zOozhkJWeDyEkQvwhZwoW4uwujltqEujbqVGJWdGJk74W4lW2eSQ781NPBD0SQPJzJBUqgQPQ8caAmiJNGN0dAqlItPUnShoaTidJsk44fQqtlrGwYO7JEvk6CuvyPfgkEVnLiASiQha2dHRA6sHmJmbxt2HHoCWKODtN59Ge7sZoQYLLo+voqtrE773/RFE/E70d/fhtdcvoaO9HWOT82jrA37tdz6Mc5dfw+kzc9i/630YvzqNRCyHibEl+L1BmKwxaLU8Dr8nJBqc2KqG2ckKigW6i4UxMNiLx594G8M3AbEkMLyT9qMOVCpWLM5l4DW3oL2lC3ZXFXVrFLAtwUaxVs2HXK4Kh4s2sbSINqHRPwST1otSuhmmalByBfw+K1aj83LfEhWql7nZ6ELIdTeluE/xHJPbItP3GzdX1XiQzscJLq8HDXSYe7dNWG1kKhiNz19PuzLcrn588yHpP6jDva750CkcbD7qLlhrZZoRicte1eLDhz75i3CFOpCIp+HzeFDg9apD8Lyh1TVtrCDX7BlVY6oXcga9RfXh8uBnFySYa47or9QPVBOmktANBzDZhHV8lmuabL460rOeNy2bo0U5CXEqTitLim+5wgnCoCOQoocr+1AzOVByAAVnHSU6SpkrQqmzV6pw0vJW/rSgWsyhNVJDMTWB0XNvo1Is4aZd2/DCsSfwxPN/Dbs/jSbvLWj2t2B29BQa7BW4KD4tUotjhScUQq6iIVPJy9GPZ/JIF0uCzNCcCvkCgl5O0xm+54NWtaIhU0I4GEKikEfJYkH/0FZs3rkd3/jWX8MdcIvrWGdXG+667RZZC85dOCXDpTtuuxsdbRswPj4tg4J4YkWajy/86q/it37rt8QIY9fuYblHUukllCopjI6dQSanBhPBiAnZhBPFjB17dh/CylIS9979Qbzy0mmcOf8G6tYVuCNlLJZyCLuHcOCmj2LbwL1IrppF02d2VBBNzWE5PodLZ06gOD2JaDyJco3rEKmnXpUvwzFbLQ+Lieg/LdW9cm3LpS9heSqboyCpxTlBEiTcUsJkbdjQ16ubHqgrTexQdY1QwG3Cnh0blCUtKTXmulC5pAhjU6iHlcn7GHkzes6HNPlGNo+YgNSQdXQg3L9HBOdswtl80NWHBU7A70F0eR7TbD70AYRYmjJnKpkQgew999wrn211NYbnn38eC1NjMNGGlg2WaJPsKMKBw/c9iNsP3Yql6Qnk4kvILU7AVNHgcFL7QdMcMghII/ZIo0yUj65XbD4kRE70LIp2xWKQgnNbQx8sjRuxkOOQkE2+mMTK52GRTroSh588PuLWxH9lhlO5KsF81M1QkE1NLDWM3Ful0a/V4RGTC9KfSa/OoFzKQSswPLIiuhPlzshMNlICyMIQ5QfM5hJq1ZSwREg/p76Rust/S/PBY06HPGPfMQZgksEhQ8lrflZGzhLX5v+Tzcf6tdyg+hnIh1oHFXrDpkFqNh0hUTRAFfjMgS/Pj6EvMdwxRfdDeq9OiTIGOMbeYAxtjQaEQ0rJaKLgnGgFs0bq1Pux9rTj0sgsZucSqJgpQH9n86Ev0NcAIF0iIOMfeU2FKLLGam5rQXNHC3KkRdotuONQL5ZXxrGytCJa4UzcjLdPHUUqewHbhzvR3NSC/bvvRVNoEJnsEs5dOAOfN4Lerp3IFzWUqkkZgtotLZi5msHy6nE4vRryxSVx5RzcsAOHb/sw6pWAGMzwmHz2S8/eiHzc1PosfAE3soWUiBwLJWYs1OHyBLBl6zAuj4zj6tgMHEUbypUcXH6gdyCCrcODcHpN+P4Pj0Er2hDwDuPjH/siLJ5+zEyewsrCKRw7+m3YrTFYbRr6+zvQ3TeI1WQWZ94+Cz9D4oplEQJu27YDc3NLGLuygG1DG8Ve9PSpMyqJ2qSmigYHkNJzFhmk4NQqFNvY0dLahcmpBen66SKilTOoVQvw+9w4cMs+EXB973tPIdIQQL2iXKeYl1AtldHe0or3PvggSkVN+JxcCpqbWlXzISdUYrSkk6/TjrbkhKdtCJZAN67MLCFNbon+WA/uvaNg0bnfkt5rtWFoyxak02lpPpSgxSRuVz8O+ZAioFpFQ7gBXb1tmJ6ZFrtVVbizgFZQHgXLbNDo1W2rkxOfxOWLR5GOX4INCXEAc4pzmAp1VBuIstUNBgJCtSrkS8LLptjX7nCKYIjFWCKVXBPtruUZiHc2J09O3f7NjHzRikikSQTS87MzSKZiSCVjItajAFnC/zg5srKQd4tmh49YfBGVWhlEWHle61UPNvQN4fzlE2IoIII1q0OKS97YLFwkobyQRyTSgHDIj8WFJTEwIJ2Pi7dwkEXyqhAVniP+myAQVRahCm2yORh+yMkDrXkVOsHPIRQaoXCpdcjBfI8axeZ2Oe5MchUL4kaVf1OzAb6gOrQN/jYsTSWwuliQKXNJYFa+rgn79u3F1asTSKaSa4m/PH8BnwNNjQEkEwUk43kpbNvbI6jUcihqOWjUkvg8up1uQCw9xUpWtC1uaTyWl1fknPHhbwxCyxewe3AboqNTqGdiOLRvGLv37cLzx47B19SNv/vHp+T3+X3zGtDW3on5xRhcoTx+48s/jZdeewwWSwB2bIHDS6pBAI89+izqZRuqpgzue+9GDO/sxKVLF3DhzBJWFqBEtDYL7rvvPTj66rPo6PbD5a1ido4QrnImc9jc2DFwCPMzUbi8JjR31pApn2OYL5JxXssueANWOL0Z5NNmlItusQC01zthrjajnOXEyCY0g0KeDZod1jqbIJ3zqq8bKlBShVGSQrg+TXz9fcpNxGhAJPOBtKt3aVLUwq9D8aQT0SnQfKPV7g3NBye5vD/fgXyw+VjEzFxiDfmgBSN9dSxVTegZXPNqZi8GhvbBHWyVopHBTnQRYTkvH4fTU130LrQmPUWXVE7mGLCY4ETZQC5kMxXTD9IlFc+aG5aa3qmSyKAQ8HdIE1X3mwlmGodIIrvi1KsG5ZqexJgKVkgzM5nFApvbKZnfnBDLz5mVwvdnoamjiiXSVywmVDkWJk+RE1wpZKpSYFkqXjjpXpdbRcCmYUtvIxyWLH745DfxF3/1h6g78oCthPvv/Dw+9pGP4mt/8mXMjp+GmQ6HpLHBgcENG8WOmnqtTCqOTKWCFB3qeLzqGnzmOiIBP7p6NmB8PopksQpfwSbFa6ApCKvbgsP3vQePPvYo7C4nfD6/iHk/9clP4XuPP4ap6RH859/7HWzfvglvnXwLf/WNv8X58xNyFllADG1zo1y2oqurH/lcCaFgRNa0o6+8jM997rM4dvwlodNGmsI4efoKKhUfPv2Z30TNbMfI6BXcdut9sFYDOHf6GI4d+xaG97kwvnQOsWU6Qm7DbQd+DvVai2iy3j71GmLxWWQzUUSCfgRsPimYGTpLkTItuUlzZkPI/ZI5W7SZL9PQpaq0GXwu12qFMuuNu50heioQkM1Hb2+vXgTRBIFDGxbcqlnwu0zYOzyghvdkEdAEhla7OjddUXoUlWR9o2Fcg4ZrnNEoS/PRtwez88so14gi0omxLs6ZHD4lVpcwNTm+lmkjhjalEhLJJMLhEB544H75XLSLJ/IxN34JpnJeMib4KJscSGomPPRTP41bb70V5WwaqZU5zF4+KQ5OFoYG1uvIcuhYq6A50gC7pa70LtyDmVml61ZFSM5iUiL+XLCGe2GLbMJSwSboBPdQsgOIzHBvZ0NBdJGFLe8tUjgrpaKghbRtdtrM8nsuCV+uoFYtoVwqolrWkEvGRDPABo9rq000lEpzRRtf2eWoy6mkUa9z3eRQjo1AVVzX2ExaLcrG3mpl83G9HsOowYw6g0iYyhZRIlFlqnEdGVOtIRKYdS088sc1H5Ljtu7x7418GJ9TmjZ92LSeYqps2auCKosdsH4diwawREt9I/ldDWgM+iCbFg5gBT3XncXYhFD7agjnDcqVsX+IRIbVqK75YINILaDUgWan5NfNTMdRZvMhh1mdE8X80FdefbE11nX5d2k+9OyqehWNLQ3o6G1DpLUBtx8+hDOn/gaXLh8TMwKrKYSQvwfZfAxzS2/B5aHDbAn79z4Iv2Uj5pfOYmbhjNznLZEdGOjbDX8wiHg8i56uHdi8cS9eOf5N/MmffQnv/8BdePno83A5wnjPHQ+jqWEQJY2oEfDZLz53Y/OxwfdNbNw8iFQ6BY1C4tUkzGYXwg1duO32B5FIFPH0j46gnJhCuVqA129DR8cA7jh8H1567QiWkldQqlhRKbXgs5/5b3AFt2Jm6k1kEqfxxrFvwe2MobPdgZb2Zni8Ibz51jnUaw6kVtQ0mAUg3XwkA6QKxFeTsDvcSKdyKmWajKB1WXv8In4GxpWqAhFSv0F6hIQSOhncwwmnVVJqybnMZbII+v0yWbjj8F149bU3UNY0EXGlEzkwM66/rweFXF6sBHnjv/fBh9De1iWzgus1H6Rdedu3o+5px+j0giSUy8ZtbNY6BesddxAvUp3O4bI7sHXLViQTSUxcnRC0g00qL3YWCgp4NqBL1e3qpYDQxJjf0NnZhanpWaSSWaG2sJitmpiNofwT6iLCc6BWycFhriPoJu1gBSjP4IVn/wY2U1pSRlF1wFJnUciO3yQoATekVDItTlecUEuYH+jnXRQhLD+vxrG//hl5c5GawYufz/H7/di3/27JAwn4fXjl6ItYiS4B9TKKhaxM7ilKz+dz4pzmdrjQ2tqD6EoUuUIMNienUtRLhPHTH/p5/L9f/1tkimwsrdIMyYJpsgoSwokWoVFC7qFwUCZ483ML8Hp9Yh1NMbmigLBoUlx80YqIw4qCrSWbQ5+KU6fCY8/Nlmar3R0AACAASURBVJNBFsmydvLOV+w4yS5hsdvc3IhAwIfY6hLMphKauhpRMmexmEjD4QG6uzqRihZx6rUo/E5yb8nvVy5d1DUcOHgLnn7qaUGaKIik6ws3o/bWIFDPC1eSmSc8Ttu2b8To2DlVQNvYgLlUYaCx8FWfzelwwecP4Sfe/358/etfRyBI15MS9u0/iFeefxmbmtsx6GtAlzeMqUtj6OzqwXI2i+OXz4MGjHa/G7liXjRfA4M7MH51ERpW8PnfuBfJ4hWUNBviyxE0dTrFEvZbf/0SDh04hOXoOD7+ycO4cPFVTE/NYuZqFYW0R/QdDpcZN+/fh9deO0qaMQ4e6gZMGqLRVXhcYQT8Ldjedz8unJlEXoujbp9FoGUZ0XgCbmcDMpkaTFYNnmBewuZYADdFmqHlgGzShrB7K1IrdmzouUlsAyevTq0t0AosVGLL9RxeXqdEPfha1z+Ur7sqgnhdEPmgxuf6hyqY3tl8GN7163M+fnzzwZXFirrJhdFR0q7YfOjIB81oGMJWLgj1irA8RefFmhOL0ayaUFZKEjTG64prnehLHLSpJhXKLKi1L+CX+9HpDsHja0JDQwPCDWHZENWaZZJpq9ALWHixmDPx77rVuK7/MO51lfprEQF5yWhYpEdRm+H1vv1KGaK0HxIAK08ShjvYmFRpJU1zD2taEIM6M5gqZthqNtj/OTBQtFpWC6p0E0IdeROHLWUE6PpXSmPHoB+xlTP4nd/5JSxHk0hnHNg5fB+++sf/FcdffwZ/+qdfgt9bQT61ilq+jJZAE4YGtuLocy+irakZ6UwMNacTBQ4jbGZUtCzc9SryyTq++OVfxytvn8P9H/oogq4W/Mqv/jK0ahaf+ORH8OQzjyOTjkswbb1Ux0899AHceuA2rKRS+MOv/hc0tXjg8Zlx8dJp0VS0d/jgC1iQySUxvLMfJc2FifEFLMwlxHjh7rsfwHPPHhWb8/7+PhmWzM2tINywA/c/+DmE2/ph8Vnw6onnMDiwEX5LBH1tHpw/810sLz+PYvYsUlkv3nw7hoGNt2NqJodiwQyXxYNasQ6/IyCTVbp5UT/FIodrJ/fcYoGbcB1lLYeSlkGtVpLmgbQRctw5QODpZU4ErZ15SqnbYzXEhHWb3SH7kWgchEal2z3rgXA+J7B350ZBfTmZ51Oo5VR2raZrgmh1S63tK0Q9jNwlNSlWgtukpQXBnt2YXVgWHYHSGTBk0CLIRzIexdTkmITlSb1Nmli5LM0Gw2cfeui9sscnk0k8+9yzmB09AwtRMJ3fXDI5kCjU8L4PfhS3HDgolrTL0xM48fLTiK8uo39gUIZaqXQaLicLshA8dougJ3yNWqkEs80imkex2q2VZP8swglbqA/25s1YLthFoyGURi7gdGW0UCTukIaDWhC6HPLv9noKlXJBBndaPiW5GagWJIzTKn946NlQxqXIEzt+iw02NvekUMkkXDEoSHUkQs6soWqV4nTBp1ADzzn1AJxS26X5kPyt6x7X065Iw2NgqgCZRgMiuJAxlCByo5oPOsTJukrk4130dsb68b+6+TD0EcY6b0QGGPbBhp7CQD6M5kehIrzOlJmSoUniMEbQctLxONwhlu1yS+YZf4cmSgb91Tica82O5LkoporkfKBGOwYZHJktboyOLWJyMooKmSiGbbpeZ8oR1odE6yn/cuz1xoPnhVrU3oEueENOpPMJLK8uYM9OulWtwO4kC8ODkcvTaG4Lo1BeESMjKyLYvuV+tHo34+LYE1hNU1sNWGo98Dt3wuVowY4d+9Dc1IUL50fx3MvfwtjVk+jua8CHPvQBvPDc6wh4+rFz+x1izuHze/CTv/CdG5uPoea/w669W7C0tIJyyYX5uaxA0IMbdmHbtv0SWPIPj/4liitZaDUNwzftgsPZi1sOPIQ3Tj+DS1OPCTphKrfhQx94BJHe/ZgafwOl3GW8+uJfwWZKoKMNCIRt8Hgb8drxRUVBofsCfcnzQEenWxx1Uok8chkKomh3q/jizOwRqEvcGiSQFU6nR6ZFxbwm/xX7OEsd7R2d6Onuw+tvnJCig0UpBam86ehO8cGf+hAag82YmprC4uIiTp18W4o7v88ngWxdnR3SyLzvoYfEIalG6gXFWwqEh9XqQqGmmo+KqwUjM4vIl/VOXedZG9xn1ZmqxVrd/IrLyo1/08aNkn49OzsjVoBCvZKOVYet1xgROo9QvOpIiWBQWwPaO7swfnVSRJCkWbCYZ26Asu9Uk1KKWaldqFGzUSnBYyvj6qWXEV84CUt1BaYaver9KJVtiMXm4fG4dDtSuyxgLGaJHtCvPuAPSlp4sVyQRZ78aOGY60m2/HhKI2FCMBhEMNQilr2Dgxsk0XthcU6KBqZuE+hR+S4l5LWiTOsDgRCWV5YEheFrsej/7Gd+EadPjuCF51+F06Noa3x94VByWstrxM7wRL/YXVJox4ZjaWlZePYiUDOZkM9lZdrHa0k2U6tylhAiioUUILsYHfAa44TJENUqfq269uR7kqJFCpdwbyuIRMLo6emCL2CHJ1DHxNxZ5IkM+iAp3pa6F4szRRTTPAe0kybPXxkF3bRzK9xuB06fPiXNWCpVhtdDITsQDFDkyYmXCR5PWChQE1dHJEtEXSPchJ0SRmWzqXPNEDQiRWz+WpqbJLOjtaUJ+/buxuJcFPlEHtPnL8GeKaLVFUKTrxHxeAZTi4soOSxIM0PGbYLZpgwNujo3SGquN2xG0bSASLcTcVok21uRKc3D6XLg9WPLuGl4ED29Xdi0pQsXLp3C2NgEJsYzsOmbV1t7A7RiCrFVhqsBBw42oVIriF02GwyilHfs+jw89i48/vj3MLClAauZM9JNjY4sIZ2u4sChTUgVRkSE6/Xa4XCaRNDuc3lgr/egmGxC0D2Ivq5t0pTmUjlMT03LpIaCTMPRSdGG1NSV553ZNdc/WHAZE3wW2WXaZiq27TsfkkKuNA4ynRSnNJV1o7RFhoiW15gKGZQinO4+nDObuMHozQeU1e7UdEzQACEHMmiQ12etolx4RMdhRaFERxOibZps9nYLp6RKOM7mQ1yquN5I2KWyxBWEj7gDU9F1G0qD1yzaK7tDTBd4H1LTZrG5ZcPkIIJ/+P/yd10fwn+zOJywOBwiqGSj73GTvkMqIQtQTk5VPlSZGi+V+qDEtQwZFcSD31NsPNR/rSUpuC3kItctsNdtqJUVJ9skMJka0JQsFOpztGJCncVyfh6nTx7B8sIYtm7cjNbGPgS8HZiZfB1Tk6exsDiGSpUueKsopLLYOrgZTrML8aW4fJZy2YRsqYxsRUPFVBXtVUUrwuUJ4pGv/BmeeO4N3PPQw6jmNfznR34dDmcOH334QXztz74Kl90HnzuMfXv2Y9u2rViJLuDMhVcxOTmBnp4efPozn8D07Chm5i6KJaXdQaF1Gvm8hslJKKF7CUgnC7BZnDh06+149ZVjEpaZyaQRibThF37x99HW0YfjJ07jxKmzMFvNWJi/ikJmCVsGInDaCoiuXMStt7fj8ugKiloQl0fiaGvdjtmZFEwVJxxmD0xlWjHzmOdlIMEJLgtfySQqUwNH5INFsD6kIe1UieJ0xoHaodboeVYlYDZyGxpCIf3vbASoQVBFGP/rddZw866NYrnO9Z1uRrwHBWWUxoG3h4626RbQvFv4+gZ9RRARPXwwa2tDqG8PphbjKFaJQigExmWn1boD8fgqpmem1J7LgRHD69l8JOOSR/Dggwr5oNPic889i4WRkxKQKLoA7vd1G4p1Ow7f917cdsdd0hCOj17GsZdeQjy6jPc+cI+IyBdnr6JWLsDvccLrdsqew/exE0Gy1CXXRjl/lWGxOpGvWuEMdsHT2I9YHihWmfLOQZJFclQo5KdDFPs7GrNUShqK+RzM1biwFEhlY6PBED6+PtFAcYbS9Yc1Csl1ITb1hVyX7NQ7SPq3nr4r6xA1KKqiESt5NpN1pUugPoKaNBElC1vgnQ9pPgwNR6Uq+7hEbhqIh64HuxZbqjQgauNTOUSiAdOngPyv0dAYovB3DDBkvyQCrtO69cJ77fdkwnRt6CGvIZukrpGlzlIXuBsOfmoQpdZ0+TZGvoc+RDHyiiRkUA9EFA2coOfUbLzzmBgUVdHtiBhc6VE5EFLonq5tMlpr4/PK1m0Ewqq0diJVrONEom91Y3IqhkuXZ1G3OcSEROzdr9OnGH/ndyIC6HS6ld275MRoMFlLyBXiKAqjqYb+/n5s2uyEy7cKu3cVWnUBsURCwsBTyTIKGS+SUS927Xgfuhq3IZ49jamFF5HNLyAZN6HRuxsHb/4JQTfOn7uIJ3/0OMyuJfT0B1EzpXDn7YfR0nATXBhGuVzHxOQ5vH3qGP7peOTG5uOe3Y9j+3AvcrkSzrw9jXTSCq1SQH/fEDZt3IZIixff/NbXEB1zorU7CIurGYOb34uNG+/CpclX8PxrX4LfX0MpGcZ9d/4mBm++H2MX30A+OYKXjvwlIkGq6uvo6W1AKl3ByJWUTGtNFXJuKrB7LHC6XbKJpuNF1Mp18ZoWWJHXiE6R4Y3i8niRYnI1nZHtbpjpysCpB3mr9KX+Z1HkV37vv2Jubg5Hnn1GEpnJo0tnsvD5rNi1bRdu2XlALsgrV0Zx9CgDFuOSpswJISedwzt34uAtN8uNnSb/N9gAKwPtcuxkbShUXfB3sPloxoXJBaS5g8iVrK76d7MIJC9S3GhqFBX60D+wASvRqDRALIQk3ZwTVnqri/WujmbygpYKh4UIm486mhojaOnuwKUrowIn8yb5l2BMTqjNVpu4JNmhYfTUy3BXVtAeNiHot2AlsYLTly6KoJEoEdEYfo3mJiZvZ1AskJtrRjgUlrTpVDauuzXxQicnkhMcNoRUTFNcxUWSVCa1MVGQrOw5q5KDUamUVCaBXQm50vmM6DXYPFHPoGtzoRWAL3zh1/DVP/pzoZhoLDRK6mamawzpTkRWvD43UqmUoFgNDY1IJ/Lyd+N4sInSSnT/ULoh3qgssvieRU75LRZpBvP5rDRUBjLCc8HnFgrMoVHBlizuxc1IuJ4KE+Mk5O4HbsPU8mkUK8twepV1NMPyFqaAxRk2Lk6UK9wYlNNPU8SMnTt3YOTyZcRWi2hvC4gAuKuzXfjD586dF00JebfBQBO2bduGI0eeUlbEnBRXHRJCWCyk4HTV0dvXK+gcmzxeS5yQdbS2ojEUQmx5BbHlJErZMoJOL4YHtuDiybMo50qolmh/zXAolb9ACHg1HsPmzVvxf//Wf8KHH/4wPv6pj+OJZ7+Phs4QLN4agk1EyWqIxaIYH4vLEGHb0Fb88q/8X5icmcF/+t0vCYUzlckjkwXuuHMAsdVpTE2U0NEObNzYKJoeq6uKWDYBbxDY1HYPdg7dj6XFJC5fPo+Tp19CLlvE8mIO4bAP+28dhFYfw0omjZZWOyzWKkpaFQ6rAwFXPzIxD1yWdoxemsf2oV3obhmQHAjSOH2eoLwWdUXCqybfXKcxEDW4YXM1NjPdjYWNt5NRztc9WIiLeFBE3epeMETZxmYqjmsiOlS6EF5bLNDJqa5Bo8uDWFOS0z05GcPk5DJMpHSweNOdsQzbXCWcpfUvqYc69C4TaE7cbuyNhEalW+6q5YNNgNo1DZSWG5noYNYVAmI0IQYQaqAieiwR1KsgTxY0wncmxqgXhGrKxvuFFrQOeDwqpZt5QM6QH66QX1x6wqGQDHR4zwWCAVkrafDB41XUXYuuiT11ob40eUrDojZZG8qcDDOA0UVkhKhQCSgn4SFCZi3ha3/8+5gfPwmf2wSP1y4W1t1dzBkqiP0orw2/r0F0My53O2ZnFmB32JClg0s1jzvvvRuNHQMINW1GuGkIwXA/7KUkvvTFT+HALe0YvfgyEkursKFVgnb3HdiP9v5G/OIXPoGyNgWr2Yn3HH4/9u6+BecvvIUzF16ShGAikbfddjue+tErOHU6j6Gh7dg+tAXRlSW8fvxVccKj6xSPfTjsxepqFvtuuw3Z3CK0QgWdLVvxwN0fQXR5GnMLx3Hh4muib2tp68CqNoZDBx5AImrBwmwZF84sAlW/WMyTEihT2YqGcoFOhspEQM69UO/UlNqoaZT6QIVcEo1VHH3VULJh55ovgyZqJCyQrAuv2yHDQpPoMvQgSrof1etw2ys4sGeTUJq5zrPlZCMimhJpxlWjLteULsg1BgXr3YYUPx/ImpsQ6t2DyeU0cjW36KaqWgF+lwXhgAfxRAwTU1NSwHMzMjj8dAb0eD2455575F7lvnDkyLNIzVxEJZ+SAEE2+BYHh452vOe+h7Bj1z4xJOAeSoo43edCbjMmLr2F2Pw4HOYyCjnmbHhhoS2z1Q5HOQWXleiqCXa7WWi8dYsdpaoNnmArAqF25It1WLw2FLW8rNe0vdXyWTjYZ3NUwAabTAQOD6s0BsE7NAgG0mhM8Xlc9PxsvRRRiK8M2tbZiqtjeF31rBtT8N429uX1r7t+dZGBi94AcOBiCLKvX4HWF8jGz/i70nDqdE8D5dK7BzU00XNFZA1d18BKGoYSIClMRaeUikumbqeskAy1FqvGmtc9Hch4DNSnkEDaddbByu5ZDYcEzV7D3pSpAmsVIjVyPeoIhzQU6+zXjWMin0m/d/heRvAsX5JIu9HwvONY0YiDDTIHSGBTxmutJkwMk9WNhcUsTr19BSanGyXd/lxqG/1euP64210+aFpZtEdW5nggDaenjFRyEYW8MnAZ3rEHW3Y2wBNOoGYdQ7p4Wa6dlogb50/lMTsOaNlG3H3HT6Or9WbAmkAsdR7jV9/C+JUJFJIuvO+BT+DpJ5/Dyso8PP4afubnDmN67ixcvgIC/hC6Infi0b+8irfeJuMhgb4NVpyY+diNzcfnPvoCFueTYgfIAm9mbh7xeFmmQN197ejq6sRTT7yB+RFg963dWE1V8XM//1VYLVsQTc7hL/7Hz6NcXoWW9uKBu7+ArQcfRF2LIRsbwd9+4xF4nDG4XUX4Al4Ewl0YG48hHiNlilB/Fm4vg2DqiEVzcLL6rFvF3lJSkkVwro41N1mCiP5ACLm84sqGGiLYuHEzXn/tGEr5tGRRbN68GX19fcjlsihXilhYnEUul0IqHcfHPvwxdLX24ciRIzh79gzy5G3W6yKMpUCQRQUXprvvvANdHe2wu72UR6JKKFVQYpbwXvjat0GzN2FkdgF5aT50b31d/7DuGlYFrTgM0hVCNR99GzaI/enS0pLwtEV0yQVd7HTf2XzIzUbXIDYgdUjz0dzVjstXRiUA8sc1HxQuScYKp0jQ4Kmn0dtohtuUxuTEObz4ygvwhsO4//CdWJidxYkTJ+Tz8TMHgyFMzUwp7iOTm8tlZLIs7FXAFgsfcp25KZHCwuaBx8/hdMgENJPNCoWAC0B0ZUU2Kp4Tfh8+h4tFmee4osFkUVNpZm9wKuNweBCP0QqW9BgWY8pJhNA9NxOW8bwJ6eDDRWLDhg3IZnKYn10SWpO48Oi0ML4wn6M2WxO8Hg98AQ8y6ZTQnfh8vqbXq7JAuHipRUnnwzM1VES9NuXgVaEepoTOLjrYZNDQ4kfZSneZblTqMczOZoGKDdPjZSSiPJt6mKYV8PqBwU0RNDS48cbxadkxykWm1boQaXbC5WGCvB3RaAyrUSDgN2Prlm04+fZZmZIK2mNxwWkPo5jPIptLIdzgh93plO/GpmxpcQEBrwc379ktYtzjr54QG+Z0XENfWxOWp1fgNlvgtjphM9uQiCXR2NCAhUQMDq8dsVgJ733oHjx95AgCTQF0DXZhKb2AdCkBT4i0xgKKeabRSyCw6IT+y1d+D8FQAL//B1/ByOhl9A10oqHZCZu9grKWgddtR0UKZ8DldcIfdiBfWUUFaZhKAbhsXehoHUKksR0/eOK7mJpcwOoyua/AwGY7ApESbG470jnSUmgtWYbP2Qa7uRG1sg3FbA0Xzo6jVnaj0d+GLRuHseumg3jqRy/B626Q78+H4n+TQ60mjjc8xDBBTfe4kTARmK5H7/ZQyJ8KR+M1JIMsblT6hFY2RUEErzn2SKBajYYEmqCUYDMJD8YnopiYWILJwiwk5WbDKdYacqpvnrS5luwRUhDFEIHICocLypbUaLrXHF30fCFyVwVhNXzhpaA3gg/V2qWKCn5Ww59GfX61zxkFi27zyEmptDP8XbVx8jqX360pi1V+B26YUqTqx0kmmMKD9ggtQVDLYBCJTFG4+wx5JZrCIogaMg4G+IdFIwcg1AK6PT44PRR5E9nl5l2A215DR5MPj//j3+CJ734bdaTQ1OhFtVqUiR5B0OVlGiT40BRpwfTUgphZfOrTv4GV5SQeffQ7wu///g+/h0JFw/bd+/GRT3weLl8nYPLDbc5jdu5FVCrn8d+//sewVIH33/tp3HfvJ5DKJ3Hk6Hdw5OV/gN0E+N0BVMsuZDNltLY1wxfgPd8h6G+xUMLY2BxqaJFz9R//43/Adx97FKvRRSQSK3C7aE/uwoMP3ItUJomRqVFU6wW0t3XA62yEx94odLRUchZ2u4bR0bNIZjJoauvBlZF5RMKDiC5VkYrXkcsoq3E6jEnAH8NYWfzrCdViqiIp5roDj27hyabDyokvXQsF3WABppqPtVwOQdrYhFaFlkjUgcM6iuP4XoIeSvNRA2lXdxzYIS6HLMjZfPAz8cIyXHl0cyxdZ6BcnXjNiabAWMf1/xbMjWjo3Y2p5QxydTYfNnEp89hN8LptiCfjmJyZlQRniVSjrqhSF5aAw+nBAw8+JJo+IhrPPfs8CtkV0VA0NDahpbUdocYm2MmbNdthdzII1i0J4jUtAyfF25UsVueuwFJNo6plkU4RkSaC7obD7YOtSro3a5e8uBTyu5pJazQ5YHUExAmyXCXiQ/ejslCzHNzX5FXorKmSz6mZEVSDnrUyyLgmgP7f0ny8S5NiNIDq8/z/bT7UumCsVespXfpipPSW+nCHBbzxfGm2qOvU3b/4HDGH0VHn9Wsh92zDXUoJwA13MaX1VNeaWuMMAbqhceN7/qvNh45GrB8A8z3I7FCNwv9c88FaiIRHmJxYjhbw9slR1O1OlNdS5Y1MnBt3JQ5mRP8LZkilEWm2IhCqIbo6I857IX8YDeFWHLqvGeGWMoqVWawmWOORTu7G9HgB0+N1ZFPAXXd8AL1t98Bur8Jiy+Hy5TO4cG4EYX8n9u/bj0RyBseOP45QpIaDt+9AuU4UZQaVSg6VQgSnj5cQCFXQ2VdFd28DPvdr+29sPn7p00+glG1GV2cPTp59FuFmC1ZWSkJ36uqj45AH0VkfRk4vob3fjyuTaXR3H0JTw11wuVtw8tzjmJo8D3PVh489/BsI9wxhYXYUxfQ0Xnj672Azx8XWi9D/jp13oKN7Jx799tPixtPd6cfwUBue/P634CDlhkF1ZjssdocsRGw+vG6TLBTcmHt7BnD58jgCwUYR6330Yz8j08SXX3oeM1MjMqlhd/uZz35GhRWage9//7vilrR9+1Zxh4qEWvDmmyck0Z3PMdKJ9+zZg53DO/H4D36A2cmr2DI4gGyxJIvSju074HF55IIoWQLSfOTMIVydX4LG4lnv2GWCo8POqjtXmzXpVMYNwmA7Ih/L0RUsLi2pwp4CM8K+kjGiaBfSh69Rtsibros9XlMkguYONh8j4tzD5sC48K+HBEm/0MqquK5Xiuhr8mBLhxdzV06ioiVQqpZgc7kY/yNuUW+/fVKKhcFNg3jx5RcRjUWFYsMFkE1OIUd7NpXmavBUWXSwuLfbWSx4dEpUFZ2dnbK5pVIJQVH4GWixyJtS2XSq7BflaMZFgPA0i3wGWTlQq1mRTTNjhDxz+mYz80VNIOiiwcWmtbVFBMH8/9XoqlAI1MKj8g3eAbHqvEzy2cWRQkdn+Hn4eg4GTNZI6VKhRnzQSpcbFf9qF1tdN8LhABaXmF0DdPe0Y2JqHg4faYXAzpuoXUlicjyJhRlSOGihzKaJSeR2dPU0w+WlaC2D82c1aFnAZWlANqOhuQ0Y3OJFYxPpazRiMGFyYhmbNm1EIBDA6dNnMTOtyUYZ8LbBbnWKTimbz4pl38aNG8XSOJ1KIZeuYue2XkTCDThx4owgjS6HC8loBh67DZVMGV6LDR7Y4GYxs5LA0P5hzKwsQitVcOiOu9DU3orvfP8xRLNxbLlpMybmx1Gz1pBOZmGV1OCaZG0wD6Gzqx1/8PuPQCul8eVHfhtdna1o6bWgsdkj134ilkAyRvoe481ZEhRQqMRgthWQyWkI+LxAJYKK5sD5cyOoV52olr3i5gXrCuw+XjcWNLYBDRHuGFa4bQMoF8yw2LIwWzTRx7z47DxuGupGb/dmbOjdieaGjXj91QvIpLiZK54um0dOaWn/ff3DyOMwrHbZfDBI7PoHS3EW8nw9ITJQoFhRdrTGVEqKHgPRFEo0Nz2SIDg11lA3MxFZIR8TV6NitmGyKNtnIQRwEVhbVxSyuryygmyW3psK4ueghO8v0zxO+PTpnGoW1PdToV7UzlEvpULDZL1Y545hNB8ilLUZtAhucupzqydfs8ekA6GyxFSbq6JDEvXUmxE9ZJZvLDNtfVpovBKPlfpcRFLYhNll8r1ecCyBnoatq6apKWsZ4rpno+6KhZnNjGDAg76eVvzsxz6IP/i9LyK6MItb77oZp86+qRrlYhqNDX5ZhzgkuXnvfiQSGYxcHsMXvvD72L3rNhx96Tj27r0FJ0+dxP/4u29gYWUZ4aZ2/OynP4/+gW3Ipc/jyHPfQEM4hwvnXhG9yP7d98Pj6cDC8hL+8fFvoWYugCZtcs+XnXA6gtKYL63MYPfuHYJyLy6uoFazwWIP4yd+8n3C+x8dPYe3Th6Hy2WGx23BRz7yAYyMXpCp+PjsJHq6exBbXRF9z2D/EMYuLcNcdSMQtMLuSiObW0EuG4LF7MVrr5yDBSHUKi7UngW7SAAAIABJREFUa7o+zsI1USWL0+XIoKyQJWAkI8t6zEZD3MsomlXDIYWKKGRCikQlW14bVpPWS1SdTY3NTBSNQzQOphgSyzNfh91cxi27twr1jtlKEqQmKRJKbKu72AvP3fBpU3ayKsDWeBiFr2YKI9KzC5MrOeRAlIJZExVJV/f7XEimErgyOYVSmfbsHAyy+WANUUNjQysO3cqcD1JvWefEEGwKCOrLN+S0es0+XqeEcSgp2q1qEpZqBl4nsLowDpeZLiSa0AlnZxeEjRFubBLNqqblBbHo7W2F2829jlQmXuPc6zkEsMJp1uTe4GCQCDrRdOajsddQ2Ty6XkVci5Rlq+G+9L+j+Xj3iYtRp//7NB/GOiaXlD70MSx1jWZENBdEO5mew4aDhhX6sJf1hbJk5jFU65rxe7xQJVhWd+Qz6FUyNNIbbUMPqFuurengeO0TGZPm+19DPv4XNB8qDceGRKKCE2+NSOjlv6X5sJLOXsnDbGWjncPQzhb4/EU0Rtx4/fgbuDLCAYcLtz/olbBpl4cZOAXMz2qIhFtw6dwK5mdoSgDs3LEPh/Z8XrTXdASlXYfF5IbL4RVXq2jyFJ57+b+jb6MTG7d24akfXsbqMnDr/u1oiWxGX9dWTMw/hor1PJwe4Ld/92dvbD4+/v5/xPKcRagW/88f/yY6N1jgC1OcpsHJALMsUC+2o1ayIthkwtjkAq5cMaGr7Sexoe8wZudHJbdjoG8IH/7Q57BaNmFmcgRuawHn334BVydOwue3oFix4I67PgRvoA8wB5HKZNHor+DCyacwPfI6tOQqHBRZ2t2SxMh0cRZt1pqGbJbCLEgR1tXZh1KpjsmpGdx++2GcO3uOIBfM9Tzy+SJy2Tx+4XOfk1yKV48dxYULZ9HR2SpCGNKvnvzhMxgYGJAQqH/6p3+Sm5rIx/DwMM6cPi3UhgoF7P88+fz13/odPP/iy7gycgX33/cArDYvKraQaD7S9QCm5hdRKl1zuzKEqkZRYiyYxhSeN5KHtKsNG7C4tIil5SXYRZCkw3qkaVyPfOhiMVK3iHw0NzWhub0Nl65rPm4EU0XpKTxy3py1UhFtQQc2tXmRXryCSjEhGxyFoy5xk6nC6XaIqJz8wB/86AeiAbA77XItSOZBXaEc4u6jF0ZcrGnRyz8y7dRUc/HAgw8I4nHm7Bm9yFDNBSlSbCRInyJHib7WFMxT8MYFiAJsNpbFAsOc/OKEwgaF78O9kDxTlVRex6bNG5FOpzB2ZRo+H8MtFSLCTYSLjoLv1cbJ5ysephKNyeRbfgZks1xoOKVWGR9q09UPuF6jSk4CLUOtQGdnCwY39sLhtGJ88goS2Rhm5/Lo6rKhu3MQb75+SQL5eBOTZsQcDk5Amdguf3cA01cBN4GeihmtrU3YtacTVfMSTOYiKqW6NDFWixOtrQwgJC2xitOnLiOdBDrau6FlTViaj6EoTjQlDAxswPjEOGpUplEbZWbAlwegQ1u2iEhTkxgJMOeG9GCbBoTMZrR5wkgursLR4MFvfvmL2LVnHx543/sRTaXgawhBM1fR0tMKZ8CJxZVFLEcTYv0oEyWx4+Sx1dDWGsAjX/4NnDlzHJcunoYtmESlnkGxWIPH5UVDoAObBneKviaeXEEmv4hEegEufxnJJOB1hYVOxnsn6O+Dw9KFUycv4Y/++BE8/DP3iwBv1y1MXZ2XpGlHbTPy+RKaOwpYTY5JoOFgz16kU0v0w4PT2opN/Qdhqzfj1ZfOiCDdarbLtcGm8oawKH3AbzhC8Tr5F5EPXczOKbGkOZNGYuQSSI6Luu7WC85l4sZyi0JrnXZF5KMGN6anE7hyZV7E14rUpLRB8pGEQ6zubiIfKvRTD14lurLeMl9fBLhh8nvyHmMBR0SYPYRR7Mt9saZNuVZmUE9RM7zidccwpRMhJ181bwrR4cS2LgMHsds0k+9OOqKiR5CeI1oXSfpUaxs/E68VorV8cBPkPU2E1OHyCILDhxJ4qsm3QYcwaDhOOuDVoBAVTuidDljtZqQSUZm+V0o54eC7ww7ULSXRYTAvSCtm5XxTXB/wB6RJmhibQEPDRnz+P/wmhrfvR2/PICYmJlGsZPAnf/5HuDRyCdFYHBsGBtC/qQiHrSpraD4bR1dnCDZ7FZlcTqwwmVDv8TSjUl7F3j378dILx+H1hPDwww/jxIk3sGN4qyRqP/74EbS0NCIU6pWJeP+GLsn0aO9sRKWSxc37duCxf/p7QTPzhSLm5tOoV6wIhnzYf/MuxKIJvPHKJLRUgySpD251I5kZRS5nhtsZxsjFeRQLRBmpTaP3NpsF6oAUL58TfSnG2ISKVas65jKwYSEnFBUiFu/MYVDZLdfsqw2eO+9/ukTx2Nus5AhQZ0SUmeeHQZl1OCxV3LpvWNZZSX3XtSWKx2CgZfyoinbFh6L9MUfpmgGEFKhcw82NaOzdg6nlLHImWjTbJIfLZqnD6yI6msHE9CxMJuroHEL5CwUb4POGZJDktLmEtsmhljTFDhMKWg7ZdFpQRe6DpD3RPjccDAgd2eGwwc6A3mIK+cwq4sszMFcL8LiUM9Xk5AwuXBwV5CSWqiGTTQuV+9YDwwj5HYp7LwWvVdBOE4c+VuptKPRWdB/WANRWGbIFZk7JdU/rv/8DzccayrGuC1nTcvy7IB9qVRMEjYMG3QCGVG+9v1XoGI8/TTGIvOnXqBKsG8F9iqK19jqSmaKGK6zteN3ymjfoWsb3Wk/tupFmptgSbBr/1eZDp6L9e9GuiHyI5q9qlYyXE29eErcr2klfP4y6vkEsFDX4AjZxrOrud8EXSsNsjyKbXQKH3k5bEOlUGZ6mq6ia8hJQzPWUctugtxXnTi1hdZn0fheaIp146O4vwGphiBjPvE0Ag/GxK8iX5qHVxuHwLiBdHMWGTRGszAThwCZYai3YtnU3svlFvH72v6G9N4961Yw/+otP3Nh8fPDw86hVHPjlX/pVfOUPfhvb94bgaZxDuaYsbgsZE0oFv0CBNk8RVqcP01NmJFf7MND7AFB3YvLqHNpbNmBw427kbQ5cPn8KjQEbVuZH8NYbzyPS4sfmbfvgCfQhlWWqnV/cmby2FJ753tehxcdg1vLwODihs6PIG49Wfuxcq4rXzEKME/F0isVrRaauhOMJ2zu5gORiIrhNp7O4/fY7xVHorbdOSOF63/33oK2tBUdfOYrRK+Nyzm6++WZpOmZmZkQjEo/HhXvPzdNL+J/CSYcbn/z0Z/HUj36Em4ZvQoE6T0cjfB07kDUFkdcYhqUudJ1RrXvtq+Afo7M24EFOdGjp2tbegaWlRcnN4LSRP5ebSedas8vXZZryunSuEDeEKkP3WtDU1oqRK6NCFZMJrDFxvQ76EH6t3KS0K6miK+LDpjYfFsdPw1TOSCFdoui0ognsW6rQMYu5I1V89wffFUEULWrE3YSCbJMThXxR0AtuDLQiJS1C3p9TSo3CSoeImriBUFexsrKiaCncIOxWRd8iEmKzwsYqnDB8jc2ISv7mopvN1gUGZIYJrZhJr/C46XeuUlwVemJGJNIoWhJSNWiFKTC+3jeQusFFyJgYcXHI55isy/OlEmW5ALGpkGTYUlmfZnMqThoJi0geWyVEF0SqXkdjxI/evnYEAm5Mz1zFwKYBvCHXGZBOA5s39iIeK4iQlJuQz2+GywtxfmIBx/yPimZGIk5hIlPJI/AFKVYuIhZLC70qm1Sv1dAAbNnaAbuTdD3SsaIYvZwTTchNQ7fgtVfOSDGXzlYwMNgh1zEXCI+TzWYVHodDXo+hUTk21BSuaSVUc2XYikCAbmMlEwI2J8oMAwwFcOd77kY0mcLTL7wAjeeG+phaCaHmMO6+92584+//HiZxVDLBbCWyQ9OHOtrb3Ght9mL7UC+cjjqsgTyiiUVxJUuliigXrWhp6hNBo1bKoa+vBXkthqX4VbL/Ua8yVIvTbg2ZhB33v+fzeOv4FEZHxtA/GEHdUka+dgZ2TwwOmx8oDsrASjNdhM1Ddx+g0d+NGhaQz1QRCW2EAx2oFcNIRdnkuWAzu1ApKQtF4XS9y8OYnHFDohkF3c3UZnjNjsegVEl9rDcbxuCBYj9VQajMDSOZ17DxpZ2tstolJYmCTTcmp+MYHZkjPm943SkRrj4fVhc1p7d0eFNORPKZ6ALFdVpPzF0/LTSQGBY9vC+v52Gv34SNwo6NBzOeFOTKr0EUTk0luZYZVGMRu8p7qgOoMhl1pFf9ogoqlKVRp7HpwwquG7z31IDAJsF1olBZRx3jZzXC1BRqwsKN8j3VNCk5JW3Q+VFVHgXFumyI+FOHp4ZiiU6AGtweu2jGiKJ73C5pQPh9mOvEEFOXMwLUPAgFW8Xpz+e3SuBfoZhCJpMUAXjZtISe7hBctgAGN/TB463AHyrD43dhajKOI8+cg8fVg6YmC0LhAC5dvCwZVqFQCI2NYaEbxeLLaGgMIhRsRFvTLnz7O49i164dCIbdaG7xY2FpCpGIFxs39+LRb38TbrcX0eUyujs2Y3T0ElrbQqiWK1hdsKKS60IiEUNDUwFDNwWQycZQLdvRGO7Dc8+8Abs1jHrVJfe9oujJOB1WO/9NDWKMhkNR+1QwpLp+eC4U4iB7mt7QqgGOrm3Uz69ERZmqcNP61VyB1UI7Va6jRD54JpgpVcGBvcNyLUjYZI2WzUw+ZgifMikR9EOCdtU+aJx73juKsncNpcxT89G9G3NxTWhXtCTl9UgROPUnVoediTIithawhxo9CrhFHMWsLFrK8n1Vk0uHL7uN+VMOnf5URUXLS1o9mxraMVeJiBTSkgNTqxThtpvgcjDEtqio2uU6nnv+ZUE3+oZuxanTp2Gzarjrjr1w2UmlVsYVMkgwKdMJOmOJ05VkDnE9tci9LYWwblgh4wpxWaQmkgLzd6a+q7pDnSAOa42TZbj8GWiAce+r87dWrOjnmK9N215d8yEIrbprjYfxHsa6x5+R9qS0DNdoTPI+utj7WgdxTditHNTUuiH1kRH0x2vBaID15HulcVTXqjQCul5jvVhcjtW14mtNsmEIyRWdXZkjGDo4wzhBrikdil1rPvR/UjUGndkUk8b4XeOmeMdaqgRpOtKs1n0eJzH8EDMgpTN5t2aOw+HrNR+ScC76fAdyeQuOvXoGVat9DfmQW1LXwl2/fUnelwsY2BTBuYtHMLjViaHhMOpIwut1yR57dWIBwWZmdcTlM+cLCmBoDPSgmA5jdpK1YCOGt9+Mrtatsn+7XE6JOpi8OokTb72BaPwqXL4c6pYVuP2A2wf0tG/BHbe+H5WyFdOTs1J3L6y+iEotjoBrEH/yt3tubD7uGnod733fYezbtx8/+8mPY9ctrdh+IIscg2o0riBBJeCpZGWxZyNerTQgm+6AFZtx8sQMFudL8Do70Nq+CQWHDZl4FI1+O1xWFiZFbN7cj0LFilzJB7OtFVrZBpOtCEttGU98509hLS/BrOWk+WBmglYB7B7V3dplGmrnWoCSVkNDuEn86GlF5/a4cPHieXH9sVs40XQglytg06Ytkpi+uLiA3Xt2oaUlgmw2jUe/820RKpNvvHfvXimcFxeXcObMaZncK46rGXk6+5CeY7Iimy/KFOSjH3kYXm8D6s5GmIP9SFbciMbzonvg9I/dubgjCBWDNCalEVA3sg6lShAQEQa33PD8fhSkSTCY7v4hfMNKWZJU5WcUs2ol1EoM6aJgOYLKP4e2zC8tKrFmsag2lHXOD0YRwsWyzLwLk/jDoL+tERuaXJi9/Bastawkc7OpcNRol6esFasmPr+Kl159CTNzM3D73MgVsmhqbkatZpZNmxNh2th63G7YJR9DLUAUlKvppxUul0uQqmQijkJRFf1KqK3QERbN9Mm30abQXEMul5eCnhc5z/pqVKXgUsDK51CfQ0cRNmqcjgRDfikkWOAzmEnsRrnB6EXOmpBWTxkVmpceVKUWfGptFILDAojT5FJJFXXUBHDD9ngd8r3ppMU8Dk7ASuU87A6zBHPuGB5Cc2szRscm8MrRywgFmTlBpzAKv0ryO5FmB1rbQ8gXM0imCohHTSjnHbBYa7A5i9i4xYneDX6ZsJx8cxGpOCSNmU6wXB87e8xo7/TDbNUkaTSXrSCV1PCe2z6Iv//bJ7AcXRZRJKelbF5YZ4jBAdksnBJn6f9vhsPplE3OBgtKTDHLl+CpWRBxeOG12rGwvAKT3QFNAj+sSOQ15CuAm/QOtwNapYS9+/bguRPHUbYANlom280oEiF1MlAQOLh/MzYPtOOpJ5/HzoN9sDjN4mLGTZQ6GTM8sNvoqhFHa2sYNnsZfQODWF6OCy3GZM0jX0zB725FV/Nh9LTdhuPHzsFqqyCWvoTF5FER9TeEXTBXNsBmdyFbvohyPSehjx0t3YB1WnfT88Pn6EY25oDT3IZSjhkgXlTLJHsw2VtvKtYVNrwH1wpscUrLiQucUZxfQzKvbeDG1I3P4TlU0zYVUMnnr084l2tSYg3o2sT7jQ5EbkxNJzAyMiuDF0U9UUWg3mHoUWSq+FPWkKrQEO2TkZUoNINr7i1GAbL2nQzxti6uNO4FtQcrcQeVHHS+ufZQgVsKjeBz1PvS+EIZaFwrUZTYUhU3xnGqSvmprFfVxq3KGOPnnGDKeqdbdUtDqwvgedzUtPians5BAa28D52JhBG/lpOkBMxKOG0yZ2G1caLKXAZ1P9MBjg5zdD4kGkP65cJiFOFgO+p1D0qamvY7XTXkCys4fHg/JsZHJBS1qMXF2nzTxh4cOLAHydSSBH+uriZQLNowM5NCR/tG0ThduHhahiNcV7ds7kOkqVEc7YqlDBYWryIQCALFXhl6Vaoa/AEnwo1euL02hMNujI5fknXn/PkldLR48eEPfkoMPb73vW+LJq5WCuLMiagUvOXaKoKNBeze1we7JYh61Ys3XruMUtEJuyUEU52ueOTK685VpP/oiJxolCSrRe0dRoGpTi11d3Q9VHbT3I84kKHxhnLyYTHNWQF1G2VBHLwMKq5yas3iieddFZlWcwUH9g3LuiR256iK2xWLTRUwqwowNh9rgnMiWzrycX2BlbU0I9C1G9FcHekK6dlWVEtFWOoloX5x6GQRP1k7ilki6NQZ0tCFqEsBDocZoaBHjjE/U62QUnrRdAqFbBqVUh4uO3M0SNWsSF6GOFFx/kbUnAi5uDJybyZNmvc897QK7E43lnMMZr6IUiGGO2/fDadNg8NqOFMpcwZxo5RmQ91r4i6lLlx1Tev3kjxbjC10Orc4QZI2fCNllMYh79Z8XC84N5yvjCbA6C9Zj3AYYKCMa+JpvUBXtCV1PyrdpzrWaiihgigN1Nhw2lNDCyPfQ2UI2ew0jNH1G5IJo9a7aw3SO7+bwaZgo8M6yxi8GE2xcX2oQ/LO11EDGOqVuNcrzed6N9L119b1wxmxYifTgoIxfc26/jlqSVODEaOZ4XGVoWdVGT0QzfoXH+/SfNQZl6Bb7RY0K1584S1Umf0i14A6lvI53uUakFwzmjg581hNXsDwrhBuPtSBTG5KwiZjqwlcvpRFb78Xdif1RGQVVZCMA9kE0N16EH7XFrHK37PrEEymIoJBN1597WU8/cwPpQ7jWqqxF0BBAqodzrowHHis3v+TO4Xl5HY24dyJhPQM7e1tuPeOn8W+h47c2Hz0OZ5CW5cNjzzyu/jzr30NUwvncM8H3PD6zUinuKFSab8qk+B8UfYcfRLcjNWoE0/9cBKWejuGNt2L9//EZ5FABZfOnEaDj8jHFUxcOYW29gj84RbY3G0w21rgIMXCVkQqPobnn/kmSplZtDV4kImvKuE1PSxs7I7JkA7IzW2uE0qm60QJu3buwubNAxgbu4wzp99GtarSWbni2+0ueD1+7LzpJszPzeGmm3bKBvTmm69jYvIqyIvL5fP49Kc+hTNnz0pmBYXH1IDwgnO6nOjqaJPQus6eXiwtR/H6sVdEj9HXtxFNnZsxtP8B1N0tuDA6jzqntroFnXGzSeK3bvdqdKkKujbDHwyIiH9ufl4+hwSD0bqQYm0GPpG+wU2CG62++RL5cNkcChmhiNTpQK6QF+qCoDW0+dPtb69NQRUXt6iVUalbpGHw2+rob3JibuQEbLUs6twsLICdyIZuOyeO+iZubBU8+dSTKBTp8gXccfhOuP1BfP/7j0vjQYcYcX2oK7iYHEkjkIfaD4/HK39PJhWixO6Z/vEs8tVUuSA8J05ufX432tqaJfhxeSmKfA4IBUNKcF42pmlc4DXZ2Du7OsUxJZujL72hz7Aik06L85kK/tGLN11EzL9zIeF0kzcRN1cWRRXSAPSNjhM5TVPid9IaSJHo6OiU0D6aA3DRTKU1+PzK9rmvv0WEobv37sUbr59COqXBbnOLTTHtLJmdE2lmE+bBwtIqVlbZWFjgsFD7kIPFmcXgFqCr1wG7JYDLF1aQiVmg5emEUkQgYIfNVRL6Y6TZggamnzd3IbqcQWypjJXFrFBDZBAuyJOyqOa0jJumqVpHkcJ1m0lsp7lhOMwWOOjqwimyVpbwtYDHi8XlVbFQzWlFVC0maMyNcNvE8jVfrAgnnZPcq/EYSjbA4TbB4rSgVOemBfh8wIH9vdixtRuvHn0ZnsYIduwaxuj4OUE5E6mU5JOEAhE4bDbEonR6K8PlapSgyf7+blwafQOVek5sijuabkfANYQNvcPwB+147Ad/CDimEAhXUCrVcHWsAI+nEdniAhwuomcWNJDS6RhVGh2zCx5bCzJxRss1w1ptgKnsQ7lA7qoLFmoIjE1Tam/DUUXP2BGkjILza03Kj2s++DNOyYSCxeZDpwK8o/ng/cLN2lxe13y4MD2jmg9OdlRRoDIQ1jhVEsKmKDF0njKQEN5PlCcahYLBmxbagf5QW7lqDNYjI2sTVgM1UVif/FkbdwtqquwujUZD+dJTv2x8TvVGqkkxChH1rkRRpf2Q5F/dppOsQF0XxxuNw5g1hMQQxBtZSfoGq35X9Rl6F2PgKWtp7CzclEMTdSgpWMzUwtUlDZrho4ViRoIofT7SQ2mjaVUU0CKNLhqQL9Jql8OFBLbv6IMJRUxcuYze7l7kk26sxq+gf7NXwjJ9/jBOv7WEq2NJwGSDL2hHpUakpIyClheKZVEDNmyIIBRqxEc/+tN4481XYLWXcOnSRcxfYUifHWZrHQ2RIGKJFWWVjhIam0JYWJyH22XD5sFOWExeac65zt1yy824dHEUZc2JudkYxscmZdK5ZXsTtg3txeR4FJcvLqBUIMWQSacqB8YwETCTbijua9fEuQrdMIoZw/JWUVt5nrheG6YcxjSaQ6XGcBgtkSY0NYRw9tQJVMt5VCtFWc8pbuegki5rVnMZB/btENqVJJwzGaLCXCP+jJNzRTFkX2s0H9eQj2uaD6MAzJga4escRkIzI12yo1RhtkYBFmZfMJqTmiVSmYsW2Ex2+LwucRJDnblIKZRKTP/OiiCcAbG2ip6lw33QSvqYGXU6ZxIdF+hEuRvWaqREcZ/mvaiGhUTLHQ63uI6ZzDZcvHAJVxYr8Hj9SCcXcP89B+Fz8wtyQGi0Far5qJrY0Khhl+z1hp5GldD6XQtYSYn+d2w+qJE1IAJjPSOiymuCg0T5PLJ+6bQ0QWJUQ6QYDKqhYL3BhtSwsFWvpT63aNDWhe4ZSCbXAUMLK8NWHYUz0AgZbFwvXNWHE6Rxcv81tGDX1qjrVjr99/l5/q3Nx9rgZF2XwIGI0LzXNR83vqdqSK+1S/pqqyO30nzYHev9h97Zhxgoc5WNGdEw0hWlyxVEr1xx4YXn3xTaFd0F1/YfI1fuuq6GIaE2O52yciiUpmF3LaGtu4KG5hr6NzTLOruwsIzXXq3j3vsHkUgsYXU1jcmrQCUPdLXsF+dJv7sHq9EMXn3tO5iYuIyOrha0tDVgdv4qMvmEDFPYOFusNnEwLGgJwJrGvkNmBINWBJw7MXOhH3PTq1haGUcsvorJ/E/e2HxEyt+EzVHFn33tETz+w3+AyZ5FujiHzh43vD6HTOlM5pxMCbhQEymUpUsSdX04fTKL82+b4Xfux6984atYKmawODcNt7mME8eeweLcZYGTN2zeBl+wG6uJOuYX6a4VxOBgM5597jEk4tOol3KoFguoV8ug6ZHdytmJBU5nKzZvHoKpbsX5c5eRyygRaC4bRzq9Kt7/9E5n0UW3kFCoQabnQ1u3IRaLo7u7S9Jin3zyCVRqtMQsCyrS0dGBudm5/4+19wCyKzvPA79737vvvpw6526gu5ExgxxmwMEkDmcokiKpwBVJkbalFcXVypZs75at3VKt7NLaEuVdl0WpVJZcI9G0aCbNDIeTcwAwCIMZZHQD6JzDy+G++8L6+8+93Q0MuIpdRY3Q4YX77jnn//8vCU3o6JEjkvgq1CDDh1RmGeNTY7h6fRTlko2+zhYszy3JodvU3o9dRz+J9s17MLVYhVXldInQvyp4FUys7gpls1kXxILLkpsVQwI3bd6MkdFRlW7NqaKL3Ek6ObmydeHL8r8sXrg1UTDg83ixaWBA3I3GJsbXDhFOqDhR4EJwiwp5TY0qKtRBGAGZMLRETQwkPU7zkYXGBHTC4ZIi7E5cXSecBkrlMi5dvCh2rs3NLbC9Gr73Q+pkiDIp6JqbMd8DKSosJIgmsfiWkDabnXVe6TCqFkyfsiiVRomUvkpFGoG+/m60t7fi2rWryGbyjtbDJ5Rx8paLJSVYZ5NFVyoW0izO2dhwQ+IiZ3PDKZd8bSheJOyJuQekecjvkv+sQqkUWqNEbGKrR8tfsehTHxiHFqFwWDZ//p3LR+fhc++eXXj//Q/k0GxrT6CttQen37sg6EgsFoZVKUpDxslmLlcGqayWTWMWHT5PAIZpwx+qoG8ggETSj+mJFJbnOSn0KGqQXJcOrKanUa4A8SRwzz2DyKRs5ZRVAzrbkkhns+IKvVHvAAAgAElEQVQ0xqaJgzRuMALs02mJ8tNqAPEG6UYVlLN5+Ajd06mMHTk/t5Il2hWCrdmSRUAERhCocn2TCSWiUk0a3ZWVAkqsU/xEJj3Q/MxyINWO7mgaEjEPHnnwAJbnp/HOmSn81m//Fp5+/lswQiWkC0sygQqaIQlnW15gOCMn6hpCgRbhYZPOZgarmJ0qIOQbRm/XPZiemkBblw83x04D3hVU62mEoxFYZRNjY6solThVZE5QCAP9W1CsnUXFLiDoiyBsJlHMNGBl/WhPbEPDiqOcJ72Cnsiq6bxzgLRxg+c9TaqOW/j8/zUfArETohfzCLU2hHbl+EfzeaRZFyegjc1HEJNTtBlm86GsbTl8WadcsZhWQm7XBlfZkzrBfmtuUqooWC/P3U3Fsdlfaz6cCaUL32841KTEl5wg2b3WmhxpJBwHK6VbUfWqmsQpqohqbORKOYekKkZY+Kp1s17wbvy3MoVgxLlCSBQK7O5F6w2TFD0s+tzHd2gToq/jc6w1Knx9/GyVnSvXUTQSlFDAXC6Fjo5mue/yhSw29fZjZnYJtYaBAheZXkV3bwI7dvTjwodn0d3eIZosO9uGLdsj8MVm4Q3mUSxoGB74FJ79qzO4eWsMwYiFmrYAjxFBpZpVFFUJAwUyKYbo+nDf/Ydw7vw7ikaSMVAs2OjubZPr3d3XDcsuYWhoM06cOoGFxVU88LEDiIVqSKeKKBc9uHRpFG3trVhencau3f0oFT04c2oadTsMfziPBz72KAxPFG+8dkZo1EQZaU3sWtnyA6NOhpNaV/Mj32tQu8NGXFGUeOVJ8ZEBoMeDeCwq+RhMB6cBBCmuwWAAtYqN3GpajDhuXL+MWqWESrkIP5FwMQRRRTSbj6OHd6kGU5oPNjQs7pXVriAffO7brHaV4xvP4o1rj98r6wmE27dg1dKQqxhC042YHoSNGvwe5pRwEtuAt66hlM8LympXitDqVXHV1GAL5clH5y8iMdL8KtqPWrPcT3jrcsLMBkQV07alMmoErVO5rqLf4nCM+UJkBVy9ch2XJwtobe/A7PQoPvnYMQTNGgwP9TB8bhaZpFrSdKImzAZ+Se3gEnece399HSu0QT6bfwDkg4+xka6kHlvp1pSFuBq+8YtoAb+vzCTU2uO1cEXhLKw54Vd1j7JtVsiIg/y6yIezk8iAx6Ehqc/VtQ136hY2WXckqyu0lzQ9mtEo5oOLNtxWe2+gULn3zN+u+bi9uGfzwa+/DvmQUvjOhmmDCYlCC52vteGJ+2/udUSSaYBASh0pu6IxQL3hQ0OL4JWXT8Gi5kfsh9cRZKVLvf2rbM+JycHs/C2k0rfgD5Ww51AAfZsNdHSZCIV1Cdx86vurGB6MorW1G5nVKno69iC9FES90oyxGyt479R5OasTyTK2DA+ht38AFy4y6fwmdK8Nq5pBtW4Jjb63bwAzk4uAJ4Ptu1qxqX8Ioxd8uHSyCcmkH5niB9B9Kzg3/dBHm48O/Ul5B7/zb7+Om1Mn0dIRxNRUCh9euoJd+3QEo4pnK+h+jdNTCtIsNDw0WwSsUgu++60l9LV/El/4+f8DeZ+Gm9cuQbOyePFHf4lcahzJJhOZfAnJlk144KHPIhbvhFUq4/LVM5hbuonPfPYTshk89YMfYGl6Et56EV6NIuMqwokBPPzQo/BoPrz99glMTUwKR7NRp/Ygi7LVQDIB+DwehEJM5Q6I6JwbhZrAB8WSlDkIJiH0siWbLYtYLhJO5ROJJA4fPoSBgQH8+ZN/jqXUEuDcMwI/122YmoZYOIap2TQ6hg9i37EnsFoKo6YnP1Lsum4KrgtVtWzB60CMLS2t6OnrwfXr15FlGp3TuHBTUxsxDwl1urOwZdCZn6LOhga7bKG9rQ2t7e24ceumvHZZ7C4v1umI3eclm7pcqaJS1yV4bKi3Fb0xDdPXT8FsZKHVS+I0tUZZVKtWBiPcKElliscoUsqq54kH8NSPnsHK8pLobVj40+no6pUrsCpME4eE1DETg49Bp6xVTsppxSvp6BoikbDTkDA4TMfqah5dPQlJDF9eXpKNjhN8Uq9WV3ISKLl1yxAWlxZEcMtpZSRKVEXZ2fGzVM0DN3A1qeN0WKHYauMmMkPIloJCiuXp6OIWTWrop1x3SLVSnwMn6Q34qdOQkCZaQDP3oyz0uoH+XrS2NePNt05IkREMsSncgky6iLHxMcRi9A+z5drzfCmV1GXlDCsUoojSElpVe7tPbG6np+ZE9NXaTOG+huWVAjo7/XjsEw/j1defw+xsAw8/0otSqYKRq/NAPYwKndiSMSwtL8tn607FmVhscKpI3/AGEM5pMLM1QTv8mgdRvx/5TBalcg1evwadVA4PML5owR/3oa43YAQNsUEW0WjNFlpENMTwoipWMhVq2GGEA6j7NFRJd/QDX/7yZ3Hhg3cxMTYjjc8jj38Wxx99CHl7HN9/9k9QbuQFIWFshqeuwSpS1KnCQ7OrQEdbs+i5EskIHn7wM3j79YvweHzIl2ZQ1SYQMJmBUYLhr0sTl0hE4DPa8fqro+Lw0925BToRQP0SPB7yz3X4dBOmFkYxpaM5vAWa3QK9muCnIJMaEb06rnSqwHbCpxze7t8G+eBETpkcKNtsN/TvJzcfxJQoMFfNB5EPEZwLXcvhh7voh9t8NEjx4M+U+NelLbtH0MYCf6NGxUUgpKTfkJvhHmBuU7Xmde/Qq1TzoOakilLhskO4vpxARmdO6+oyFEqhHLt0uivRWnhjkeHSBxyKhEwyyTN0/sZ9L/I4bq6A0zhVeb9IeBYTZ9V/y8WSQ/dyNAlrVCxFK2KGDyml/gCn+VWEw36hY9l2CZFAFJrmQzpXQpF2aV4bkbgHDx4/jK6OVpw/8z6sQhV6JY5EcwPp0giGd3YinmhDNhVGNuXDyXfP4KFH7sMzz34boYSJeNJA30CrXJ/FhSz0RhwT44vy/nQv6Uo2/LqBbM5GIhGQCeLBw4dhc51pkP2Dadz//J//Jrw1G7/37/8Dgv4O5NIq0+fG5Ak89NgWZNM63nubmRKbEEpkcN/R47h+bQznzl1Cd+eAmHawWVU1Cj84fg6qSNx4n7hohivODYaC6OrpwkB/P6KxqFCkCoWc5GfQLpfoEId3vP4Bj1eC9ybGbsCrU6fHwF9LqHYst4Ul4angvkM7HeSDBTj36NuRD0W74nxNGTWoaboKiFNN7jqiVm74EWsfRNUbgaUHpWgrpZdQzS9DrxUlDbxcqUjuB4eYIjau16Te4GbMISp1mobjFqeRUeAglTKJk6EqSVcqn0rl7rCZoRMVdW60ymaRrOh/PBtIC6eNMh0Jp1aA5tY2rC5N4eHjh5CM+2DT8EAKcA4QqDfjvUjjCEVfk5wyN/COe49DvZSSSzfVZ/cP1HyQhuSuLVdzQVod6UyCZHA4R7Y9z0OaRJCZQb0FqbumYnnwZ2Iss8GufJ1xoVawCtdzkEiHfaCo5up25C7hUsgUyqL0G27I38ay2qVaqaA/ZSpzty93+Pt3bT7E+EdocLoMSF3alfve7tZkrPUVd+hPeI2U6cdfQ7vi0qyt53xQ88H7z64TZUvgpZdOouQ052vNx09oeFraK8jmFtA/0AndU8CZ99/E1t3A1p0mPD4Lw1ujKJVyqJS68N3vTOP+I/2wS0mkFyN49/WbuHVjGffeuxf7D9yDQ4d3YWz8HBKxVlhlOpXWEY4GMDl7Bafefxlek8wVS4ybypkErl6+gYcf+ZgMi8+dnES11IHeAT/6Bvy4emUEb1zd/9HmY7P5X0Vf8Gu/+Tn4wzlk88xKMPHfvnMWPQPAznuAeEIdDRSTsDgmtEoOJIV+Yd8QvvvkTTxx/LewY9fncTGdw9L8DdTL83jxR3+ORmURXg8dfIgqxPHZz/0iLAsYuX4FC+lVbN6xVcTtdMo4d+Jt1ItZBAzArhRgBoLYsnM/5mfmcfXSVQRNbjZAiK5MdlG6Lw6pfQbE59s0A2KZyv9JQJ6uQulYkLJoJYWIPHU1aVA0HG4uzAZJxOOYmJjEyMgNNLUkJKGUxW1LSwLLS/PiTHHv7r2o2B68efICdu29Dzv3PIFKvQkVpuWyMw8EJPdDBoBaQzY6CTpq6CKusyo22lra0dvLvJNRoUKp7l9yjWVzIpd57QAWQR/F4nURU9PWb3DzZumMR8duOvadanp1t4XBhGTlHu6VOeamziR6YsDc6Bn4GlnoFL5KzjCpFC7HfH1Z86WxAaGmggdBzVvH7MIcJiamEI5FMbRlCO+fP4fLVy7KPWH4mL3hQ9lmdksADbsuEzKxsK1XJKU40dIq6dmk8shnVCvhoQcOiS3i5cuX0NDpzlSF4QlBb3jw1V/8Cr7z1LcwMcZJOelSzAkwkM2U4Pcn0N7ZgZsTl2CaNXjqhtCdnDwi9HT3YGUljdbmVmwZHsSFC+9jeXkZXiMIu1oSPUworIR+9RpRD3L0FUece3BTc5u8d07PGvWq6Bba2mPYt38/Tp46iXSmKA0K7W8pJO3p6cPpM6dlg+R9s7KakmwO0aSQPsbUZ5uFD4S61cprUayIsxXvx0gkCsNjIxSqQTcsHDoyhExuCdFoUigdC3MZzMwqJ5VSAUhSY1I3sLJMO0jlYkN7YjYdMdrolWoI6QY8ecBfNBAsGvA3NMQSAZT0EnJaCTXmZ5QqKFIAiQb8hiH3LfnMpBuYXi9i1ENVaiin85hl3kgY8Ie5YuneqcEX9CGWCCGdXkYgqEDs+47dh48//iC8gTy+98x/glWtoZCl5W8INUkU5iGidN+kd/Z2tyKXKcj9Fg7G0dM5hImJaZRKGTS3mNCNKnL5NIJhwGZycoQiuWFcOF3H1Q9zqJQ1NLeZCCTnZEMkJS2XrqKtqVdsiVcWc9Cqcei1NtTtKIJRIroqSVml7qrJmusCxMKVfHc6+bh5B2KZ6TS0igbkTPy5zmp5NRHcsBZ5qK9pFxxKghz4nMxrdAZSgnPSrq5fn0FNnLDU4a8GeQrhcPMQ2Iwx90ZNGfm7gO0YXnFHk8bCDcQSggvRU0fT4fCSXZqNu1+4PGLVgCh6l0IvnKmkS6ZwHoe/p0suj6JgbEQ8VF2h9CPC2WdacsPhdcsbUkJWaXJEQqKuHy1a1xEXtf9IgbwRlnI58fK3jrbFudbqWwqxERTEGfTwvdLC2+ttCBoG4nu0CQanmjbqlahoALOFVbF/DoTJvSdapaO9rRWZVBo93d0oZYswfQ2U7TSSzXFoWghNic147tm3cM/ue/HLv/JVsbf85n/+P7G8Oomt2zcjlVqFVw/ha7/yL/D1r/1TbNk6iNXUHCwrB68ewOJCznHV86Cjk8VCHXG6XBWpRzyMmZkpFPJzGNq0A8uLZbz+8nto40R9fgS792zGQN9uPP/sh6iUIjBMctt9qJTJMQ8Jmsh7h5fQRag0neHBROd0EUqTjqSE3049SPONYEjMUPo2D8qZuZois4BaSMVrp1FIZ0eXrJdzZ85iYWZGEIWWZAymQec3TsEd5yEnL8brsXHk4E4ZDoohQF0NoqTIY9K9g5AoCp6arru0K0XxcUhIzpCtwlDhQBSVmg6LmTJs+mnjCzYWRCGcEDp+vjVLzkiiyVIMi+5JTZDdKT3F6VwjasLN2oa+1I5wegNVkVkibD5k0CPifKU5ktdPF0OvgUsXL2NmsSb2/LOz4zi4fydaW2nWw/erOnd3LXPvo+03vy37ioNuSOmwkaijk4qpUAj+MpEDpZty15q6973OhN1tDngtVTCfK+5W19JFW2R3cYLxqAXkAI8DOlmPG4v7NZ8NZ806r801tBBXu7t8qSGEGiBI4+UgLG5TcvufuDXPR7Us0oA5AXtquLNuFnPXJ14Tg6j7SJCan6CT2VhorSGqzmsVtKdRF/dNVwfDs1zpp2SHum1/Eu082QZiVU3WByncSqztItnqmqj7kMNxhTKx4eP9qEx7OADlvl6xaYYTxRtvnES+TNRXDRIUfVasHgTls6sFBCM6stkltLZ5kU5P4fDRrRgYNDEz/xY6ejgQBubn8wiHTXR1DGDmph/P/fgD3LzF7DWgo307err3oq9nE4IhDllnMTjUjPZ4HDWbKHFJ6KT+kI5LVxmcegJD23qRyiwKChoKtOOlZ6+hn0ZMuQz8/hLaOwMIBIuYm5uUzKHz03ex2t3X9SQSLcDxR3ciljQwNj6KWKRZ+PQerwWfWRZhSVlEUjysNRFBl4tKzNoe3Ys//8P34bGGcejIF9Fy/8OYn72CoC+HE299H9Pj52FoFYT8AdRsL3btPIDREcJC86iZMQzu2ofjDz+Ks++9i3PvvgZ/w4LXQ8ejPO7dtw/lah3nTp9HxB9AOV8S5ydSW8yAgUqNNJGKFEvRoLmms+BmySk1F1RnZ5cUI1evXhVoWzQNjbqyiHS0Eo8//jhGR0dE9Lx161acf/88SoUyEskoduzcgouXPxTRXalk49jHHkEha+PFl19Hf/8h9G86hJauXpQ9BrRgBDlSiki7YFFAXqNz0BKapR1le3unFMUj10ekIWKJIBwaEaCui8Zc9gNnIpzEs4jh1J6WqnWPjpFbN9RAy5kUKa3M7YuXEx9+aEyPp2husDOJjoCN2dGz8NTSaKAkNrpBg03d7TCeO0VYp1Q0UK2VEQ5HpPgzTD9ypQKeefZppLIrwl/2B5RvNBOL4+EmFLMlmLQTrVUoM5SxdzjZhr7BXXjrxDn4dA9W527in339K/jWk08i2RSANxBDueIRalJzrAmzk+NI1xfQsCPiNU2DLJ+vjmKBb74F9z9wDK+8+QMYZgFmPQqLN6VO217mcPRidmYJsVAMrS1JjI+PCv2q2jBER8ENglefwwnBCgifV6ldoeMXYJjNePD4Mfz4R3+FeDQg761/oA+xRBLnP7wgPHHSCRIRhqMFhBJ37v33ZROiE1dfX784ki0vr6BYLmE1m5HGg81NiBYR0MSdTfi2DFbz+6HVbbQkfShXszh8LInO7jYsLBSwtFDB6PV5JFv9mF8sY+eOCJYXyGP3YHmpJjkXdGyp2RbER4DsshqfR0MjD9gzDfhyJGMYgNeCHQR8rRo8kbA0MFUvJ9kWvHYDDasiSANNAWjd6yei1fAgUNMwQaFlRDUNcufSFCAWFcTEYsCWyWBLG3sOtuD+Y3th19OYXTiPmZk8Vmb9qFVC8AerCMeLEhao+1WqN5EMpgWXijUETNqm1pGMtWHPPQfxwfmLqPDeiwRRbaRQQ0qE1kwzv3EhjNPvTEuz9KnP7cPZy69i25Z7cPNaGaOXcwia7QhFTKQzC9C1EGrlGAy9DTWkb+M+u8WrHP4MwKTJRsURiwqHWQkX+TNpUjzch9SeQ9HtUH987efuJI9/c/s0znG2YSq3zFZJz6LgfBUjo7Oo6YYyfBBLUjVQkAZEnK90oTNms3TnYZAn9TZ11CjeJEVFjStlr5A6n+gLaZ8uDdRxmHGZ2W7j4Bo0cPXXnIBAJRlRnHeZtkngmVMWSeHPfYUUF2cC6UAi6zIr57cdJyN1bR0018lIUce3g7Jys+NzqZN1TZ/ictPdIoHrX6Ex6xSJjZ+b+3vrgImMFUnoAbQyyuU0vEYNjI9g/ocHvYjHI6ghg8WVMbR3NIktpGHQPS8jouJ4IgyfXpWk+56eXrz26tsoF3XU7BB0TVHyHn/iYXzuZx7Hf/zjfyb2ldF4WCbDY7dm8ZlPfx5/9mc/wJe+9DhGblxEtVZCONyCibFF2BXq1EqCBocjBjRPTZphLq77jh6FVV3A5PgC8qkarly6gc7OHmQyGWEfbN68Cx9+cAMenVk6yi2Jex6LJqJjvFd435BWzPuU4bzdff2IRUN4+82XYZWyiEUDQpuKRqljicnvJJrbkSqwEPWiWMxJMzExMS66SFooHzt2XLK/XnjheSzOzYgtbXMiipCfhh50XquJto+0YSm0GhYO7tuBcMAvblLUU4jdrlLxoEpnS0cH5GoKVBOpNFhuISzuXAx+dZpWCYN1WANucbqxGFX3syN2dtzS1M9vP+eEiFUlJYuIhNMMO/e13FtOke/qFZTdtLrvVUHNXARqPnTcuHED8ws2Wlo7kM6sYNvWAcTiIclzUZQzp7GQ51Hp89I43JFFIUtF/R/YDFxzXhefm42CM5lYy7vg62C94w4UXO2XiKzvoGJ7/TSIcamNjnOSE5TKBkq0GK6z2R3V/ZqwWmjIdKFUVOg7v9SadFytnKEAr5g7qNiYybH2mje45932eA4Kw/esMrpUc+TaPa//7kcptC5axLNV3VMb5E23Pcnd/5b3FTUNbhNDGrgkoq81H3Qe5H1IrRDd1VTDX6FBA9dPIY9ojGGnSueq7mXFcOFnI6+HjSytnR2DDdrlCjOD1Y7HwNtvv4tyJQy7xjOp4tzTNNipii66XF2BYRbR1Gqgr3sTzr7/PH7687uxdbsHUzOnMLh5AFaRmWkG3nz9Cs6fBwoZReM+cGQ3dGMT0hnaUMeg6zZ8vmW0tOZx/7FNMMudWJhbwDsn3sCVax8g0RxGJp9HKEITDoYossilViUMQ+tF0IwhFq+go28V6ewourq82L1zN3p7unD8M00fRT6++f8+jUiMzk5luahMGl+aq6OQp3jVK+ISrwlUCTc2SFupSa3MjK5GIYbKSjue/cvrqKQTsOxmPPb1X0c85kXQb+Hdt57ByPWz8OgM9iKlgAvXlI09xObBG0Xa0vFL//P/glvXr+K9N19Ca9yHXHYJXd0dGNg8iKeeeVl4pJ66LqJr26LHPODze2HXKyiR7gPmBJAfqkknxg+ZhROzPvhF6hWLiVSGGQW0HGXxoLQCLa0t6Ovtw8WLF+UG2blzJ/r7BiQNl5aB3DxGb17H2Pg4lpfT4ihUrxkyPV9eyMP0JxFr7sSWew9haPdBzK8WAC+flzw+d4SpArM4ae/s6ERnRzdGRkaUmNsx1eXEzZWkycbm9BEy5ZD0cPV6h4eGYWsNjN66qTYzSeJWftYfJbCzSOB0iRQUHYNdSXQEa5gbPQsf06X1CipEnaruRGZ9RdLW1oVbZZpCWJZ82lpNEByiUkWrJHkg8Nbh83vgDxpYWV0SOkk4GINdroq+gKhITauizImcLy7pwW+9ex4zU5P4p1/7Cr737T9BubCi8B+vH5lMCUcPHcUH751BrVJEScugXvHLAeHxUOhmwbLovBXFL3z5q/jOD/4UXl8BIbrWVEtCC+RGySKN9C2Bxcsl4e9LUUkhZa0gonIOlLiGAv4gDA9pA0SjKvL+KhIWZuDYfYfw2msvwevVEAz5USiVkcmVRA9BtCQZZYqyIVS0+bk5NDc3YWl5BTt3bpeNfnR0VEIyc4WynBtMcuYmRdocv8T9w6njSFky9Cp8QWB4m4lkcxKnTs2JzeOmzZvE1i6W1FAqWliaz6Nms7howsjVmyKOrNKGWtfQnuzAwuwqtFwZrUYA1ZQH1axHdC8FO4NSo4pQjAnrAPOyIjGPFP6s05qadHhMA2Vyo8MBxCJReKo1WJmcOF0RapxZWIU/4oMRDiKUDCNbyaGiVdDw1lEoW9h5yMDuPYOoVAuAnhF/8R9/r4hcGmjv1DG0La6ckcwSdKOOIPNkrKK4b0TDOqKRGDwwxFLb6zFx6cICjh49htffehZ7D3ShUJqB6W3Cw/d/Ca+/egrlygISrXmsZJfRHNuCxckWvPXSIryNHhUkapAOxcwHonJRgK91gzbILWLd5oKfC6e/tPB0D9ONB5jKIlBTOYptH394j4gLpUBiE+CEELKxksLFcXEinU9j8yHZC8rtijkfozfm2O3CZuEmKKhT4DiUJ1Zo9GonBVJc30h94M1LrRdbZxYZjgsVJ28NBroRAZAyQJU97tcaSrrB+UrNKTnVc4MDVcLy+ntXj+FOMN0CSKEOSjwqB6kTFiZ/JyGKag9UTlaKVy8TbYdaIsWEo4lTFYJ6lWs2nBuKBCIaLlqiapq7T0rhGGioApHvg8WuhbKVEeSD5gm5fAperQOhsB9mwMbSygR0L5EBP8KhmBQ31LORh93VnsRPfeoxfO+730Frawc62jbh5DuXcPMG0VgDP/+Fn8PMzC2cv/ScUKsGh/px+fK4aNbITKGebc/enVhansLgcA/KdhEXP7yBYp77hy4IeF9/p6BJ3MeTyRa8885JeQ07tu4R56aJW8oOfsuWIWSzRdhVH0ol7gM1ma6S0mJ4SCeOitkHjTKof6SdPKnGbB44FOAdl1qdFXcqWuOSkqam6WwE6vAGk8jbAcVA0jh99QlFWBX7Oo4e/RiCgRCee/ZHWJydErpVSyIi5zlRDd4ztMxVzmucBNs4uG8nTMMjaoc6M5toalGvilZCSEZO2roUM05Rv9a0u7aiDqWYzTRfnBIEK62lalpuL4H/Xs2HKyLesD/IQEEcutabDz4ji3s2OVz3+VweDT0mlruk9TFjhoMw0kvd6b+sE+4b4mrpaD4kQ0VRjlzXMffdUNMiA0YOEh2UhIUr14fsPRw2cBgomSi3W/HKueI0/e71pLW+ot2t0yhdtESCPMW1b30IuvGq3q35+EnIx53NhyKBKCMN1Ui6jA2XQuXuNbc3hzJTkevEoY+y/lZa2p+w9je8YLcp3dh83H6XuP/6yc0HtcAc6Mh9VqWN7jqVUe17Cn1z6WB8fWob5pDbhs/PzBBVc4pLIVkwuim5Rhz2caDrIX25VqYVgwwry1YV5XJNGAA0m5j+Hzl8dOMjUiZKaI9PXke1XobmLSEcr2Hbjk7MT1VwZeQ5BCI1/N//7qcwemUGp96Ywfmzi8gzjk4DhoZjePCzRbR0dKApeRgXPtCxMNsJv9GHir0EM3ADHX3TgOc6KvO7ceKd98U4p629TerXVDov9ZnfH0GpVEUwmERbYi/6NpnwRW6is38JTe3L6O2NwS6RfaFLXfXZL9730ebjT558Ugo1ctcFPtSBm9eASokINBeRcsbkzvQAACAASURBVCeB3wPTzw2jjqoF1AsaohjCey9O48I7RbQEm1Eo6qi0touor60tjvn5W5ievQnDT+pPVaZ6DEXzGj45LC2EsZSq4iu/9GuSSfDSM9/F8ux1dHTGEI0HcX10TIQ3QTOAXDqPRDSOYr6gnHvEzk8l7YqYzdHiSHidc4PTlWNpiTkTdXR1dUmYUCaXWrOE4w3R2dmJxaUlWcQU1XKyf/DAQZliX712GSdPvYM0NQ88kylU9gZheEPiuMPJfT6bg635YUTasffIY2jt3gK7RocDhgupTpcOBnWdE6kaOju70d7WiZGRUSmI1Qt3NoMNlKvbmw8WTE7zMbwFVs3GjbFbaiN0sixUV30H8iG36jryMdSZRJNRwsLNc/DrBXi9NeH2s7G7c9Nzpzp8SOVe4REzANLHZMqmA6vZFH74zF9B8zaYnaQWj1WUqazPY0roH7t1ius0Th/MKEq1EH7m578Ou0qRcAMDnUl88z/+LjyeiuRGlKp1PHj8YaSWlvDu66/AxyLNU4ZXCyMQ8MKyVykakKCwUqEJv/yrv4m/+Mv/DM2ThlEqKztfTmZlcyNtrIZ4ogXlMvnecbGJpIDd56vSvw0+HxOJadXMDICQbBikZKmMg5CgNpsH+hAIGKIb4v1j2TbKTGk26cCmIWD4RYDPYpUp7u1tLZicnEP/pk6xIx4dvQFobIBI8VFptvxdlnsq3FAdGiqJnsYCwN79w5iYuoLVtNSX4qZCkXu+PI2d93RhbmYF0xNZTM+ksW3rdszPziKzmmboLntBRH1NyC5bSFo22vhZWCYqJS8000TWyiGdW+GSRtDWEdOCaGn2S9CZcH2JwrQkUPbrWCrnkSNdUdMQNYNIeMIIGn7MLM6zJkLdr8GXNJGqrKJqVoWfqhnA4SeAlg6/rBk2/HYpgBOvVDBxi8US0LvJi1A4gng7USgaApADzZweWioDLc0RKTCEmqdpCPqG8djHP41XX3sOK6vjSDQZsIp1bO7fganpG4g3lWDrebHirWQDQOEwnv7ODIz6sEyHSb+hWI5oX52atYaiXt5+uKpJpov28TPyS+Wg3IA2rq6N9IRGrYSH798mU2bXKYY/lyLfGbcJXcuZ2N3ZfIyPr+LqtSloPj9j2sT1R0HrHELwXq+J3ffBA/uVOJb0PasshXiRuS0205EbsCsVQfZ4MPMxWGySZmFXOWlTQmI19VTWuS61ydWH0OCCRSMLUUUvUzJZCfBac5zikINUMMdRznmL7pRRbWHqytq0T3WaD0U1kK5CYR7OdFT2F6EJqa91y1ciLreXCrYgOesT1LUR8B0Vhe4Uwart4uCnKrqSapWDhRKCIUPcr1ALM7EADeSRbKb9Oaf7AUlAj8cSYpJBelZvT7M0LzQ4icQi2DK0Gy+/8B7SK7RjDci9xAFX3+YwDh66B6+9/iIqooHj9LOCXC4rdrpf+sWfwfziGFazU9AbIVy7Oo1SgU2OKcVqR2ebuABu27oTL774BgL+XgwNbIGh+XFr9KZYoweCXmkSVlJlJJu6xTK6qSkktubULhI95f7LSTjDJdUUm/uMDn/AkDDAfHoRhm7D9KrcDUUT5u/p8IbaUUCLNB6ksIZDQVy7fk3ZIdeB++7/mIT2PfejpzA/dVOaj6Y4mw8GQlXkfuW9oJAPorw1HN6/W5oeMgH4OyIvdwXnPLXW3NlcW+d1xMJ9/e56kmZWQjT5OGotrIVSbrgP/j7Nh1q3GymEqnC+a/PhOEO5T23X/chkczKoYuPJ5pZ0aSn+HQRTKHEaB2B0BlMag7X357hJqbVJg5/a2s/ZZLhokNt4CYVcmn61evhHrkZGFfiqSXebMw4l5DvO/rSG3pBd4Tg7/W2QD+aU3fml1vDtyAfR2Y3Ih9pjXYrc+ppeG4xseFCV0bKOfCi927q5xvqv3r6fu/S9O5GPO9GvjdfHfSxBtGpVWU9iJiLDX3t9X3SuK59Dbsk1qpoyJuDgOpVeRCTqUwMODvF1OoSaqNrML6sjnUnJoBS6hQYp0KCDYxCBYBR+MyHBudevjuPqlTIaDQ7VhUgreiPu1QwsLlpLSLZ6sH1XN86dOYNAZAXtHTo6mgbw0g9nMDtRQltPAwePB3Hfo82o6SuSmJ5aNZFNdaKQGUZudRNQTSIRq2N6/jkMDC9iaGsNNy5VcfbMNQwNDsL0hXHlyhjsig9zsxk88vCnMToyKYPoYCiFoT2LOPpwA539ZF5ouHXFi9R0ErPjNTSqIfzR9x74aPPxH/7wSfHpZ8p0o8agOwNXL1tgODJ55CzaaD+bFz4pJ4hAMQNk54C3nwGseaA9qMNO1SVFdDybl0UajkWksF1MpZFoC6Nu1FGul2Dzpuf0tApUPVHkKwF87Wu/CSufx63L59Cwl8VXPZVdQLZYgtYII5fNCyWG9o5+OizYpIN5JbyJjkqkXFBEtu5prZKy+cUbR6bSoaAcHGMTN2RTZFHIrp03F7M+6ObBSTT//eUvfglXLl0ShT+D8iicJkUnGIwIF69U5HXwo16pIBFL4sb4PKItA/jZL/4qVklxaZiMV3JoVBz/qJumatfR3d2LluZ2cbsqkyvDRSoNiEuIcA7hDcgHD2x32jk8PIySXcHNsbE1mocSUf+k5oNFtEu7SqDNb2P+xjnmXsPjJQpQhY85IHfQrtypCgsPIiDis01+os1iRoUOal4NL7zyIuZXFuELGijQ4YmuVkI0VrxGCRPzGyiyWA+1oKo147EnvoJ6IyYH7vBAJ/74D38fHR0JTM1NY++hA7hn9278xZ/+Ebx2AbpdgG3nEY+0SlDfamaSA1VYFXKQY/j6r/1r/PBH38dK6gaS3qI0eDJ9q9UQoK+/pmF4eAcuXxmHz4zhvvuO48Q7b8GqpP5Hhn1BuZ+w8IcPPq+JksXgRB+i0TjmZlPwGR74vB4MDPSJ5oAQ6czCrIQzJluapW/MrGQQjYbUdJeCbZ8XS0sLSDbFEItFMTExAavMaxES22fyOk0GcxE2LReEAy0lWY1EHCAcNNDeQZ1HCqk0px10zDHR0R1H14CJXHES0XAzrl1elvTz4cFhfPjBhxje1IP5qVlM36zBLzreIDo0D2J2HclQC/IrZczMLgqV0aoDEb+GnmQb0zdgIw/dW5PQzvmVJVT8BhrxENL1MkrMm6lUJeQtkW8gQXtJ2MjWCmgwQLHFlN+rkM7iAYYYbnSYgnVOcoBoFFicA8avxHHhXFrsnaknoy3fcqYqThycMjNTIZfLiAlCe3tcqHz8NwEialF0+HHo4DFMTTKJNSPuPszW8Rol3Jq8gI5eINpEUKMFcze68O6rWRjoRa1CCgpd6WhDyAlTDh6N7nbq0HMFuO5hJRC4Q3VQLnC3f6m8GUXyFbc6u4BPPLhD0SeEA6283lmwi6DXKa6UlFQ57rAgJkJI2tXY+Ao+vHgLmtdEjSJ/6iXEdlduCsWlRx2HDx6QgoYDFlLCuN+pySinS3S7I6TviOaFe68Esx5mEfkVfUA5TaliVJqYCvNtKkIrLRQLkoHE/YTaEmqhLLsqex/XPB9Prgsdv8X1W038XH65JA87l0u4+yIvdgodQTd4XZwgrg0CW1nQojdROR38TZc+tvHKS/rDWvOhnuhuxYqYSax1LkrkTP4/aQWkZXKIQURjeTmHX/jiz8Ku5cTYQcShDQP5HDURCvn2mXR6o2X4PHbdM4RMZgUj1+eRXlHhXC3JXlQsDXvu3QszVMJv/Oav4l//1r8UylZnVxcS8Ra88MKP0dAskDSwaTCIfYd2QkMYp09eQ2/3NjHWOHv2NPbv3+tcAwNnz1zGAx/7Alqb2mBoOlLLizh54nWEo4YIpNs7N2HnrkMwfEFMTY9IPaVC6EhVUucaNRozM7PS/DQ3NWPXzp2oWBka1qNaSqGQXYbfz3vdA8MMyDS2YbZhidREH8+Nmmg+Ll26tLY/HTlyVOyDn33q+1icpdlDHcloSIIGSRmVTHWG1jm0K4+nhiMHdyNI+pc4TNAQpKyQFCnSZLVIga0KZzXRdyfJGz9fKZTFwplFuQpCUs2HgyxubD5kbfzdaFeqdN6oI1KFswyINiAfbmPE53cLZK8ZwWo6LcMo4o48gyTJXY54NgmOiYNmO1lfKmPFRTI+utf4FCXHKdbFwtbRPqxn+XAPUMOAjcMFN2fMfUz+nMMN1Zy4AwCFKLhhvOtNyV2airUAwXXa1Rr18rZr/9HmQ4Y3d0U+HDKaM4wQTcUdXyz6/zrkw903btsvHETMdXNTn+HtKLD6/bshH+oz5TriHkrWBc0X2JSrSTTXh6KLerxEDS05y1kfl4s1tLd14MjR/UhnF3D69Ak530iHrNU8SMY70N7WjT179qNYzuLC5fdg11bhD0FQBiIL9WoAkVAndC2MH36fKKhXuNQ1GaLwUyR6VoYvQApzDX0DTTjxzjm0tpkq5Lcew4dnFrBll4Gv/cttsLynoXltrC7GcH2kFxc+yCMR24H25j2oWkEVhNlYxeryNWzf1oorl07iyq1RPPaJPTh04AheeOEVnH5vRO5j+iTdf9/9+NSnPi/xBtevvYVkzzW09iygYlcxNQp8eBLYOXxQzmkyT771yr6PNh/f+E9/CT/FwVUNuXQR1UoDc3MVKRi8pgdlu6YCz5xBFKeWtM3WS1Gkxry48s4qqitAwpvE3OQqWE6LCxZ/nzSZoB9lvYqat4YKbXuVeQPqVS6EKJrah/Hgg0+gVipj9OIZpJZvYnllCpFkEJZdQyzShmKhLAuXWom21jZcuPAB7EoZhkHqTU4QBNcpgRsCFx2LEobb8abnYqNDR1tnK0ZuXRcXh6bmJnXoCrdbbQScLPD7B/buw+L8nEyveIOl0gxMqSGfV5AYoXkK+Dy6Hz5fBJuGduHDK5Oo6hE88ZkvoFhpwOMzpclidkUw6BdPczYf7R3dAt2PjN4QKFy4zuIb7hY56yabsiwoHOOh4sCnQ0NDKJSLGJ+ckPfBbysIck0Ztrb+VBmjaFemxyO0q4RewMrEh6r58NiwKBRvKHjW5Zm6D+AWZioRmlQ7BRnL90U4C0zMTuHd06ewa/8evP7OW6hqdQQ05pzw+vO6NtDa1Y6VbAGZooa+zQdw5OhPw66FZOo/tKkbzz/7A6ykFzC4bUgK+kjYwLf/9A9RTc8h4lPOOiF/HKGwT+zewnGgWGbj2Yuv/KPfwOkPTuPayLsIY0GuMfNQ/IQPdGaIBDC0ZSdOn7kGjyeJf/JP/leMXh/Biy98H6EgC8c8Aj46kpAnHcKmwU0Y2NyHYCCI6Yl5oVHR5Yl5MYGQH1Mzk7h49ZI0WsFIWFLT8+mcNK/cmHp6OkUIRoeYqekJNDcnRIBmlQwM9O8TatHC0oyIjguFtNA/ZEJL9xW6ODSA4aEO2ezGxiaFNsck+EDQg3izji07k1jJjGHzwCDmZ3JSaLCxHh+/gV3btqCULSG3XMH1D+ZRyfpwZPduNFZTmLp0E9Ys0B4PIJsrwQiFUaDVsWkiEg5jtbwKzdTR1dEpWoHLYzeR5VyYkDAagu6EvSb8ixn4qkCF910Q0GNAqBNgfc//v2YC+45uguaZRyjgl9DPQEjD6mIVk9ebcenDWRQt1Xx0dRtYSduIJ1n0qUKyUCwjFKKrTAOxOEMkLRSLEEc7v5+ZJF3QaknMjBdxY2QG6XQRh450INFSg+ZJwQzZCHq349UfT6BmtWLn9gM49e5l6LUOVCxy44kIZKAj+JFDzm043B+Qaij3vizE9SbEpWu5yEajVsRjD25zCr/1w1PsnV0+t1uEs3jZ0HwAQczOFXD23DWhXXEyKXaSru+/PK8SQT/22KOi66FNtLixsPAXC2jq8Jg7wDwCl2+tBh7kG5MnT7cS9/2pw9gRbTs2meogJQeR+wgniyxi2WSpCTYhf97XkmFESpdD3+C/3UAteQxaYwoVRHGaVSNDYa3SschQg8GpFVt+xobGptuRk2y9tpc52hDuN+5U0Z1rrgWaOeF4itK2/jExcM0VtUtRIto3NmHMHKHDH6+FaspIJY7GTaRSC4KKEvmwK3XQ9YkNBG20+3pbsHf/Njz/wg+he2poSnbA0Jtxc2QVt0aXxA2GQuytOztw/7H9+MYf/K64tvFFtba0SzM9OT0iuUC0SK/pwI5t9+LUu9eg1SNo1E2Z3icSMdEcLi6uolxqoH9gP7raOlDO5xgNildffhpNrSEEwhF09gwhEuvEapq0xoogHzMzM4IUkjJL9J7ugCdOnkC5VMKmTYN46PjHMTd1A1Z+CSaY1M2CkIMPTlLpYqkDwTYUjC65F1hsJRJxXLx0UcSz5LXv338QbW0d+PHT38XSzHXRNCZjQYRML4g4SWShGzgnn6GF3TuH0JxIQGdT6CSci+ibkxhhBigHrjVK3gZr5o80H07tqLJiFBrh1I+3rWe3MXebhnXKkNuwqkaX97c0406Bzwdx6Truc7s5Om6z43rRus2HzAgcpKJCV0RxoSRbgaiEknQK5YaNBwe8PI+DpNooO1ee44KC80ZxG2pH96HkUoraoxAshXQ4BLW15lutGwehXUOdeH03oB5s7mRBbByoqH+7ugb1nl362+3Xyq1RhFrk2DLLsGWDRuXOz0KGLaqTW9OacE+8c3DgoiJryOnaembCuaLYcejiBhpvrJc2NhBr5BG5Zq5lMxEHx5rcNTFwHt9t6tYfY90ynPc8h9jKCZOBm4wT4B7LP1bBkPx8iV7E4gEUrRRa25LYu+sIjh76mDQkKTqxVW28+tqrWF1JiyMm9xhm2JWtHKIJE0VrGWbQgm7QnIeDEoYpBlC3I7gxMouxWxWYZkTQWg5DqLfgkHXH7m2IxL3I5KZRRQaXL96Qs8LTCKApPIRCVkO04zJ+8ddbkSpdRj4TRGpmH6aWI6jZbQiZvaA7ZjhSgce4hd5uMiRsjF6Yx+UPppGpj2FwuElq55GRcclf48cdCunI5er4+tf/EYYGh/CHf/BH2LyjilxpXkKSV2c0NKxeHDy4B/G4gVdffREnx++S8/E7v/8kAt4gGuUA6mUfDu6/Dy+++CyiySBKdg41EsLJdytrsDj91CGFndmIIlBtRn4KuPDmDWSmGiinlSUvAdFSDSjzmGUwjOlh3hHqpLqQgiTe1kHkyjp+9n/6JTQl2/HM97+H3NIUvChC81ahmzpKlo2mWKvjsNXAwQOH0D/Qj2eeeRqplWUEfNRuQFK0xX2C4i2DomRTNiXy57jOuDEwcbu1oxXL6UX5PvMoOM1zveV5IOYLDXR1xhGPRjAzOYVoNCx0rcGhIcTiSRH5sOmIx5Kwa3VUqiYSTf1YXCkgnWvg2995GsmWLjzx6c8gW8zCR6tWpq7qPkGbuen09W9GOBLHtesjKmSIjZjygFEL0tlC1+z2uTFy4Qh/VpfXks3nMDUzvQapr1Gk7iin7mw+hrqbEamlkJ65DKOhkA8mVwvysaH5cDdbbjLrLhgsg9V0ag1C5aGlayhUbTR3deF3v/ENaIYX0UBd6DM+M4Lmli4Mbd+OV954C7Hmbuw98CgSyc1C0eMI9fCBPZibn8DM/LQ0LnXeX14bP/yvfwy/nYJRzSIYMhEKNKFULiBvLQIGs5gjyOXa8Y9/5V9gcn4SL7z0bbQEM9JEW4WiiJZ9hoWWthDLDiwsVODxtOJXfuV/QywSw7tvv4BT7zwPVPOolsuIRZK4/77j6BvoE7qKZIcYQSnuVP4L6Q5VjN4axfuXPhBqEdO9ydemmxmnR9R6MPV8dXVZ7p0TJ99FIqE88leWKvjVr/0rTE7ewl899d9Fc2BXiyiW8igWKdQkGudDTw9ds5rFfpf5IGnmngR9aO+Oo4Zl7Ds8gII1i2y6iK72XhGn8r5nrkipkIe37oVmBzB2dQVj16qIx4COeAj1uQK0GaDZYBp5E6pePyZSq0hRRL+lF927tmBifgY3r48Kp3tmOS0UqjJF62EdmlVHZ6IZfQEfCquLaO9tR66WQ6qaQbIvCCOpwRsDoh1BVBpFrE5ZSC8RNeXmDNyzezOunmc2wQhiSaCpA9i+o1vu/Wwuj2y2IPacDBGloK1YrqCrOyT2uhYpjl7m+HiQXq4hZPagnGOQVwGpzDiGtiYQjdcFGSPVr1HpxGsvX8UnP/koavUsrl+dx9XzgKlvFsgbegE6iIzeDtOvH2hqIalC22k+Nqytdbtap+evFfH4Q9vV5FkoFGpowP2FgxChMDnkSpnu34F8zC8UcfrMFcbGQzM4RWMR5yR4u8+raTh0+LBQu3jwc7fw0U5Y08Re3MsBkuNWxXtRrF3FXIO0Gk0Eiyxu1FSZqAbRFJemodALppvz3ie3mU08HeCojeP2w/uUsH/FLiMU5C6vCgJX47EeILb+PR+Fk1U2G3TeUWJx7p9Ci3VQG76mvG0JIq4yd9TUmwc//+d+TzQuhaKItNZoY+S9E+mUemldiG41mJatJsrK4YgTRxseD18Hi15l8sHH5z3DIcz8wrRYy0ZCSeXUh5oMO+gms23bJiwsTSAY5pmSl8lmf+89mJ0s4PSpq/AZEfmMd93bg1x+CeOToxJQypypYDCMTZv6MDN7EwcO74Bl5zE+tYqu9m14642LaFQjCAebRfQdi4fR0d4hNCyPhx75KhS0WsohETEwOzOCpuYg6h4vPGYCHl8T8iX1nmLRKD748AN5T7wBH3zoQWk+3njjdWlGBvoG8dCDP4WF6ZuoFZagV7PwaRa8DDqjhqLuQZ3sgkALCib1J3QIsxCPR5HNZuS8jMUSoo3jlP2t15/H7MQlQT6aY2GETQMaDznSXqUxcNZQw8L2bZvR3tqMBpPNxSWIiJxy+CHlyqX2qUL5durVncgWkWf2SPJ7TmidW3RvPP7ERUis6xViIWC8wCy30yeJvvCH67QZt4l1h3lOMepM/V1qEu9bQf0c7YWLAJZoFU/q4/+wSWZAqTQhFM0K/qFMTUQP6lXUW2k+nAL+juPbeSGqaF5DZV0dxx2/7Fpvb2w27nxP/BMOku72pZAmdR1cRFghkcoVS9DIDVbksgad3A63kXA/qzv3UecB16ie6hoqxHYjPUvRl1y3vfUmwEWVaBK0Plzhs65bMPPvuO8J4uZYMyuZnZvBpqhaLjtGfV7qPnQHS24DpP5bd8KRg/J7oq2tkpbJuoIoIVPHORNnongDDU8RVeSQzs6jYfmxf/cRPPLIo+LY+Hu/9wfI50oYHNyCrs4eeQ00EghECkjlJzjJRyDcgBnQpNlpMEirHhYL+TOnL2NqjPRNugzShhfo7unFjh27ceq9Uxi9dQUdXRFkiwuSNUPDDJ/eBJOIvxVExXMSD37GRL4yBdSGUUkdRylQQKOWgKeelOGDERhHR+8EopEUUvM5PPXfrsNTaYOvOYO2jmYxnlhdzSAc8iAcoRlHAaEw7e4D+Pijj2LmVgYjN89Ihl3DjkOv9sH0tmIlNYG333kNW7cO4Y3rd9F8/PbvPwlm+PqqbUjP6djcu1PsQ0+cfQ1JFhIooly1EWEirEWRo7IbE9ephhdxrQ3TF/N4+XtL8JBiIVxfHcVaA9S4VAg3MVmVoWQ+bvlV2HV+sF5s270PD3/iU/jzJ59EdnkeYaOKILUnTBe2bXgME63JJuQKRQkO/NSnP43Lly/L2qmU8liYnUaVoRAMbqqqSTwbD96k/BJUg/CsxsIlCH+ItIaaNB+8KUmz4gZFGgxvOPKid+3ajqX5OWRTKUSjESn6H3rkEVy8eAXj41NcHTB9SnRMGlFL5xbs23c/gqF2rK6U8dQzz2PPvr34uV/4Gbzx9ktyuOkNJs36BNZu7+hBOJLA6I1bqDCgh1MfsZ9U4T5SDm0QYFJsTqtAl8oxNDwkadGzc3NrCaOK4nE3DqTjt17XRfA31NUEv7WE9PQV+PW8iHArNRteTjmFR+Vwrl14VZoPusOo5GXZLARpVJG0EgzV0JGza+jbsh1/8M0/QjqXQzBQltTqlRULjzz6afRu3oKl1Co0KZKiKFvkHtO9qoGtWwYxtzCDlcyqNK10TfLW83jpB3+GgL2ERnEJTa1NqNoUVdaRK68ykh2prAdf/sr/BV+oFYVqFjcnzuLS6ZdQzlcw0NmNYmYejfoyunpCSGWzaNQT8Pl68IUv/Cri0QQmxy5iduICYOfQsCvY3DeIUDAKixQj0i18BjQ6P7lFjAi8qihYRZz58CymF6dRqVsIhQLKlxdAa2sLkk0JdHV1wu83JdiSmSQitK0H8O9/95t46unv4bU3XkRzCxuzGMqlIsYnJpBapYVuEIavip6eJkSjTahWNJx9/6LQlLZsT6CjO4hSdQGap4rO9iTKBVoYe8SlZvTmLSwt0HgB4r+v2TEsTuexWrTw+COH4FlawcL7N5AAXZtiqJoRLNsVTOUWgUAdge425C0LxUwedskWu+SVDI0d1DA8rAE9Ta349V/+It5883kUrDyWMoto+G1ooQbaB6LwROowwg2k8gWce4lRORRc1lG0gWP3J5BZasWtG3OoIYuBYQ0trc0Ix4OYm1tAOk3DCwrraghHwyhZebS0hdHQGYKoi5YlGY+ikLdQzvuRXTbQ3JKAEViCbizDY9QQCkRFW/Lh2QUMDQ2jvctEunAZfqMTL3w/A72yE7YVgOYhnZO73l/ffJDmcOfXutjZ4U/XinjiwR3/gM1HReh3iqZFfjhzegzcf+w4/CFlNcbhB/UoBnfUGtciJ3EUonOdco2y8WA8FdEPFebIwtSlVWwsaNYoLqLdokMRUQ/q8ijkqovRBAtcjpUWFmbg81Fnp3jYLoLiUl9czQt/5uUh7rgvaZoh+x/fB5tJ3euDVVJpvqSayRt2NR9OgKH7mIp2oovpAUX1LDDcSTApwaoQpaZOUUIL3PfF+UsVm+IAVWGKM8+DkvyPWRPC19ZJK8shnggincnAKtXFMrtSKcIwlZXl8JYB2Sstu4BSkZq2+FBmrgAAIABJREFUABbnmYC+KAhaIV9GJBpCa3sA+eKqIHTUv9G5ilbfPF/u3bsNkagHgZAXb75zCQ/c/2mU8iwy4qiUlUkBmzsOe/gZBoJhFOoNtMai6GpNIJ+axcTYJURiJqyaBt3XhGC0BzVQL8KsqjjOnz8v9tAcNR87dj9WVpbwxhtvCMLf3z+ERx79DOYmRlHNzcOoZeGpF+Hj58r7ieYHmk+aj2qkTzI9SDujwxyHKkRUDMNEOByTAcGrLz+DualLyu0qFkY04INGp0AyCHiQSgFHRKUizdvfpflQN8Qda1SYAutNyt1od+o++mjz4YKX7kOyOa1IroUqUF0mgTtc2Hg/CsJHhycHoVbnoYsQrIfkNbwq/ZkT8nBICfflbHWQD4Uqshchrefv1nzcrX9QFtkuVcwR+9/FBvdv2ny4NHC3AVGP7eYgKeSD61DctzaYBKy/hg27pupmbms+Nu5D6jdvb4o2GkqsNx9q8OJqW6RacWiabuOknl89Iq8v7323oZJmQ0T6TpDihlw0RVdUuku3aeN+SbcrhTh5UXMsopntwubDQ4ticn28JWSLzKNKY2hbNw7tPoKJG/O4OTqNn/uZr2L0+jT+7b/5PSngP/e5z0qoKmmNpdplFCqTom/mvmEGmPvVhmCwCZZFTSPZMl6cfjsF8puP3HcA750+hdHRMfT0DIp2ulDIYCU9h0CYcxkVEulp+OGtN6FWiaLSmESiM4u6p4CO9nuh13fCDq4C9ShMPSmGKpZ9EUb4PPbtb8L85Bye/6vrqBYjuOfoILLZFG7dGpdrOtDfgkCA9D4OnhSF9dixI9CESmjg/NlR3BpdQWq5geUlsoaAvt5e3H/04/jm09WP0q7+zTeeRFCLIDMdw8lXppFbBf7Lk/8P/tVv/wY27wzCG7FR99is9wSatao+VOgmwjyCAOC3gVh9E178y1uYugDEKl6BlYuNGvJsCjhYCOpiqakZhHaZ7An4Q6145Ikn8NaJd7C0OAO/pwqjxikyEQUdVc2PYCgs0DCzPILhCIa3bMXp06flSK6UioJ80J5T9lsPxW26OA5x2sWbTpI760pI5Tf9sCkm1jhlVpxsJlDTrYjaEbui7tjBwX7MTI4jHg6hVCwLJ/VLX/oyXnr5VXEZoICTbl28WfO1hrxOnzeOB459Et0dWzAxsYA333gTbR0tGNrSJ9Ozmh6AP5REQ/OgpbUTyWQbRm7eQlkaI8VOVjnnalq3kZXI5kN4puKsoYO0q+XVVSwsLsj7YnPFn7sJv7cVSlpdUjyEduVl89EMs7yI9PRlmHoehkHKgw0PEzbvinwoONb1/yY8Lk0QYUfecGQK1j0oaz50D23DD3/8Is5fvgxNW0KloqO//1488sjnBRnS2YAa3InJL5XShPsv9uy5BzNzs5hZWBCBqubzwI8C3nr2WyjOXkLYU0S0NYli3ocqbTCDPiykltE/uB9f/ce/g/NXbqKMLLxmHkXmapTraI3EcOqt55BauYponK5UDZRKIfR2H8JDD31eEsjnp68i4MkhQPcshh+RBlgTo200PGw6avCT7EDr5Dp59n7lQmToeOXtV3F97DqiTRERrEqeijSPKiCro6ND4Mhz758T+h+514ODO/DQ8Sfw4+eeRjzhFwoIIdSFxXmsLKeE6sH7i1NYunDRlSkebcLozRFBg3bsbkEgbKOuF8SBrVKyEDAimF9IwzCjcl3z+QLy2aIIsUs5HcUc7W8biIaARw5uR8AqIr2QxcxCDg1fDHOpDGpeWg8Dtg/yX2pzKURvaW9BuVpDNleA3+uHWdXgr+s4dP9uZIvLCEUC4iy2kpvH3PIyYi0UkSeQL6XAy3jtNLt/E7v2dCPZlkOlmsf0LUOySga3tKK9GyKILZRtpFKWiOuExl1X9ptmwAMzyNK5gta2KALULZg28rksqpaJkNmNVGoevZs1lCs5UH8apNlEzYul+Qb6+nqxmruOZDvg04KYvb4Lp9+oCl2GKenCGfsbNB8OE+L2/mONIenQHGolPPHgzn/A5sOS7AKhTMKLGpsKeLFt117UNFP2YRbxHS1JtCXDWE5lsbScg8ZwT+aVSG4JRRkWDJ3DCw1Nyea16Wkmk5ZcAqJ54gTm9coaL1UKqJCGU9fg0/3QGWxaKqHGQL6QIQGYK8sz8Brcq9RQR02qFZ/bDfV0w7CETEIEiCgKqHEKoKW9B9m8Ba+PyLMSOovLk4jQlcsV/8bl0atpKw+3+tqgyZ1s8rldy1X3A5IhEthkEflxCko5HBX1Sv2Pa5WTfQ4ZgJHRixjeOiBuUjwHqHvKZlcwNnENm4e6RM+1eZA/X8b09BymJpZFrE4+dsWi6QmTsS1EIn54jDpMk2dLCRWLh7RXMj8MXx2PfPwo7FoJl0cmJTiQCJ7WiMO2PPKcKyvzWF4hTaOOYx97QJoPK5fBtoEe5FamMTc9gnDUhFU30PA2wwh2oVKjY1QZDK89f/595aCoNXD0viNIra7grbfeEspcX/8gjj/4BBamRlBYnkDIUxLqlcaAR5qWwECdgXaBNtSD/aKjZDZTOBKSlHMW1KT1kZrK4dsbb/wY05MXaBaN5mgYUWpHiNiJGIjFtyrdeV22/h2RD7eo3bj4JOVeaMqqAF6nCd1evNI6XfVAG5EPh10g95xqGBRJ0cUAbw8alem44ywlRW29AZ/pc7QfruXquu6IZzSRYiIf1PEFxYGzIetxzTLbDfDUWRyvJ5zfsRWtv2XHeGIj8nH7ZqT+RZtXdQXWLavvZoP7N20+7tRQrCFHawMHhXz8/ZoPdY+oN+CgyE7n4Dqf8UeKdsUzmM2H8slzmxlF1VP3wrqmTela+DdsGtasfZ3hhvtv5bq1jvRsbIL4WBxS0zlOqhU6bVU5IOAghC5+RFnqqOkl5K0FJNs0mJGyUKgyi4sI+2Io5Q20Ne3APTsfwPJSAX/2Z/8Fe/fuRkdXHAObu7CcOY/ZxWtYWl6S95ZItog7Z6FA9NcviGgy0YLMShQffnAdI6PXZEAZjbWgXvVhlc6qbJy9dVTqeTSqfWgwD93L6AMGQ9sSR8FgTNOfwPDWo7CtBGpe3u90n6OjbQmZ7HUMbGrAKs/g0gXGTNSQXilj3/E23LixIPEGba2tiEfi2DK0Fe+dOolQ0I/m5iSakk0YH5vDzdFVBAPNuHz5CrI5lcMln5nPhwMH9+PbLw1/tPn47d/+IRbGdFw6mcfk1Sq8tQD+3Tf+d1ydeAkjsyfQ0geYYek1RERtVYOweVgECmLBa9aBJrTj1pkAnvuLMSRKJuoGUIJNXxlYHsCIeNEgz09cCujE4kFr71Y0vDpuTo7Ao1vw6xZipsScolDS4DGTUlAlozp8/gASzS0Ym5xEvlBAnUhMwI9iLgMfOXcM+WND4zeFn8aCvECvYF5ir0csMNWhVEUFDq/OsWqT4Bgd0sAwII3wdy6lHpeOFfR8P3joKN555wRC4Sj8DBIsFIXXbHts5KwSwv5WVAp+/NJXfwNaPYjF+RV8579/R/h/i0szyDV07DnyMezffxhtrLp0A+NTM4IccPKn2o51U0y1mThLgcgHJxjOJsqJ7uLSoiRbs2BgkyVOVK4oZ8POxLwAsdusUzStrzUfmZkrMDUiH0w/V1a7fx3yIUWBMwUmNVw8rVkEGSGkSnUMbL8XC5kiTpx9H1XMIhhoQn/vXhSKJoLhZhTKBTl46SRFzjo/E5K9t27bhompKSxnsvAEQ7BqFYS9ZYyceRG3zr2CuGlBC9NkIIrm5j5s2b4d18fG8NDHfw5e/xAm5peRrS6i4clKzocfAXgqFcyMfYD3zzyNWLwgUKHX04ZNA/fjwIFHEQ57MTN5CdXiLCK+OjS7DNPL5GMvbHmfymaT97aC6ulS5VUokd+Ll998BVOLE/CFaHeZQymfFUtqTp+4WaXTaWzfth25fB6rKyvCK946vBO7du5FsZTGBxfOYGl5Gi2tSRTytK6j/iYgdBcmMnOxc5JglZTtqhEAHv3EvfAYJaRzi5I1cuH9i+jvGoTHG8Mrr53G/KLy7ibrgnqRRtWEXSLtpATTW5XU8eMPbMatyXmsZIl4+cXVx6/XJPOOdUc0qqM10YSf/tRncXV0FIvpDMYn6MzjQX4pDZNNZ6SBI8cPyeF6+vRJtLRRYJmTycvmITZBZaFMLUwD/X1daO/xIFOaRDgKZJaAwwcfxsLSLeSKYyIkt4oR3LqVQybDw5gLQUexVEeEAYoNOlT9f8y9eXCcZ3of+Ouvv6PvA33gBggCBG9CvCRR1MURdY00lz2OZ8aJXdl47fzhrUrtprayR+1u/tl/1lXZTe3G2biSnXhsz9gejzWHRpoZzeikSFG8DwDEfZ8NdKPv7q/7663f83aTIKUkLtduVaBigSJBoPv73u99n+f5XUAkpiMZowaEdCEIwqPXmdPjoL2Lz29NHPhIxbIbWbS3JSQN3h/JI9BWRzlroNP3u/hXf3gZph5HrbEFCSv5TzYfNWWO8ZlRY/OkbLni1Et47fmj/581H3Q1Ymgam486DNRcFhy3FyMnnkKppqFS17hNorsjgf7OGFbWNzE+MSeNCgcCyiKY1Beuaxf8HgtHDh2SYQX3C2YetWye2Xj09PTIdHtpbQnrW+vybPtMJsJoiEcjCLCwdDjxL2N9bUGKaxFeNosd5ZylAr1UgnZzOklHwobam9l86J4Q4PZicmYRuhmAbir6AioFloqirxFOO7Nj/P4mBKxyVYRlbRI9UUJ5lbVCmhv3RjWVVQhPHeX8hrjUEfmQ0EGb9uAVocI4tKsUK17S9PwoFndw8/ZlHDq0Dz29PUhtpoVmMr84KQGkoQipHkQje1AslWDqfuSzDWynaHTCwFMviqUdQedWlldFcBoIWigUc1hf30RXR5+kg+cLW/JsuHQHz714Dm5XGybHtlDI6jCNMM48+QQmJkdx89YNaQpffuU1FBs61hcXMdzXAbuwhXxmFTo1WC4PdG83rEA/qnXqmApiqXvlyqfSaDAH6/TpU9Isvff+u3Ie9u0ZwPMvvoJsaglbi6Pw1HdgaRW4CCmSouQy4bDh9HXC1knnbKBSKSEcCWJubhazM7OCyJx96hkcPTqCH/7wu1hbHZOQwVjQh4CpQyO1jU0kq/6mVojIx/4DfzfaFZfXo9Qh7oh/1+bjvuNTU9wstOLm6xRapNCodonL3e7mmlROdaRmc73tbhpayJ985nPAsEeblKqK2IezMVWZhUICFKqZuF1xbPV3bD4edelr1uLNJr2l+VLp7o9+/O2bj4cRJ/UzPot8GE2WycMIySPUrv8A8qGaS9V5PEzZekC9kwaWBgac6NNxSq4tG2E60T3Qr3CYwvqPzQZZC3zvojfjcFbnEKKJOD0kLm8hRKoZvU/5azqBVcoVBAJ0SlSBjax7SEWl7peAGdfh+Vefxg/f/lNcvPoWvGHg+RcOwkQZ9SIDlqPQnR7Y5Qi8Zlz22YmpW3ju3Cn0D8Rx/eYF0ZBmMjmEw3FUqy5UylyHFg4cGEE+W8affue72NzM4tSpU9jYVIJup8G8LDa2dKikXomPcE0kEuKSSPfSRtOGmoMXlyEBxyMnR8QQSEMHoOXQcJFqSjOnDOamJzE/PSP5RKbphs8H/No/3I/JyXEY7iDKBRcS0X6sLqUxP72Mp558Bhc++ljOWZ7JPrMHo3eX4A9Y8AV5/2zJM+rtj0Oz1vH2J1/6bPPx6+e/jasXeHDTUQYIBjQcf+w5/Hf/8+/jn/5P38DwY4Dm4TRUTYaJSggNwGrIm6WVtZm3oG0N4Lv/chy+HLsdF4q1BqLdEcxtZVAPGKhQV+D2SCHX092H4UMH8Mmnl2RSWiplEA4S5ic8bsNpGAhFklKAuxoFsRD0B4NYW1vHdnpbukRx1WCCsFuToCYud+Y4cFLDgMJKWWUqeDycJrtFGMxsEJeuoVjkBVaoATMXuLFQXN7f34vFxQWRabPosUu8Jh48ffYZXLt+RbyYyfvnblK162jvSiCd3ZbU83LVg3PnvoGenuOgCfHk+CQuX34XX//6y9gpV7G0kYVd0/DU0y8gnmzH6PiY6D1EcM5RMXkHknys/LzFm7+ZnmrwxdDSXzexd88erG5tIL3DkLTW9Ec1dbsfZrVxt6gbbqFdDXZEYZbXkV0Zh9EoQNNq4khGN5X7WpPm7wgriwBa8jJMJcKTIoCaD+U+wGKn0rBQgg89+09gdG4dpToLgyLqfE8ND2ybG3eTtkV6hVxdtl0u0cIM7z+INTZTLNKF01WHly5c+VV8+Is3UNzZgO7zolYzce7cq2hLdMi0vHfPQRheGgjMokLEzKSpmAd2qSLiR9RyGL39MaamriERb8ORw6dRr/swcuQ4Yj4X1hdGETRKMJyCOLBQxMH3ow47TrwU717lObAJJfJSl+T7mfkZfHrtMsKRMPxRL6aWxhTHXnOhXCJSomFgzz5xDNpOr0uoYDgQE42G7lVTUMb9zc1sYGlpGR6fon+0RduxldoRtx2AabOkVzjo7A3jyMge3Ju6CY/fxL6hYUzcmUZmM49iqY5CkQifSunllIhTR94zTmUNCU6swu83EIuFMb+cQndfF7L5gghxe7uTsNwOhobbxUp0dXEVL33hNbz55q+wuVVAvlAVsTJFZqbuoFbXEQxFRfwWiZGXnlHOVQm6cRAV5DQFCIe9CIc9qDlZSe0OR4CgLwq7wqakF0vLc+CjBJcXH76/jvwOUCxqMtndyZYQjegihqO4mYBGrMNAV18AhfI2cgXuMUxLN+DxNuBj5k+5hu1NJj2r/Scei4lWhY4gPn0PRq+auHGpAFc9JoeSJGA0aJVsySSLAmTHxYk5xYVsRE1phjRTUTRbz9dnrD9ZdFDzce7I/cK5NaVkMaw0Hy09gvKop/uSOjbZ2VjYTBVw4dINsMtkkq0K/mvArdSmsBsGbM2LY0+cg+ZtA9yWaI3Cfh/6OpJY387g7uQ8apoJ0+sXeqLosuwKGjUblquKE0f3wesPCBJ2Z2xMvkYQhFoNh4aH0RYOYWp5HivbzEZxYBDRqNpoT8SRjIfRqGQRMKoyOZek6vvWki1rT4X8ta5VSxxLy1XRCpIj7bKQ6OrDhU+uwxOIwfJHEI0noXPNlnLgoFgjouI2JWi0ofEeELutwms2UCiWlOCzwTOCzRUPWI9YZfNK8d7TTj3gtVSjIa5XigdN2hf1OzQpEXvtRkXEtwGvG2O3P8Xy0gy+8c2/h7mlVYTa2qQoSCbDWFmeQ3fHHhieMlxGDhNTYzh84Cxm7pXRqPE5KMMwKxJamd6mSyTF/HmsLE/C1BtIp7PYs2e/GJNwXad38kJDPn3qLLZTBRRyNgzdwqmTJzE9M4V742OiT3zuuedRqTWwMjchJhERnwvF3JZY2FaoV7LaYQaJfHAS74jgfDuTkvyMaFsYoaAPy0sLuPDRB6jbVXT17sH5V7+K0tYithZuw1VOwaSeUzQUnOQya0gDrCSq3r3CCOA6botFcOPGFckq4LocGjyAgweO4f1fvoXF2ZvSNMZCXgQsTZoP0v2Uy5qy0G3UKzg43I/OjnZxHJMMlkaLwqRMDViQK2toJRBuFYGqmW1SG1t/3jQ6UWcf9TvNTIpmpFZris61Qa2REo+rs1F+L2ZFqoEVPUMzO0Kdnepn7W54dgubxRFKtEvNtPJHKGHyM2AgX2R+VwOWacCtNxN7ms+y0nKpqrulGZF8jV2GFg81DE2kpLWn3A9ebAnSm0YzrRjQ1vVrvZ+HmoL7McStTI3mlWk270I9u0/VerDntbQQLeve3S5bpMa3KOEtIymVxi5/2uwuVOMl60KYFHT5U4MC0ZoJUqZQpnqTDdKqR3h/yfhg48GaTZLVG9y1mwGu3E+bCJaYEIhxhtKuELmrOVUZHKp72rIedjVdCdX5ThSDUgDWQ3TE42vTuQcVWR8GZI2KOUA1CI/uQyTuQv8QkYR9uHl7FH/0x/8Gm5kV5Co7OHDMh5PH21HIZGGiDz5jP7RGTHRiDVQxsLddBpAMsC7lCshsp2XIzqYh3NYmg9kbd67i6o2P0dDKSHQEkd0My7lVLdPRMASHyGfzXgpdn88vGw5NGSRx7XOAJEg080QEPddw5Pgx1Pjs2UHo1hbC0SX09xdgaDu4fWUZozfWlTNeZwMjTwTQ3hfH1OScZP7x3o481oNMehWdib24dWUTM2M1ZLe8KJRLWF3N44XzT4qIfmp6DE6dgyEDhlVGNNnAlanPSTj/P//5O/jFj1dw84byDbZ8QDIew59+99/i//jX/wR6YElE4nXHFK90LgqKF3k4uKy6cD7D9TDs5Ta895ezcNYhxQBDysJdHZhKbWDNrqJi+FCqAkMDB/A7f/+3ceXKh3jzzR/B4M/0aJIFwOeaC5B5C8zb4KaZTW/JOcfnnFMm0l8UJG/LQubiofWtx3KL6I5/zokz/w0fFlqd0h2CEBo5nYFgEJn0jgjA2B3LBF4SJl3o6+/G1PQEMoUiqEvVmRxbM/Hs089ifPwWttLUWZCf7JY04GQiIYchHb2MQBv6Bs8iHDmMus1ON4z3fvkj5HILOP/yS3DpLAosDAwekYU+tzANhwgSN806NRc8een3zMNV8RalAWFRqRlo2A34PT7s6e3DcmoNmXy2KQBrQSS7EMzmpkhxlAq8cQntarA9DG9tCzvL46rodin9Db3aH1hTqq2PDzynpLx2LGTF/1/EcuJLo7AacvRdPpS1MNqHTuDu3CZKNSYuywj74T206YSjMgVUsWAZfgztG8ba+jq2M2kReWp8TZUcgj43tjdXMDM9iSJD646OIByJo1R2pPjq7d0D3eMVy2ERL7rVAwjqNXQ2SBTOllEtFeS1JOLtmJudx8ihg+j0A6mFMQTdRbhrBSlUXIYHNXI5ye+URGeGZT1wPuEBIRz0ZpBasVgUlG12fRY/v/S2NKZsdIXH7pC72Q3T8EgGRSIZQn/3APp7+pDKXkWkzY1q2YO56TTWVrfgCzTka4KBONoi3ZiaWsL4+IyssfbONiQ6/bg3fQ/HjneLV38slsT0+BLmJldUGqpDmpaaadE6k/bYzDLIZZnLwjWkaDXksCpbZsDn14Vr6vcT7g2htzeAzY15aA0dI0dP443v/xz5XAOlcgOG1wPd00C+XIZZ96CrvRdzi5Po6PUi2u4gknRg+knhc7C+zgGGF8kEkYySPN88z5jdQYtTbowdyW5srG1L0Wgjh+lJYH4asCsaEp0+QS1zaQ48dJTzNXg9AAPtn3q+B9DzyBQyQhFriwC6S5Of53bVUMhVZKOk7WciuheVEgXoLly/Ng7L8OL0yKv4wV98jCP7n4Flcp3pqFY4IePEs4Sqo0JI3ZoP1bKBbJYpca3EX7WeeTjzAHzAWW7AqRXx+ktHwSkgKZ/i9tSkBBF2biEC6tlpoZpcYWw+DGymdvDRpevQLJojGFII8nkjo5g0lhrTkPUA9p98Dvk6n0VFf+zv6kJHLIGtbB53p+dBvET3BuR5Zx6PNC/UEthZHDvQA8PrR6newPXbd1FmQ8C3ZNs4cfQw4uEw7i0uYCG1CaNeEfNll+OIjikZj6Ja2EKbZSNNhyMOSJqVxv1isTkVbU1lVTHFAkDRm3TTg4rdQKKzH3/2Vz9EoepCsmcvnjn3grinXfnoXeykuP7KaGgedPYfxtHjZ6XoWF+ewvL8HViGRxBJrinD1KBrHG64EY0kRahpMyemkJJQSjaRmlu5AzUcHaWiCufiwIruUAxYlfR3uwAPKrhx5QK6e7tw/vWv4JcfXkAgHIKhu+Cw6K5bsPwFHDgaw9zCGGp2AJV8NzSnU1EwtDwc1zZ2tuuIRizMz91EamMS9Woaw8P7MTO9jlh8H44dexYV20TVrSEUDmNmehrb21sSwPvE449jempKAkm5Zs49f05e69baDKxGEX6zjkoxK2hRxeUXepQn1C0ULLfLQDQWgekxUa2VhUbM1744N4OLH30gBX9n9wDOPPdF5NemUFq/B3ctDcNdR51FMEOaSN/gWWS1oerfJ7RPngqxtoggtZVKXhbu4MAh7B8+hksfvYu1+TswXQ78Bk1CaOvBgQ2NCxx5Pol2oV7G4aFedHZ1yDSUuSK0vJZkaFnHqjClJXorw6Ul3pYm/JHRfYva19L4SDSviNa5XzeNE0SnRETsQTMhVMRWo3JfG6HOzNbz2mqcpQl5pLFggyRT9GbTsrtZ2f0SSV+jgQaHJkTyaLkrz5lLSvH7jpJiMiM6UxbjXK+fp9lULqOKztu0DW4W4w81+nIWf/5k/0H8gGJX7Na7tDSerdchg5EmO0VZ97ZQCfV592tU7mREJZlpRkhAibRlj2xaAdP0QVLmRTepjDRofsCsItE20UK8eakVRcoNv5eGBsqQgmctP1iH8KOF5DBfTeMCaxbgstdIod28Ts3mkHsof76sGVmZTUK7CN2bhh7cIl1E2YluMJuniLpdhqF5UCkx2iEoFFUGWgfMGIr5HVScRfQMevHW2z/D6OgmdDMoGkndY4sO9A/+4GmUcmlUCzH4jX2AQ5S9junpO6hWs/j6b/w6hvcdxO1r15Ha3IbmtjA1PYPphTGMTo6jawA4djKBx88ehKOVcefTEj761TzcThfsUkxlfuikH6rhMFkScGgnz+ZfobpSPYqWTpc6reG2cPDIiDja1Rte6NY8+gc2cfv2X+PIvm6szDQwdnsdmlHHcy/vxY49oyhpdR/mZvNCT012AAcPRzDQdwA//cFdfPyrHDLrYdRhY89gQmjRXr+BWzfmZeDKej0Y0qB7irg2+zufRT7++F/8BDNjFn78g2X074lg38Ek2pIeKUx7+tswt3gXmlFFtUEuMN+conZkcsptzKCoxN+PmYtF3PrVJvS82jAC0QhyDRtL+TyKXh2ZuoN4sge/9Y1/AI9u4Xvf/Q7WN1ZEfGNxcllj+BcdnUj/4MZRz77pAAAgAElEQVRvSDx9rUIurff+oc8FqCA1FfjChyCfK8Dn8crESIJbag1xSGKHTbic3snzc2sipGfqOQOY+MATquYDQ36uZemSy8Di7t70NDI5prL74FR0vPrSyzIV/uTyR3LDuWF7fUHkMll5bcm+JCIdSRTtAAb3PQdT74OrHoRjV/D97/8JBgd7ceIEPZ1dGNw/IsnE0wtTgFulLrsaLHrZBNWa4YnqsVKJmCyw3ELID3h96OvtxfLGqjhe7Z6WPEA+Hojg+JDzmkoQslvD3mQQZmUTudUJEK+giJQlK6Hzz2zyLtd9sT6bD5kkSEiS8s3nAicPva4HUNLCSAwcw52ZTVRFKfH5zUfrNarPnGj7MTQ0hKXlFexQFE4uL9eDAdSqBfgsFodFGB6viBwrVYqRY9hKZ7Fv/0FotKOdmxUIWzZLXkcXETH6rKmGtF5l8KADy7CwuLCEp06fQFQvY3NhFAFXAYZTFCtdcgj/Y80Hi3dBvdg0mZbQVniPJhen8MH192F53GL5zC/xWGH4PBHJgFlencPQUK/khHzjN38Nb7/zbUxMf4yBwT3YWMtgeXEblRKDBIPYyZREqL+ysoXUJptwXSBeofLrwJ69pHQAW9tAlAhfGqjZLHTJMy4LjWlwKIHlJXJImVdgw9R1+H0BWfPUMBmmIbAqp8flCqkydLNSh9zAniCG9g5haGAYf/6d7yOTqcPyeNHZ24v5pQXkimVUs8A//1/+e/zLf/W/ihaldy9w6sxhbGU2MDO7KdklsXhA7PvqdSKMQDDIprWGcCiIAu2qCzWcPPk47t65B92bQ3rbhYWZOuLxAQRCfvz8rTto0F274kXYH0LVTmElXce5l+MwAzYKlR0pbhJxQyZloQCT6IloFkFAsJIFOqPP4f13RuFy5bH3YANnnxlGuaBhftJB0DwkQYk0ASD6IQed20bDlUW5yo2WqbYmVpazuHl7TYU/NntpHtCqEFDOKXKk1wp49ok9MplTFEgF5/OZ4V6l/l8VRveLEcFuVfOxkdrBpSu3YHhClClL0eYi5aNhw81JFZsPdwBPvPBlGMF2lCpVSYkOen2IR2JIFwoYn5kXq16NTbRMHBxoROr4QmpFjBzeB93rEbHyjbtjgiJItk/NxsljR5GIRjE+u4SZlXW4qgX52XyWuru60J5oQ6WwKc3H9vI9Ceqjdm83yqFccR6eVMskmFpBhtcatJR00Nbeg7/8wZuwXRbaewfx5NPPI+r14yff/y5y6SV4TAcVG/C39eOV139DaI8Ls6P49OOfwdCIUnGyqQpYNHgOGHjyyWfQ39+PuYUZXLr8gQpLcykUjGLveo0aGB+OHnkMsXibJI1zKGDXXPAbLvh07mRV4V7HuvvRvXefHN92mahoFZUS85DSCEc1DA3vwfzcOoqFAFxORPz3KzYTxwsI+COIhA3cvP4e8tkFVEsp/PrXvob3P7iKjc0qjo08h0isF+WGhmAwJHsXQ2ppknLs2BHMTM9gZnoKlmHi+XPPo1IqYnttFo3yNkwXCyIHhuVD1RWA5u+AFe6B7ZhCL0t2JESIXbHL4nwXDvqR2ljF5YsXhAaV6OjB40+/hPTCKGrpWdHVuV1VsdVm8SXNB9eyFUPVPyQ0ZO70bdEwbt+9hmIpK3vFnv79OHTgOC5//AFSK+Pw6C54XLZkh7gbdLoirVnif2UdN2olHBrsQVdXB+oORV0sOB0Jw6TzE92m+B/nwjXRDylBsGh2mghFa+ovU3JBMh4YHQhaIzUlndQUoiFoBpfHfctetTZVwfyINoQDuibdSjJoWh+f03ywCBbko/llD31989/xSnD4SZoP6a8q70PhnK0Bn1C8mvSfhzSVn6Mklyl2U0so+pWmILqVHcQfK5RoFpj3myq1/6jCftczyTvCgrKpxWppJ1rXl5QyKfAVNHOfDvUAEVLIwQN9BRsqpX3gGmuFkVY4tGy553BfUP5e952zWJTKxyPXke+PDqCtuyBVQtMylw0in2tpIuk82QwqbV1HsR9uUtjVG3ChVtVhi706LwSvj2quZM0ZHDx7hEVjefwy1EhtzqFc2lBREg03SnkbluGTOpIFtqZnFLW5voObdy7L+p6eXsPGZg2hcAw72QIibSH8vV97Cm7HRm7bgOlqF4OKaMSP4WEya6bx/b/6Pr75zX+AK9c+wszMInYydSwsreLQSCdOP9sOb3QLO+U5BEMe6KYfbeEOZDYNfPjLBaRWA9Aa7ajSn7yJLjUaBAZU8yEhTHI2KdciydKhs6BLx/7Dx8ReHJoXhu8eXPpVrC3fxfGDh/Grt1jnAyOnOhBJmtjYXsHAUAiaE8O9uztYXqCusozTT+yXofuf/fsPsboAeI0IOrqC4thF0w5ex9u35uTZpjPe3qEebG7N4/rib3y2+fi//vANzE4XsThbxfC+EZRr66hiDXv6B3HowBPYTG1gYeUGCgzzYAcrTnnkFQekAEivZVFaAJauALU1PxNW5AGPJmPYccpYKRewxSM26sfBQ0fR09mLarGKD371rlw6QmMmA4pcdRSLFfFEZwAgNyBSoYI+r5o4swO2qyIcZ/CLgtkVx5gOJPSSFyTEZrAP+X8e4awyIJATX1oFjow8hrt3RuXhIQTPh4WhcPyZnMoQgTl0+ADuTc1icWUbpVwN0WA7vvaVr0iT9P6H7yBX2BERd6XaQL1ig8HdbV1e7D3cj8nFTQwfeB6R4GFUCmGY7qAUAW/89Z/g8VPH0TdwEF39+6UIuHrrKjSjoXjMYnVrqgAtmSM0jXdb4iu++7qDcCCIvp5eLK4sI5fPqQe8lcS6a/zS2izYyLWQD9PtwkAyBK+9LbQrncgHKEhy4LUUnWr3x26hHadI3NjFyvN+8/EA+agabUgMjODOzAZsl1eJGB+hfbb+4EEDAnhNLs59mJ2fl4AztWXQ0aYGrVFD3abPtoliqQyLATMuOuVwYuLCwOCg0Nbm5mflsxoukdan7ikPOadGb3pOSFl8aFhaWMKZk8cQ1gtYn7uLIJuPRklC3Bqcisp9aCIf5JDv8nxvUc+4ZtgYq5AsF2ZX5vGzj34uCMJONgOfNwSvJ4JEvAeVMvmmdURjfoQibnzh/CncuPUx7oxfwLETMVTtIjbXbehOP+7eWsbp00/IwX3r9hhmp1JwNdjkVAQRpGXt2We7oRu2cO6z2zrG7myKi5EEGEl+QQPHjg1jfHxCRKz1GgsThXSQDsZ10bI5FDtXNh5+urBxHdno6kzisWNH0R6PY31tDcvLa1hcXpeGb2VtC+upbfj1CAYHu6D7dmD4c+joikNzezE4eBC3794Syz/dKkHTqvA2ozTCYQ0+P+PQ63JNmI59YP8RaUTShQnoegAb67YkwNPq9OqldZS2k+hsOyxc1NTWrOytTz3fhYaRQ9nOoeoAe/YE4DAIyiJ9oybXKrtDZ65B2JljSEQO4crNN3D2pSoK1UnEokFEfU9iftyHgDsiGh+n3rJZ4r0qo1orSHNJms78/Dau3+QUk1oKVfDspoHcpyHUC3jpuQOCLokwsdl8SDaCQS1QS5jdbFruH+48EA2sbaRx6dOb0L2hXcgHTd04SWbz4ULdCOIrv/VfwhPtRC5P7QEb66o0lgsrq7hy85aQuYgASqIv7zsTenVmglRx8tQp+ENh0Ffj1t0x5PIUJvO213Hi6FHEIxFMLWxgeX0HsAvQKTyv1dDV04WO9pjoKEJGWRBDoCiobUtw3hKAP5gGt9KNlWbK5n6re1CqNtDVN4Q///6Pka8CXX3DokMIeXz46Rt/gcLOClAvoFBpINE1jPOvfE2KkfTWIj758G3QyUT2H42oBgsTU9b5iZNPorevHxtbq7hw4V2w93CciphBSIPkqGfhqTPPINkex9z8OO6OXoNpBARdMpyKuL6QilZumHjq+fOyy5XyO3j/lz8H8bm2tjCOHj2M/j39uHbjBmZmF6DrXgT8McRiKkxQ6b6KmBy/hNT6OCIhDaGAH1987Tfw5997E4WSiefOvY5MiTSpCGZnZrCzQxtbDw4d2I+52VlBQ0i9OPfcc2jUqlhZGIeFIixXBRobQreJihaAy9cBK9QtzQfLu0hbGHfH7iK9syUuVWefegKVYh6fXrooDlThtiTOnnsNqdnbqKXn4Gnk4KIwnyg+qw7iVFy3njaUfUNiSc3CNxIN4t7EHckjYkHT3zeMI4dO4trlC0it3BPkQxoPpwydxY+4IDWRDxZ8tRIODvags7Ndznrutdx3RCO0C/kgnYzrpEW52v251dS2nr3WZ1lvUgNwyKbQdPl3kpnBIprIwoMA3wf/vjXRV0nRUnxL3sYuZ7tHmg9eY2XuouhaUth9Du2KlsXZPPcM6hpN1XzI1ymL+mbF2LTXf9jQ5XN6D6HQyvvbHebZbPLVvtJ8z5/RNKi96jPIR7Pol79TD6wKrRO06IGGqoW0qO+vCl3mkvG9yESc/9RhTCo1BU3NBl8P/14aJEVvIxoh5NImIszEdl4b7gvKVrf5waiE+4iEEpS3PqThJBOFU3zacGs6imQpNAMfhY3Q5Fq0mk8Z/CAAyx2RQTPzrFQIrPqlrLlZVjkoFyvwey2kt+aR3poDncS1Ok2NWN/xHnL2W0HDs4BAG/fcMN7/8AIisTDKdkGQs9t3FrG1CfT1deDVZ1+Cq+KGXWb4q1/qD7uWRzG/jY2NVURCEdy6MYpIp4mZ+WU06mEcf+xxHD/bgVDHAmz3ODZ3ZrC2DnD+MXyIFOM4EsGn8dMfzOP2ddZ+dGIlXY8ULJ6tdG9UlEapgVxNGwU3Gw9aaQMHDh+F4fXCNEtYXn8Pmj6Nvf1+1AoOFufX4Q0BlOVpHE7CRCJZwr7+x6HXDyFoHcHli6MYvXcVo+M3ObMSVpHfE0WtvoH+/k4ZaM7NLsqZStZBPN6OSCSA9Y1FjG9/TvPx9S9+G7Ek0BbzyLSDoUAuvYF6qQ3xyCG8+NJTeOfCH6Hk5KTQpj7NqXHCEEepZOPmxTRuvQOEabNrh2BqLCIdWEE/bI8bc/kdhPd2ID7Qh6XlZUT8IaRWN1HIVlCplmEaurIda9JjKA7iIhOPfLeGgJdwOgsMS8TmfIhZHEg6r60KKrFYrCh3K8LxkuEhNrsVaT44AeFrZRo0feEDwZAIa7jJczrGxoMNC/3fudlquoW7d6eFhz5y5BgeP3VKiqfZ+Ql8evVT0OBEwp3shtCDDhzvxMhT+zC/ug6Pbw920mEEfQfhqkclP+Lercu4ee0yXnn96zh09DSqrgau37kOl+mC5WUmCcVDLHzpe642UpFMtOz8mvBFWyiCnu5uLHIKXeB0pVXoyA7VpKI+QD64AEnBYOvGImRvewjuwqrQrmhny4avyokFLeQeaRZYSLVgTxHScUG7edA9gny4/Wj42tE+dBy3ptdRY3J0jZqFhz/UhqW801ufKWrdOzSIqelplCp0FhOimXTYTLSWzbpRl8aDk1qN9DNowqk9cOigTF8XF+dEFCzfs+4R9EQ5ZRBFqQnnnZoZQ9OwsriMU48dQsxbwvrsHQS0AswGs2CYL0Jh73+EdsVgtqY4UZpehVljfmUJb7//C0kgX19fw8lTZ5BM9GJ+bgM7mTzOv/wcLn/6IZLdgBnIwO0KYGHpNvYd4kSfGRRVlHYsGFoUwbAbmewmyraD1FpNUpT9PheSyQAOHGrHgYMJlMobSMRDuPDBBGamSrIREhbOZDcEdTh4sFuErqmNKmpVD6plHhiKmsDrxw6XbixMLqaHvy1ZJTlp0AcHGG6ooaO9DZZJ5zgvsoUSJiYXMTO3jXIFqJdIZXTh2fMHYPryQhGanabA/jQ2UmuoOGtouNdFM9UWI/e+gnBUIRPr60VxyONS9Vg+7B0YwtzCLSTbE8jmqsjlSiiXXchuxPDJrzJYnavC53EhELah+4Ennh5GKjcvlsDcs2joQGFng4Vmoya0kVohiO74GfzoB5/gxGOn0NOvIVu9iK5eD4o7bpw58S2k18IYv3EPLmaigGuaAwB1YDIPgqJ3t2ZgcWkDl28vy/WVFSWHsLJ3VIdnk0NcL+KlZ4eFdiXOc02feduuilZIDUnUAUkoXD1rCvlg87G+kcaFS9fhtmgtzMkUNVIuGI2qasKZW+H24elXvoZQok8oBrRC5T5pWX7RIH186ZI8Q0TnPKYhqCs5+D7TEqOQ8698GW3xGArlCm7cuSvUEBHB1h2cHDmOWDQqZgRLKymgkhfBO/ffju5OxBNtKOU2ETbLSC3eg8tVpsDqQSHVolxJQfOAo88v4OthSrph+GTfjCS68Rc/+ClseNDRO4izz52HxzTxzttvYCe1AF2rot4wEI4P4NxLX5ZCYW15Clcu/hyWSw0XHNAGllYMOuyqgTNnmM8zgPXNVfzinZ/A56X9LE1BmEhMCocplrgnTz6BRKINyyszGLt3QwJoGpUSIj5TCnVCjGYwjpGTZ8RVZnN1GZ9ceA+Wl8iwhafOvADL8uHO6A1Mz9+RDKdQqB293UfQ3bEfppd5NGVMjl/E+tJtJNpMpFIb+OqvfQtXb0yjjhCePPsipmY3EY5EBSn1WKZoA2jgMD83i+lJNuM6nn3madSqRdHY+Nws7snNdqAbHqFdNbxJWNR8kP/NcNxETDSUxXJBEpefefoMyoU8Pv6AtKs6QtEEnn3xS0gvjKG6NQXLycFNfjtphEKnZfPhoGHFUPYzD0eTbEbmFE1Oj2Inq+jPfT37cPTIKVz/9KJY7Wr1KrzuOkxUoZFfL/kPqvmQ9V0v4+BQDzo6knI/aFcqzQchYkn85pGuEHqVAKYKdX60NAgtVE3Q92YOjLJMVU1Dk10lVEDh9stZqPJdFALQyq9Q/8+PFl2QZ5xQg0jk2G1N+znNx6PIx+c1H3R/pOsghxCt5oMhwergU5kS/FnyE3dZ2X++VT7/yecgH7vduuT7KdqVokY16UiCvD7SfMjXNtOiW8GIzc/K6rnl/vRADL8bKOJAV2kwmjUG3a74DEkTQI2WakRo7qBeFcchTSoWNZVi4EL0l65VMpeVxlnOJtK9iPDsoqY1b5TUf1wLvJ5y7bQgbC0ixgyGxebAkL2XdYKIy+U+UvdQFxcTDq05mGI4HxkWZMJQq8WhJvdoFu/Hjo7A1cghm5pFxEvBry35XxaNFIy6GnhpGTxz7hl873s/xtj4FKxAAZ5wFv/w917B9PRdlPPAwlwOB7q+BFc5Lt+bdGPTJDsnhVgshBvXbmBv/xBqNReu3L6I9VQKr7/+VQTDHpTrbDwmEYzn0d0fwvz8vOxvdaMsdvdOoRdbS324eimDei2g6FZyhrDRNiQBXVCPZh0l94nrm4P7eh0HDh+GN+CH7bqKiXvXkIyxHl6B19MQQxiCANs7dQTbwqg1yggYNhLhEQz1vYJGtRc//cn7ePeDtxBq0xBLBJHZyagmv7aD7W0H8TgdTgcwNTkrqeaJREKsupeWZzGR/tZnkY9vfe3bkhjdFtOwusLuFwhHgVKmHadGvoKnnzmB7/3wf0DVvQUOn50qHWq4sKNCMQm6Pbj85ipu/wyIOj5oThE+vxvlRh2+zijKAQN5jwsNn6IkeNxuLEzPo0Y4jNeGnZlsJA/s1FpJp1IAOw3puAX5qNJtgqFailstC1GEkyrtVBaopRxRyCnk9wkGA9i/fxh3R0eb9mxq6sTmhA88m598YUeC3NhglMt5xJNx7OwwiMXAE6fOIhqOoGoXML80g0ufXkFRIgkMyUMI+FwIJhoYOhpG78AAKnYYi/NcDgNoiwzBMgIIWwY+evc9bG4X8Y/+8T+BrQFXb1+T3BPL5xEuMg83iicJnwoE3QwSk+kA4dYGEA6GJIF6YXEeRWnWlDajBZ+2OLItXiyF4WJ1D1rtknYVRmNnEeXULCxXCY0GYXfmkHxW83F/c27CpcILbdKuNFdTE8HX6g6iZsUQbyIfNc2nOtTm9Ff2qWZRcn8C3HQGCXoCGBzah8npSeSLBYHLZROU2FCKsmVrEpGUi9NnOUgUvWnf/mHJ45ibmxZRHzdzraEQMbXxKas90XAIQ9CF1aUlDA90oz/pFtqVHwV4NdotV2T6R+SD15nEF9F8cOtswvykK7UgfwlIa06KSnYFv3j/XeSLO3jssccwNHQAS0vbGBudE5rYN7756/jJWz9Ae18VjrEAE70YHRtH/94Q6k4eM9NpbK0pqmG1noVJzVV7GH29BzE7sY61lRXsHWzHkaPdWN8cQyLpgWk42Fx3cPliCh3tzJfJSQAjD/zh/dRxBDA5voGNVaUv4DMtPuhEdmjFqtM21SPNv5u8eAYkJryw7bw0K4GAia1UQTjYg/v8YtN35coSsjm2yG7EYib2DAVQQwZeTxvWluvIZ3neVxGOV+ELlxGKKTqDP+BCW4y21Xm5f3TyEpMHEP04hMWFKWxtp5WgUMLr3NhZi+LSuxnotSRyOxtwm3l09saw73Af7kxcR6xTQzBqwfJ65Pv6vIYknUejGqrpLhQLZdRqRXR1J0Xcnt7OILNdRFu4S3QlQwMHsTq3IKn2hu6HXXbDqVkwtZDoY1wN7lUGVlY3cOHWvSbXWE0fVcHRojU0D3sRnNNNSuVRtNyeKpWyUEFZHLaab+Jpu5sP0XxsZfHhxavSfDBrgfg3D2ZDijnuUy5UNQvBjj2o6T456FkZksqZ7OwVe9ZLlz6WvXFnZxs+yxC6ITdok8m8jonzr35d8lNIyfrZL34hBz11IcV8Hi88/wJCwRBmZufFcKOSS8NFq1C/D4PDw5JhUS1lEPHWsDk/Bt3Nd8E9VzVgraks9ypFxWoVeWpoQZoYQxCrNRcSXXvxV2+8jXLdQKyjHy+/9hX5Hu+98yZy6UXorgrKVRf80V48/+KX5XlfW57A9U/fg+kozZlDx0Iimw73BC+ePHMOHd3d2E5v4tqNy0LxqNllaawV9YbXy4Pjx0+jt7cLk9N3cPXaxwj7LaBWRohOKxxQVRuwQkkcPf64PCNarYpfvf0TcdLze5M4duQswuEE7oxdxezSVcmgiYY7EW/bj739x1FtZOH32FiYvgqnsgavUUG1UoLj8qDuCqGj9yBMXwLlqiV0DxqkkBbGBHLRaCzOY+LeOAxpPs4K5WtrbRamk4eBkhiykH9p6yHUzRg84R6Uayzwa4i3J3D5ymUUSgVBKJ579hnkM2l8cvGiuEOSFsLmI7M0Bnub3zMrmg86GJKSISJdNg5WDBXfoAwi2fj5/R7MzU1iK70m96m/dx8OHzqJ2zeuYHbyCtwNG7GABRe1M1pD1p04QQqViaQcG4N7OtDT04VyhWcWJ99qZC/uT00zFSIfUrzuSsJ+MLl/0Cy0Rlr3KVhN0bg0FLuQD+UspZzfHjQfClt/6KOl+WghH7sQgd1fx7VOiitDjFuIwechFTWXgXyBznDMFqNGiRSw+3Lw5rlI9K7Z9DBEuJla3hrMSQPRRDTo3qTS2lWzJe+lOfxS10cNwXhWKUrUAyE31xgRjJZbFP+edU+LkqVsaFmsq4EJ7y+HJcrCuPXum79pZpC1/q38HA6xdEManxr3PSJdQs9Wp7BiIFBUzgPYJ/pcag4N3RQaprArRKfZvL8kcQl6rEtDwb2zhSbzGqjf00KZZ7ElWT5sCO0aKcQVMRriYLJcYX4bNUhENKnv0uRrONwkCsLfe/3U4NoqRkAPY/+BY8ik5rC5NI6gwaysBsqFHLw+HTVXAUdG9qGrfwD//jtv4JNLY+LY2r3XhXRpDN/6nYMoFJeR2SiKMFwrnkHUfwSprUUEgmysqUFmc6dMdkpFG598chW5XAHnXngah4724PL1XyASY3RBBpavAY9XnZsen45s+R6W5h2UtruwOJHA5moIdpU6IX5vNXhW2jMViKxobswWUxrVmgwDHAwO7xO0ZmH9T1GrlEDtjMcq4MABEzUnh2LRhO2EMDOfEgqWx/agv/M42uMj+H/+3Q9l70l0BrCdWxKaMps9AaUq1GV6kcvlxTWRgxTSNPcNDyCd2UA2t427a7/92ebjv/mvviOTErus48Z1ah+A/gFOENvx+ku/J7DhytZHmN36EOEQw/24oWooFMit1NDmDaG24sMv/2wepQUDfopeCFv5DNT8BrT2MAafGMHo/CSymTR8ho7VhQ0QxOCDKcWzIvc1udU8uOqwOBGyPCjmqU3QZTLLJGhSEnnISwOiaSoF1yYVRRc6DDdeXnAF1fLB1tDX1ytBbnwIacfGBGdukHQG4qCkVqddLbnpTLatCXoSDgUQDbfjyKER+f4bqRVsZTYxNnEPhTIFjyFk0zmxJGvrcNC3L4hoLIZcVsfaClO2I2g4QYGnkpEEktEO/M0Pf46nnn8Jz50/j/c+fo+KdhgeE14PvdPJm7NQc8SHR3iNWtNhiRsf/zAUCKKzvRPzC3MoUyjQ3DDVLOUB4tHaHO8jH5Lz4ZLmg5B7dXteNB8O6VG8Ts1OefdmK5483IRYJrZ47DzWRTinYFBuNmw+bCuGtr7DuDubElceJt1K89LKLVEv6GH6idNA2BvG4NAg7k1NIM8EZTYfslFzatH8xQaAEwwiJzJEIeWN9o3DssjJ824OOuDiFFCEiw/YtXxvbk5b4MLm6gqG+juxp9PAxvxdZTeJsvDnNcsnCb98qSTZtBo3XgOuUUlX/RxRIAtBcpU1GhG4gEoVWFhIYWpqGcVSDbE47UWr8EW30dZZxMaiiZWlvKSZlsoZEZzWbU4tbAQjdXT2BpDJ5pGI9SLgbROrO11nQQbsHWIOTRShoBcryzkszpcwN0XTAm7WKsCzb4+Fnp5uCUCbncrD5Sger2lYoPc9171yD+Hz4YjYnM2c4cnh4KEBZLZz2FhbRYkbip97QQihcDt+8INJOURiYR86O0MYHO7A6PgtpNZJB+xCONSB9M4qogkbViANGttxOh6PB0XcS00Kry1dqhLxiDiBUZt15MBhjPrRNO0AACAASURBVI9PI1/Mo8SC2Q30JPZj/HoFm0sUDNgolFaFXhFO+uAJ1pDo9qOh21hPZREOmWIjzQOHRilRL4ucFbQllOAzu+WHUTuCsVubWFmZRaKT+o9BRAI+Qai9ZgT1ihc7KRe0ehyo+cCkGRbSK2vruHCDza2aDLdoVw/0VU12gIQMquaDi6DVpPC6+ny0amQoH1FNDttbzQevhkI+Nrd28NFFJTjnSuXOL2JOhzx6HpqQ5kMLxFCl9aDQAW08+8w5dPUOYmV1Gb/85c9k/8rnMiDFkqif7qLzGG1UfXjp9W+KIJmv/Y0fvqF4z8yGyRXw+hdfRzgUwfj4HYyPXkMhsy3ZNbF4HCMnTiMQCqJaziLsqWFtdhQWU9hlWqzykoTrzWGB0DZ2cevZhKBxv/mo2C7EO/fgb37yS9RdfoTiXXj5ta+Kacf7v/opitlVaI0SimUHwVg/zr30FbkO6ytTuH75XXg1U1BarivD4lPKA9iHoyOnEY0loFtucVtx1Tg0YFgfqbg1cV4pl1yIRhmSRXHnHdwZvSoUL1e9giSdC6gdLDswQ0mMnHhCtFK04H7vZz8BDCJ2SRw6cAaBQBvuTd7EwuoN1FFEONSOSGgP9g+dRl0rw3KXsDB1BS57AwZIbXNQqemwEUBn/xE4riAaml/WSqlYwE5mW97//uEhLC0tYOLemPzds0+TN16X5sMtaeRlpaXjkMQIo2ao5qNC90mnikR7Oz698qk0HxIy+PRZ5DIZXLv8qRgHhKIxPPncS0gvjqKenoPhZGHqdRk+1bgOpXKtS/NRDx9AtUwTFlOGcguL09hMrUqjROTjyOGTGLt7A3PT19Cwy4h43KhkU/ByTiZWxq2hF9dYDXv727F3cEAcs9ya4qNLYF+r+WBeVgvtb+o6Ws9ay6XoUdru7uajpftogfeChNApkHSTJjuipXX4vOaDZ46kdTdpV6qgf7hJUc1HTXItdlMvH0X4q3UNBQkxhoinWT/ZzTqD5h8tqrRDlzFB0vlz3SowuBlW+4DSpdyYFMOhieJoLkFoWnQoadYakMwwpUFrNWrOfb2ZnL7c892aoA5STwgKq5ARXlteJ/585pi0NGqPvrfdiK9c/6oNH7sst4maxjWuw6EzFIXm9Rp0TQ2+KHKuub2yp/JsZwPAXxws8FyiWQRrPY36uGYdyO9PdoqgKMyLq1SFml0qllAq5NGoVpS2iKyXZlizYmtwuOaW+0QNkiY5NqphI9rB5pGOqaS7czjE15m3fWJu4dXLSK9OwkNcVqOOpQSdpkq+OjSPjQ8/uobZGWa8tcGl+7Bn2Iut3BU8c64dp04O4u61CaAagcc5g3IxCLdZksEFNdNEMTLpHDq7+rG4sCI61xeeeRX+YANuzyrShbtwuYn+10RTRbTGsKrw+KrY2J7F4lwNGwsRpBY74VR7JQWd9EpSncj24LVs6KrRJJ2RRiyteAaOaxiQ3DvQh1BbEGtbfwnTKIkr6PDeDgT8dZRLWVRrbmykqpiZo27aC18liVLBhZnZVZx6/EkM7u/DR5d/jq3sKtwmDRzYQOqoZMhMCoi7XHtHUlwCN7bmUCpvwfSwFgcuT33zs83HH/5vf4L1RR3bGz6M3spIwNnwfj+KGQ++/tXfF19zb6iKX1z7I3itIjLpPLxeQ6b/NZdN4xAkXd2Y/LCEiQ/TaKs3ULYBX8wHX2cCiUODyHmB6ZVZZDPbYJTH9sYOdnLkm3uxlSohHg9LB8sunS9UJtlN+zWPFZIHg25VlQqRChb+bExUdgf5zLxRXg9Ts5UYjF2zeD0bmgQ8ifjLtKQTt8R6lzA3D8yGWFYqhQVREh98fg/K5axY9b5w7gt48fyruHvnFuYXZ5HKbGJmfgHb2So8njZ5aLL5dSQ7DJw+MyyWgTPTW1hZrEjScp2HoOgXvPBZcRw7fgZv/vx9/Ma3voWFlTnUGmq6SDs3Cl/dph8u3aRpqxTQ1To1IZayIqzWJZm7Pdkhr4VTa25k3JhUOnqT8rBrz5QHX1BWDZZb0a6qWzPSfHhcFGLzIGfz8ZktWUHCu5sPoZ0owbkgHxR2NwXnpF2Fuw9idC4FIh8uh7SIJrwryJ+ayjzEfXcaaPO1oX+gD5MzE8iT3EhxqDhNcQqn7OKkmLsvblUFW6VSxYGD+1GuFOXA5qEoAiuhmCkraNWAENWhA2yNhqpIb27gwGAPkpE6Vmduw+tk4a7nRVtCoS8ngERa7iMfnBRxYtJ0T+H14Lp7qElzuWHQrYSJn9IEhzA5uYzp6VUEQm3Y3F5DMGShoW/g2S8cwqUL00CtTabzqe1VuDTy54sYeWwYT555DKnMMv76jZ8hGjLR1dWLmblpEeAO7gOOn+yXYD2f1ys2umxipsYAS4silUoj2WlgcF8CutHA8mIOlSJdm4BSoYRisSSTO27OFNDxF22N2WizINuzz4tAwI29/XyNVzA+sYUjIy4kOqLweMOYmNyGqXdhfm4Cp04dlWeSvNVkfC+WF9OiPcgW1tHdR7vYDOifEIy40N2TQDa7IVk6XBJdnV45PDn14b1tj3ZgO1VCe0eXCPlW1pegu3RYzh5c+NUUsmkgHlPmFtQrHDgWhq3lYJN8QxpPxEK1UoHXp6FacRAN+mB6irI/8d7vSZ7Fm3+VwtnHv4z5pWvoHcwjX72KcNAjzUet4kbY1wuXnUAlFwXskDQfDOZbXlvHx9c2/lbNx2vnDqk8iiY/m2u4VGZIlV9N4dghc8r6Oc1HajsrzYeLQvddzYfhlEW4yBK+SiqWFZZATz6wjl3FF154Bb17DmF+bho/efMNgfVptiBvTHRtPNx1VB0PXnrtN0U/xWfwRz/+keydhMwLhRJe++KXEQpFMD15ExOjnyC7tSl6Dxb0Jx9/CoFwBKViFkGzhpWZUXjEsEC59QjfmoUjiySKQe8Le9We+nDzoUnz8eO334fjDsIfacf5l78kVDQ2H/n0kkwriUCw+Xj+/Jdl39hYncGNK++BeBmfVcPS4PV7pfDO5R0cP3EWnd29EmRasfPQapx68ylV6DcpCYYekABBOuwsLk1i/N5NsUh27CISbVGZwucqDjRvBCdOPSmIkcsu4sN33oLbqsNjRDA8fBzBYBQTU6NYWqVgs4ZgsA1+XwLDg4/JeWjpFSxNXYNe24LpKkkxQDvcKoLo6D8slBEe2iyUVlcWpXH0mDpOnz6B5WU2H+NSsD5z9inoTuNv13w0qmjvaMenV682mw/gqSeeRH4ng5tXr8n5F4klcPyJZ/7DzYdw+FXzUQsNy77Bc9If8AhtYmNjWZC1nq5BHDt6GvfGb2OWCE+1hLCloZbfhlcTAogSJDdpV06thK5OTpb3SzOoSCBNq93/TJsPVZk/gpCQ+kir3eYz/qhw/T4iozXp4Q1H9Kkc8kgh2MLkxf3JEUOJ++yCZnEs5hSSmaPMKdQzJmM7WUdEDbi/8PcP2ASqoXGzmL+vBVHPpHKH2p3ErsGmy11TnK8QFjYvDUH4+VmoTfJDPyPafIhuKs0HzT6IrjR0lBgOS0MI0yeaTCIoQb9XMoZoDKP5QqKzvU9VFaM95rEVkc3mBLXgAIkhmaz1BLFsZpu1rIj5M4mae4w6ApZ6H3xREvZHLUiV1KqK0PNpPsJw3L6ufmk4SL+nSU8mk8bo2Cgi0QhMiwi3hmIthMNHzyARMbA6dwcRrxtBj4ZMZh1uTx11owBHL2B2ZgnrK3lMTW/CH0wg1mnB8m1jZKQdh4Z74UUAjZIfs/dYJ0SRyS/AG6ohV8wgV2DNchzvf3QZyytr+OrXvozluU0EgjWEk1sIJ9KYX5iXPA3dFcPmRgb9e5JwtG2srpdhl3Qs3LOg1w+jmIvK0IrnN/M9VBPplgBtIn18xOiQ2tIa8V4yb6ertwu+oAe50vso23Pwe4CvvfYkzEYUe/v34wd/81ei9dD1DuR3ovjl31xAPlfE8y88i6FD/fjk2nvIlFZRbZRFR0LjqVLRgQdBoZqvrWzi/IsvYM9AOy5ffQdTM3cQCltyNlyd+/ufbT7+xf/+bdTz/bh6YRs3r7EzA3o6+vDhewvY0+tDR0c7/tHv/w5K3ilsbIxh/N4NgUcr9JI3HWHYeAqALzuId/50GkNuSx6EjVwW7ngUTjyI5fIOHItDTOYqOOLJv0XvYM2FaCSO48dP4ZNLl5thay5pGqgJ4uGoiQ9+SnnuM/jPrTyaechx8Yqgk7eC0zjhBqoHj8ImnveJREwWXzablcOILlgsLxX/3Y2dnawUs3wtdGHgAV2vUcBeRDyawL59ByX/g2jOx59cwOziEkxvGyq2smdjcNTewQRicQ+2NjKoFgxJly7kCPfVYHm4UQTh1uPYO3QUwVAH/uwvv4eXXn1ROPo8JL1WULj7jmZKgVW2ayBo6A2ERWdBwaRdcRCLxpFMdmBmYUpNkpuTlN2bYuvPVDOiNB8EuOl2Ravd8sY0qulm80F9D2Hdz2k+ZKLCe7xLYKbMAqW8VxsRmyLND3e4B77kEMYXtlXzQWe05sbW2iTVJGuX8NZpIBGIo6evFxMz91Cs5uFo7NE5GVaaCtV8KKKForOoZE4mBx8+eFBE92vrKzJRF/SD/Hg6p0holuKQuvm9qBkCkE1t4uBQLxKRBtZmbiOoFeHm9JM/lSnSfGB30a4EThaYWlGTpIh8JPJaBLU2BbAMwCMP3cTY+CIyOzZyBSY5A4VSGufOncHv/u5v45/9s/8Rm2s5OBSKalVoRgbxDgdDQ4PQEMSn1z7BwtICwmET0XgEiysbGBzWcOSxfqysziIcCSGbK6K3pw2zExvY2fRhey0o9rhlO4WOHg/mF8Zxb2wN9YoHxQIpizzQ1POmDk9VhPEZE2t/D5DsBc594XGM3lrElYur6Os10NUfRCwZwJ3RBfDxcepBBII2Ro4dkZC1Tz4exx/843+Kf/1//xvOt6XZOPbYXmynl1A3qmhoNjw+TsMrolvJZXMIRwwRvzPvIxzyIBYKIBYZwEcfXUfvQAcsfxbbqSwsLYkblzZQytALh3wtB8E2INntRZm2uBI6p5pmDisMQ+WBqCwSFd3ibhjwG4fwyftrYkX4zd96FbfH3kKyqyZp3SwMcukS3E5E6HDF7SBQDUF3GXBrdaysbeDi1R24mRz3n0A+/s7Nh8vA9nYeH14kDdMngnNuNpz4S/NBaiT3M2pBPCHQBJe1jF0p4oXzX0R3/xEsL83jzZ/+jTQfNFmQ9SwUDaLTnESaeP3L34QlTUMdP/rxD6VhI1RPA4Avf+lrCIajmJ64iok7H6Gcz8GxuVdGcerMswhFEhJ+GTTrWJkeg2VxX7GbyIfSqD2EfDRtQSWzyOWgVLahU/Nha0K7evPnH0rz4QnE8cIrr8uE9N1f/AQ72/MwNBs13rdoL5574UtSfG1tzOHW1Q/gl2mKDZ0TLLcL2TwbfgPHRp5AsqsH6WwaCwvTUrR7LF3WtygPNA8MdwCRSELSyhkgSME5zQqq5QKSMfrrmyhQ7mME8djJUzAocHVKuHLhPXGRoqUoKZWhcBQzMzOYW5iF5bEQikTENWeADlkuAx53FcvT16HbW7A44KkT+TBRcYXRTuTD7W+6OGlIpdblFylXI8cOY2VlERMTpF1pOPvUUzAd7W/XfDgVJDs6cOUaKcFFKciePP04irksbl2/AWoOwtEYHnvi6YeaD91dQ4ViY42OQKRIUXAegx3cD1vmUjqCQT9WVuflF9ddV+cAjo88ianJUcxMX4VdyiPC0MlqHh4O8WpV1G1mdrAg5PCtjL7eOA4cGG7S4JRTGQvJ/1yRj0cn/qoXURbbgjo8Yj6x++trDV2QD647v9fbpF3x7GtSm0X6QWSomWfSPCfZpEuu1q4P/hyiBdR2tc51YYs0gzV3fy0dONUe9QD52O0+1/o7Um9320m1mqhWSCfPOQkp5UP5yMdnkA8O28QtjciHD/62TkSSPajaHBI4shfZZQ6NyyhWyxIMyCEz2Sr8PX+mQmMU/UtstOny16TVF0tEDsm8UCYaZKpk0mlkMhtoOAW5htzniHwQ0Ve6VF4vhXxYuh+H94+IwyNrwHQmLeGft+/cRjwZExRazncthgMHTqG3PYjZ8SuIBy0xUKg3SnDMCtzBKoxAHQvTM0hvZuHx0wV2HeupdYTDwBOnDqA73gazbuGT9y7j9fPfErenUm0TE3M3EE0kMTmzjsmZDYSj7Wjv6sTK5iJ6e3rQ0x9AuT6JUn0aQ/tiMHUflha2sbZaQEdHDMViBolkN7Y3DFx8fx314gCcWkKyPbi/cgRMOjzjGmrcO1kos/kjhVyszpW7nOOyJd/LF7SwvvUOevtL6OqgK2QUH7y1iI1l4Jmnj2J5eQvLK8wpquDM0adhmDrGJ+9gO7eOU2dHcG/2LupMLNbdMvzLZkvw81qbUWxt5mGZXjx+5jHMLdxEvVEQQICMpdurv/k5yMcffhvVTDc+fn8ZpSLQ0xXG7YsO7JIF20kJDeILL3bg0JnDyBUXkM2tysS+ygmetw4ftdJpIFwZxo/+aALDdQ3+UASpYhEVvwcpVw1FHxWm5KZWYVCfYTvYsXVBDiLhuIw1P/10FG1RPqwSH9hMF7ewlaIYVlmC8kMaELoWCOWK4Wn0heY0XnXxFDiyGBSeIS1/g8ohgRNIDgJINWIRSws13iciIOUSLUFNOUz44JluinZq8HsjMHQPunu6cODwPmzvbOPW6BgWVtKo06bT0OAJsOipS5hSwIzA625DdruCTHoLplWC6S2i6vhQrYfx7LOv4OlnX8Yf/7t/i9XNFSSTbcpdCSYiIdqIhuAJhsWbmbampicInz8CTbMk8Ib5CGw+JmbGULaVqFvgySpTbZUIX9kTKhFXy2q3lfNBq93i+iTs9AI8EkhDihyTOz/rp84JzMPIBzuUZsggGwROX1m8NLywYv3wxAcwvpCWTYg89d1Tndam9XDzAbQHk+jq7sTE7DiKNpsPWg0r0TlFv6oJYSNP+he5s/x/1XwcOXREBE+bjLvmvFhnc8KOnI0HUQweEjxQXXAzO8YF7GysY//eHsRCDlanbyHoLsFdU57sNv2v2XzIalS8SU5sWsFUovmoqYnd7g+hMAn6ZCNXLMKwAlhaymD83iI0twduy4X0zjrOn3sV/8Vv/x7+6//2d8WdjRof5rq4rRQyhVHkaDJUjClthpkVB69A2EKxmsO+gwEEoi4YFu+BG8vLOxg51om1xVWEPI9h7DrXnxf3Jq/CF+I0RFl9Gxppf9x8WunTio9veSjct2GYpD9UEQx5EYqXEE+y+I7i7o1F6O4GBvfHAKOMK9cLQuuilej6ZgYvvTiI6XtZPH7iNXQm9uD7f/0n0D1ldHT6EY8HMDc/jYpWgC+kS5gbm5tE3JJskXK5gLI6mxFr88EuFXHm9LO4e3sF3oAXjr4qGRwLUwXMjdvoT57G4twGOgYcuDxFVLGDmruGYJuJzZRKV+VZHGD0gVeHwx3RMVAt0WZRR0eyCx9fuIcTJzoR9Eewd88B3L0zjkiMQkUNPk8AdtGEU4wiv+2Hyw5Ksaa7baysLePSta3/X5sPCr+2M3l8+PFVwPDJFJGJtFwAhlO633zU6bdMiqvOVHCglMvi/PnX0dV3BIsLs3jr7R8hFuP9LkuRyMOYv2HQk+3o+OpXvwlDd0vy949/9EMUqbHi31UdfOnLv45QKIqZiau4d/tD1IpFNOoNeNl8PPk8fKGYrNmQ1cDKzBhMswoHKtCqlXvTQndUuJdyLeK642Rjd/PR3j2IN3/+EWyXD6avDS+++hWhzX303lso5dZgum2UaWjiSeCZL7wm7yGTWsTdmx8hQISTWRGc8PEVVDXkCg08duIp7B0+iOWVRXz48btwcy/2mkKFJP1Kd/uQy1bFarevvwfzC5Oi+7CrdKQpIRlvk71ic6cAty+CU088CS/DCBsVXLv4viS0k7YxNLQXkWgUc/NLmJ5ahGl54Q/4xaxk3/4hOPDCo1WxOHEVWmVLdBrcWct1D6oIoaP/KOqaX2yAicCnNjewsbEi5g5HjxzC6toSJifG5Aw8e4bNh/63aj5q9SL+X+beO0qz+zwPe77bv16n193ZMtt3sbtYYEEUohEgQRAUaZGqdqTEOXYSRYmTyLGlONGxThInVpI/HB/FskJbpEVaoiiJFAQSRFlgF1hs73XKTm/ffL3e+917c573foNCMMc5Ov4jc85iFzs7M1/5lfd93qf0SfNxUaglPDQfOXECrVoD1y5fgu96iCVSOP6Zz/7UyQfPPZk280zX02iGt8Nx+P8akskYVlbnsbA4I+/lQN84jj50EtPTt3Hv3jm0KiUkaZzCIEiaKXBS3AkmH9R8eF4TQ4MZ7Nq1Q+jNwdQ8oMv8/7X5+DTmHzRiBDs/bD7o/NnNofhEw6CYqNYbQnuUyQfB0K51MEe/vEN4ZxN13AL25OtDEOqR6BSFEhmYVASOUMHURVDtLoVqi9b8oTZEJvKsJoLJSaB1CmjnAU1sK+iU9OUAbfwwVFDiE9pSO5G7z38utsj/H5qPmGnB9lU0XBPh9CDi6X68c/qc0KTQEbPlwP3So2FMSOq1eCImtHo2HaSPcpJD/QXztmqVklCraGXPeoyp4Ol0WtxL+fo/mH2AhZVN6FY6MDagw2nXDYtNC+lUWzRxTlqOHz0mkzh+/er6qmgjz50/h2Q6CUULpki6lsHO7fuwc7wXs7cuojcZht9pwEULtU4RiQEdrtHAhTPnENMJmsTwN3/1P8Dlq+fw2mt/hma1hsnxHpx86Che/d5r2Dt4CL2pIazkpxFOKjBjabz+1iVoZi++8rO/iOX8CmbmbmNkRw9SOQXVxiyKtds4cKQPoVAdhWIRZE9SR2mqEShMbzdGMHPHw83LTTRrMdDRZUtPy9BBr6OjQxql6wngSgCNZzjPfDYpjtfC0NgAYokwIqlrGB4yEeoUETMc7JmYwI1zmzj37gZmp6vChjl8dAKWH8ONmzeRzKSQyqXx6JOP4bs/+B4anK53OXX5/IYwGjKpmIQgsnn6pb/587h89R3ML0zBbrsoFZqYqX/9083H3/1PvoFagfmBCmJmFpc/2MD8PV7kQDQNPPpEDikGhqm0wbVhGhHU2zU4dMpgWJlvIO0ZKNzycf5P6xhoh6FYGmqhFmq6g04aqBpAxwRUK41GI4RwOAHHbcJutYS/57RccaoxJZTHRLvlod3uSBI5HTfolx3kXhBhDiFs0ZvZEJtCjs64oNnptpoNKcSFHyncUSARJ3872OixuCWuBfFYEtVyQ2g69HAn7zAaiUrzwq9ngEtIDXQG8VgC6WyfRNmvrlfx87/4H0mB8Mabb2M9PwugLN7mfb1ZhI0w8qsFFPJFhEXs1UAkrMFKRhCOpzA4sBP9A7vx7e/8CTYLzGIIYaC3B/VKDfFoElWvg0SuDyPDuwCwOVJgWhGY4Sicjo++gTHhDN65exn1Bic5IUED2m1HUqcp3uO4U6R8iiqCQjYMFLFahomx3igqy9fhVxdhoi22ySEJ5Pp0LgdfL3EEE3u6IEFdUnAlkyTw2vfVtlyqVnYf1NQ23F1eRSvUho7IxyxIgmZiS/wU2MAFU6ueVC/6B/pxf/oemgzzUrpuHEEq04d2vURrBZfzSacg7aqDvXv2oFIpidhW1oVY7fIxcrAfTD3kdZAgsQ7MkILixgYO7N6GZLiODYYMKmw+yEOmcRmFl2xVfGiSjEwdhyHUGWoH5DWQQ/snxvGCNlHYFQQaaXoc167NYGWlIhSaDhw4nQZefOFFvPKlr+K//Hu/JnkblhkWikjbycPx18VlrmNTz9JEOMYLw0Gz7aKnj7qLHDzQLtpCtdLE8nINjz42jM3CEjLxffjxq/dQr6qCJjE9XTd4WfHQNwWJ4PNTNY5ngyaODTff/JDCZGYfu/eGMbEnLXaotWIU+ZUQFuYWMTyWQtstYma2KI27Goqi3q7jxIkjKBU6aNVUXL10AxMTYzhwYAeuXH1fQpTYBDhGB/0jRNlYLAKpNLMe6GQmuXeyrwcHMkhGqKtVZc3zvZxfvocE+29EoLh9uHpuDRc/aKBvmAFH2zCxqxermzcRMmpotoHNPGBFgP7hFBpOSZoRusA2KzpyqXEsL8zL5GV0NIVGxUbIS6A/N4G4pcJu+mjWVGRT4zIlqpYDK03SlvhYKTh//+KGrLmAG72lq+LS7Hqpi8d9Ay89dTAQo8qELkA+6HayVVAEGlIWHVtuVwGFMGg+6jh1+ryIMolCe6qONil+vi15G5LWHLKgJ/qkeCVKXy5s4pnnX8DIjknMTk/htb/8Pgb6e1CvVcXFr9FuQRV/evInTbz84lfFDlpRO/jBq3+BYnFT6IIUP778pa8IfWh+6iZuXnybtipotCqSQv7wYy8iEutDW5qPFpamLopW4ENNVzf9fauQCgTnAaobGFlwkusipDFjREHP0Db84EfvwPZMxDMDePq5FyXh+4Mzb6JemYeKOtodFUZkCCcff1GQzMLGDO5cf1cSuSmeJspLgo/t0vEwhD17DmJ4aET0E+fPnRWHpUiYdp40VKD+gwnaFg4cehiJTA6zi3MC4IQNFYmIASNE+kADiyubsBK9OHHyCTm//XYd1y+clQUV0jQMjW1DtqcXc3PzmLl7TwrRaDyOSDyBHZN74TsqLCWgXSlOHgZIH6ESK4KGG0HP8B6EzJRYihIA2FhfRT6/CtMIYf++SayvrQrtiu5fx48dh6Fo2FyZhtYpC02WdsAyrQrF0VZSSPZOoE73Ep8ujWlcuXpZikgCQ8eOPoSO3cb5D85K0GhIN/Hkc59HaWUKTukBDLcIQwmmZJzY8I7gvebqGYQSO+ROofVwOp0Su31SQlgA9/UN4tFHHxdb3yvXzqFZ2kA2oiBl+giHHKEJStZHNySXbnfZdBQHDu6Xe4a1EAtO6uw4MSJPnCgxFcX/sAAAIABJREFUbXY5t97SI2zRdj9RoAvaFpzNpDOTx86GKKA0EgDipCWg20ruExhezLwaTjkDnYTcRR+zcCKjgdP24Od2f3VNE/h9t/ayoaVQLtfEmZOTVjZSvNMEJ5NMka7+SzdQqzFDJ3DdJIjDPUctafAYeEZoUOjExp/XtcOVHIpu+ro4RwmFmPsnaFjYhAfCabm05Z7vuIGVMDVpLoXfnPiKMyWfJbVYfN46DNrM6prUSBEjImg27zOxoKXFvO1g6cE0nGYBls5moMFi7VPNh5xgXbtx0cC4rA8IMlhwvCiM2CB6R/fg9tQyaqT5tipQ3JrQF0HzB99FOGoJW6HRrAWhkFtBgLSBVzShqGkmmS8qzEgUEzt2wwrH5Vy17Trm56aQL5agW0kJqmSzzStZKGkMRDYDSqMA1SFf9pGqxKCFgoypcqWAd0//GNGEinCU+hDWCzrGRvdiYnA35u69h0yUgGIBVqyOteIixrZ9FmcvXMfy0rRk49B5kzk8dMzTtCZ6elREIqQRb+Lo0Z1YPd/B+n0bd6YXqRHAWsmRc3ts+27s3b8XyUwYZ957A3tP5GDGO5ievoV42sHuvRlEw0lM3S6hsmlgcWEVw6NpTOwYR7NuYHHWwa1rBYSQxGaxKBSzbGYAbsdCyE9ANfjeOfBdmokYCPmkUOmwHTYUNQyORqGZpCiXkEnHMDI4gGJ+HdN3ZnDvygoamyHEtCiSMR2KV8LTe4+ib2gEr7//PparVfRMbIMb0bBaWoOnOAipHiqVAn0xguyzhisyheMPH8fi4izm5mZw+w5DWT1cXXvp083HP/rH30G12EZtE5i/5+HetcCxi7aIk4eBgw+n4YDp00A8ymImBduro9yqSZpwClH0KibuvFnAyjkViWYIRiKMtUYVDQtITxgohmwUSfW0sjh8/HN4593zMDWGg4Xh2nU0ypuoV+uIR9h4sOngAUPUOSQJxYHYivx0WktqYgnGjr5Wq0rzQdcbjqEcjvVkpMf5OW0C41KUcuwXIzSqOGjZdTz++GdQq9Rx49pNJGIpeE4QehS44XkI6aEgVFHpIJ5g8CAL+xTGxg5iabmMg4eOYGrmHpYWbsDQauKoFRSGJdQqFXkcRE956LGO3rZ7EBvlPOAlcPd2kJvAy65eLWBspF/QAUM1YDMozWVCcxbp5Igk8/KiiiSS0Mwoxif2I9sziosX34TdLksRwkKSRTntOQ09jEg0LgcQrUJj4ZAI2O2OhnA4ivGBOCrLV4H6Iky/JWLkEK1xSWJhJ/KxDzYIRB+I+Ivoj0gWD0DPFD0G6Wa+WkMbaUSyD0FJbMOdlUW0tDJ0LyEHf/DRFZ4TKRLaFZuPkEyt+noG0NfXj/tT94WvKZ/nkdu1GeaLJwMtcRliAxSgcWw+9rD5qBaxSXNtWR/s+IM8BknK7f50mbo4HXF2KGxs4uCe7UgaJbEMjTG4y20J9Y3NR4dTB0k47zYfuiH808BdrWsV/NOOZHlevAw9mGYKly/dx/o63af4/rlo23W89MUX8cILL+C/+a//AVrNjgj7eHiHQm04Xhkdr4i2zeRuCul4gbsS/ke6UjTGfadLM7i+Rq9w4PnPj6HaXIGhDODqxRVooQwqFep4WBh2ERBePBoRMZagpGOQrKTCdRSk0kkUyxvYtsPE9l1p1O0NOB0Vd2/aiOgZ5DfKgphEYkG/RUDVMsJYLzZx9OgBXLl0E5WSh4hl4uD+AygV12XqsbLyAAaHOrEWYmlm6bSx/+A25DfnUW8yzZfOXhTMN9HbG4fuN0TLNDY6gfMXLmByzxhW1mZkKtmX3YHZ+0289fqSoEDRaAjZrI6xCRPhRFXG8ZWKDiMcRyxDUfY6mg4QM1XUi1GgE8fs1BL2HUhCUVpoN1xEjX7EwwMYzsRFT6KhF54TlykJG226fwUZKApW14p478KcNB+BaCVY08E6doIEWb62nQa+8NThbqZHEELIf8M1vhU8KHWT7wbiQFmc/CYsknTki3WcOnNBRIyOT+GgDldVYPoODGk+qK+zEMuOouEGUxG71ZR08L6x7Vice4A3fvQaMok4Wq2GrC0KjzWL02sPimfhlS98LciLiYTw59//LkqVkhQfrZaDz3/+FSQSWSxN3cG1c29B1Sj63oQezuDYY19ANDoAu0Fufw2L02eh02b3Q3/T7i7vFnTSfMi2p9FDYHnaZsHEvdQJoX90Aq++cVqSuVPZITz52eegGzF88P7bqJVmofhVET4a4SE8+viL8h4XN6Zw58a70JUusNQtllsOwRcPe/fsw/DAEOqVCi6fPw/XpdCfUx4CB9Rt8RwMY++hE4imejC/uorbU7cRs4CEpUnWh99x8WBhFZqVxiOPPY1IOAK/3cKtyxdI2KQPJXqH2Xz0Y+7BDOan7kAN+YjGk7DiaWzffQBKh81HC4tTF6HYeRihAAH3lChqjons0G5oVlZoKoapIb+xgsLmqhSoB/bvwWZ+A3dv35FA1OPHjolhQH55BlqnJN+XzQfPejsUh62mkRncjQbdrvzALe/atcty/7Gcfvjho5KQfu6Ds4ERQkjDySeeQ2l9Fm51EXonD9WtwiCFgkYUoQg6vglHzwGJ7aKl5HuZSCQlfHH2AQ1bPPT09uDEiRNYXFrEnbs3kYro0DtVNDYXYfF8cRqiJZQiWBa9g3SSGVsHu05XZBu0RVMZNmmJT2Eyp3MdOJJREJzcgZCajIYgPDDwmJNRf/dWcSU3pKuxloaDRTmts6Wp71rsEkyUqU4XQBM678e+py36lIA1sSX0DgjLvhhxiOuZWFvrkltAAf6DufuBk5M4OinSPPG+JeDnKhDLcN6tZFswyBd0luQUUCbkpFQaYqPNM150lHzckj3BfIVApxnQpXmPB3cfG0GCW6Rhb30NHaPYXPB14v6iQQCncYbJsLcgmVYlLV1yJgJKDoGZRquGQqmARqOFVsPGob2HUFiZg9tcQ1gnKNuAR9fKT32w6fuIPs1zktR7Mjc6bhR6ZAj944dx+8EG6q0WPLsEzS0j5NTE0ps1RjQexszsfZSqpQCIUcTeRWoZhk/DdlnKIETqvRHGjl37EY1lA8aDXZaMnirjG9IZATALmwWZ2AhorJDCpX+oy+SdfeL4SehqEvCjsFs2iqU1nHrnVUTjioROc2+0XA+DA3uwb9sJzE+fQibCu3cTK/lzOPDQLuyf/FX89j/+52g5JRRLyxJ4HLWiqDXo0tjCtu0x7D3Yg52TKfT0m/DmMvi//7dXMTg2jrvTy2ixztItHH/kERjUJhsh3Lp1DaP7TOSrD5DOhJHJsj0tSXBfsxjB5oolemtfKcj00dDT6O/ZAxU5eL6OcMREIpnAxQs3MDW1BrjUDZOi2xKdFull1DRz8pDNpdBsF9DTZ8KwHOwa34loxMLKyiIuXryA3mwf7l+7j4QSQS4cRS2/gYF0FP2coLGZVnWUVBW7Hz2BqY0l5Oub0pv6aGNjfQVGyIKmmiiVKgIkPfH4U9i/fz+uXb+Km7duSKjx+7PP/hTa1T/7BnzbgO71YmGqjTtXSpifYaIr8OwXepEeaGKzwnRDevwDuZ4YwgkXitlGqxGGSvTzxxU0p4B4xUKv4iA7OIiZjXUs1NpQsoCXCiNvu/DNHH7jH/4TnH3/OsaHxuC5LVy5+B6uXDqDkEehpNPlBTpg/0C7P3K3yYll507UQZwMNKZvt4MxqOhDNBlNcVQpvMJW4CWey2akESB3MJVMomXzYuPC0pCMJUTEzcKCqDp5qiwyWeDRD5pjJY732dgoKg9JhhXq+M9//TfwrT/6I6G2KKEamrV1EUlxvE/LVjZFYVNHu9UU8RaRk9xADPV2EytLTcDLotVSMNA/gLXVecBroTebQrNeh56KoEP7Mz2BkeGdkmJZKNeQ6xuCFetB/9A+9PZN4NSpP0azuSEiUcO0BOVm4JVhReTg4eYQO1XRwVDEbSKZTGNiJI3iwiWEGkvi8iQJx0xvk8Cwf3fzQe4zlcRM/wT5zGodbT+NeM9xIDaKO8sLaGsVdFqkfrGQo5VigBZLjgKnEl0bPxZmA7kR9OZ6cH+aGhZHHoO0KgHvSrjWHzYfwWxDUCOKrffu3YtiKY9CIR+MiV03GDWKFuWj5kO+E+39FBXFjTwOsPnQS9hk84GW8Op5zNPx5f+1+egmvAeuYj/lSJafF4SUGUYSly7dQ36jKc0H8TzaNL/y5S/iySeexH/7939TjAg4paJbBRs/RWvBD9XRtsto0K1HqAn8XAvZTFSMEHgRrq3Q2pZ20A4mJpPYtXcAN64sYm6mjgP7HsX1q7ekobHCgfc5X2MmzzJMkjQZovmk55F+RIQolTHR00/UcVM4oQODozj9zlX05kawsVaWw0QopB69ykk78+GpnEp6YLZjX08Ie3YdwGMnH8P1a5dx//4N2VuZTAwblXXYni280Be/cBCbxXlsFkro6bOkSaI+I53OwneK0FULO7bvw+nT5+XiferpSXEHWV1uYu+uE3j7jeu4daUBvxPCvr3b8ezzD2Fm/gNsFssY6N+DeDqNxfWbWK/MI06/cjWCmDUCy6CldgWesolms4DSJh2gUmhVdUyOZ1BY72DqTgmq3wOnbSIRz8j5wuKFh2ipUsdKvhTk837oo0+6K1VPDEsLvOzRaeLzTx0SfuuW4HyrgBLRZ9CtBI23HgASAdExSDjfLNXx3gdXoJgxMKTMpeOdF4LByQczLTg98FWYqT44Cl1hFFQrRTz51AvYtvso5qbv443X/xLpZBSNGm3DLfGwZxo2CyvPNfHFl74uFrXxuIVv//G3RDMmkw9qPl76GbFiXbx3G1fffxMI1dFsFaT5OPGZLyCRHobdbCGu1bE0fQ6mTtLTJ8+LrV0RuBMFdNDA7pH1BCPODbRcWu1uw2tvnoHtG4gl+/HkU8+J0cYHZ0+hXppHyKvCdhQoVh9OPv6CrOPixgxuXz8NzQ+oG6xOuLfaBKZCOnbv2oO+3l7UqlVcvXgZvltDjM0Hg+9oVOBwCh7Gnv3HEUvnsLS+ilv3bkpxr3kOIpqCWCSCqelFKFYSJx9/BrFoXDIs7ly5iI6bh68Z6BvZjnSuTwT+S7P3xJo2HI3DjGewffIAVFeXJmHh/gVpPnTUuxlCEdQcC7mh3VCtDDzFDJqP/Ko0H2rIleajVCzg9s3bso5IFzFCCjZWZqBy8qHQNpRTREUmH46aRnpwF5puULCmknFcvcLmoyVF7fGHj8mU6P33z4i2idTdzz79Egqr0/DrK9C9AhSnDJ1FsejkLHR8A47RAzexQ+gbRJYJrBGYoyA4lUoiHovJNITOVXBbSMdMrMzexuX334LJe0SCBIPJB7novNMzyfBfq/nYcrz6sPkgM4GFeZC6I+cnwYJurxsg/j4zDwKNoyb1QOB2tOVQtbU2t0TdbPg7nCySvtMJJnoE9KSQJWps0wlTxcjYtg9DiYvFdZkmB4yBwFlLwDaK0kOemGmw+ZA1pPJOa0vuEXtwDyY6XCcW7+2O6ARlqqFqwc+Xcyawz2dTwdqHAXk8t5kYHYvFZN9KWB+ZIszxoa7IaaFlt0W8XS5VUW800GwRjGUtRSMUS+qbkE3bVQdUJ8Y4YvY07JqYhNsooV5coNE5lFAbvtJNIf/EdfdTmg+dFGU2H0zNDpqPuwsFcbjznQp0vwY4VbicTKgB+2R69h7KlWJgLtO15+bzIPNFoX6SztcsMXQLO3cdRCrZLzbxnU4NM7N3UCxtIJ1JyWu0vr4udSDXKN9jSUHvuhMqSgQPH3sShh6RNeA4dVSqq3jr7VcRidKEghYWOjq+ip7cdpw4+BRm7r6GXNzF+sY5bJ8MYdvuPpw+Vcebpy5Jk7i5ScrzPty6flvWydhYD3ww16WFYtnD//JP/w529Z3AN/7P7+D7P/gred+TWQYMP41StYpIPI2ZBwvYLFYQy/rYuS+H+aXLeOyJbbh+YxYby0CbdKvQMCyjV/JHzp+/gM2NJnQlA6dNYKklespmqwbDsKCEorDbZDQ0YVmsGRcxPJrB44+fxJHDj+BP/u2foViiF76H5z/3NP7yO6+iWFjH5L5xPPPMSfyT//F3obtALmIia8Sx/iCPiAJM9JhwNQ1L1Tpqhobo0BBsU0Wtw+aUa7eBaqWB4f5eLC+ti8U/m0SL7q1cr2ELm4U8EokYTk89+enm43f+529Ap8uQ40vR69lhtBoalpbXkUjxMqyhLR7JwNxdYPt2C5FUC0aYSGgGhu1j5r0i7rwBbI/E0atW4ZsJzOarqCoGQpk08p6NOjm1NRefeeoLGOjfidG+SUGm2s0CTp96FasrU+i4dVSrBdmQEkxKiXhbCUazGgR1IALM25vTDCG2sySlCEx86wN6ELUOQdiXizAte63AlpdIbsdrolZpiy0lhVxMsKQLULvVljEw30yKMIOBp4OOZ0PVwmJt5jg6PvfCF9Fs1/HjN19DKhVGvVYS1wdyGMln5TiYBaIjPvO2hLkl0iZW1smNy0LFgIiJeDD5XhP5tXlsHx9ENpOCq7ngjUiBuWlEYdN73vHgazEY4X48dPwL6B/Yi7fe/EMsLt0StKC/bxDhSEz8svkekcfNepMTi6hCTqUGxUggm+2VycfmwgUozSUZ41Pr4TJfpMvN/vg589MmH5wEwTOg8IAP2XDVBmxpPh6GHx7BzbkZ2GYFtiDcROsNaQwFDe1yZINUeeo2bPRnhpHJZDE9PS3cS8kO6Bb4bDy2mg8uBin+BCUKmo99+/eJWLNEW9Aux53ZK4JHdZlRWwbEHhtLVcXmRh4HJ7cjpRY+MfnYcu76yeYjpOmfmnx8/BILWqTuf0MeHJcBSnFpPjY3W+h4NCVgAd7A3/gbX8axY8fwm//wH0nBKeFRsiZ5gbXgoo5mswTHa8iFRdcibm7TVMWZik9JHM+SOZlwVZoz6BuKoFz0sTBbRTo1gM18QZog09LEPCF4zUjVYHPJdGTaL+qy3tno0QY4EvNgRRhClsXo2BjOvPcOhof7QYeIixfm4HcoSg6eI5H7Yyf2y4UxfW9etBvpRA8mJydx7OgR/Jt/8w1ptI4fO4TLN+4hX9xArd7C3gMZ9A3EYDtF+CEmsbuwwkQKeYbYMPUw0olhDPSP487dG1D1JpKpiEyINtfb8DpxnHuzgIHcXuzasRvxOAv0jSCSTEnA9tq4N3cORozTRU7WEujt2SY2ty1nHaXGNEKKg1IJcNtJLM7WcHhvn0xG8qshrC3R5CCJRp1gBMMt6RTCwrwNKy4/JAgt6wKk4uLE6RjtGKX5aODFJw51cz4Cq105l7pFz1ahI9a06keapqDI0LCer8hYX7cS0gRTs6K4ijQeKuwgJEozEOkZQIPZCVpILHWfe/ZlDA8fwuL8FF7/0Z+hLxdHubwBU+e6JeUrAc/lHrfwzPMvI5mKiUj/T777b1GulKSoaTRt/MwrP4tEMoOFu2w+3oLnVtG2azCiKTz82AtIZobgtNqIKGw+LsIyWbp8khNORHTrOQtwIIY5wWsm5iTSfCgYHNuBt949D1pAhKM5PPbE0whpYZw9+y6alWWE3Bpatieaj8eeZPNhoLA2g5tXzwQp2rTcJk2HNElfE3R0Ytckcj29qJTLuHzpMlS7jHiMzX1bmg9qBmnJO7n3IcTTWaxurOLW3WtSeHWadcn5yKbSmJqeB8wkHv3M04hH42IZfufKBXTcDUA3pfnI9PZjfnYGCzN3JMTMihCMy2JizyEorgFTaUrzEWpvSPMhlt1KFPXOJycfBAg286RdrUBh87FvDyrlIm7duCn5KyeOHUdYt5BfnobC/B9a7YYchHQDLUTQUpJID+xA3Q6JDTUDQ69cuSyTLwrpH3v0hEzw3n3nVGAfrlv43Odeke9nl+ehk3blN2DI2c91GNCu2kYOneQueZ3bzSbSqQQSsZiAfXQuIshGOqHH+63Jxt1BaX0JCzO3YdGlstMOCnnRfATNRzb1128+tkTTcq5T3yjGIGwwgrwXTp+2qFQCpnUn7gScJHSU6Ek3u0NCCbv40VbQLSmONE4R7Z5KvQDFzaZkinF6cOniZXHMfPzJZ1Cp0GaVQB/zijhR4BRzK7QvABUcxRV6jwodiWhCmgfy7flgGB6r6knRBtnUdVFMrpHNYUKVyUVAm2YhLpQvKvOYmdBoyH1JRker0ZS6RhygPB91ZlvUqnA6LIAJ0OrQmeLdpT9KmrjrCfOBj6/TtNF2baxtrouykWLgJx57CiabpsIidIXhxQQ8AurSJz8+3XxAJ+OA2RkmtPAA+rYdwfRKBY12G75The4zjLkhrACCxtQcsPkolQsBECngpCKUMGbAqY4N1VThUSujmNi16zBSqQGZaPleC9MztyVzRsw1PBcbGxsyPaPjaeBqGtjtyuRLSeHYsWeEth8YwhRQb6zizbdelSBS0ogZTAzVRDzWjycffg43r/4p+lIuytWr2P9QGPnKDM6cLmJuiaB2YALW19uH+QcUm0cx2D+IerUmwAHBvl/7tf8Uv/af/X2pCW9fP4t//a9+FxHLxtHjB8F64vb9BbzxzkWsF+oYGRtCItNEtb2MI8dUtBo+Zu56iOopaOjDyMBhFPMhXL08hUbNh6HFYNORiNQkrYW2UxEQo1ypIxJO4PDRfmyb6MGu3WNYXJrHtSs3MTw0ibffPIcCHZ584OChA9CaHhbnFyQAlaHVWiiEJO+CzXXU11eh2h5Y6mWTEGMXx7IwW2wh2p9AuCeLmt1EpUa5QUeybLip6MK6sVGATUCfqlnPRyQalnNpY2Md1/Nf/HTz8Q9+4xuCiKYzwR1LpJIREuQN+xxV2QpWV0uSbnz7HDA0DBw4agiqyXEjzSGzzgTe+vZ9JNoK4nUPWjSFuUIbdS0KN5nCptuEG9ZRbLVRaVBYZOHl538BiaiJ0+/8CKmEgUp5VWxEK7WKTBUIFvIgcG069KhiScsijEVqoVAIPs9CneiAbsBxgxGt2Kex8eh0JAsjGraQSqXEoo1jSy7WQqGJ8W09khIcjoTFh7vVYDCZh1gsDr1rCddo12A7FA3qcD0THSfgy4fjBtKZCOr1mhxQIrbkz2ZjxBLatWGYRPltjI6NoFrPY2lpHZY5is9/7leg61kpZkzdxwfvv4nLF99DKhFDy6mh5bA4ow1RCJqlw4olkBvYgWhiAgPDDyOb3YOLF7+PjY0pGYOb4Yg0TVY4hrZNJIhjzCA7xfQY6sPvk8LQ4Ch2jOWwOX8eSmsZlsqoeo5ydeHhfnJWEEwqPkm74qJneKAlydB+qANXa8H2U0jmHoZrDODq9D24BmlnAZ+U9A82GlK0fUw8x0OSiNJgblAmUtMzM4KCyBhaph8i4PiotP8pzcf+A/uxvr6CUrkYCMYpYKQzGCcfH2tABCPrTj4K+TwOTU4gEcpL8xEPtaF5LSkBKVL/ZPNB3c/HaFfdhPaf1nyI5oN0HSJmahSXL9/H5mZbkprZvDpuA1//+lex/8A+/He/9dvQVQb68RLjyJzNBxHNNtpcb14ZbacIx25Co+UOebJM5kMIYZN+6FFBkzmtCOlt6EoSa8sN1Os2IhFTCi42NOKKwpG2OIDQpIGNG9cmverp3MXJCve9hnBElUySlTUXmR7gmedG4XYMXPxgDosPHFhGUi7aXG8UO3aOCNpkmUk8mF1B2ExgbGQcX/6ZL+HHP34VM7N3UasVASWBQrGEZruC/QdHoJstdPwSonEgkdJRrTXIFMDwELPwVJhqD3QtKUFxuV7aVeblMqUo2NQycAuT0N0hKC4zJ1owI0GGA7VYnuri2u234Rsr0ENEZoeQyfRBNTxUW3MoNu+LPoT/3DK24871PA7sHkKzpqFZjWBpnparYegCMvBMYQPAs4YUTLqhBfqhLV43J3pEPfmayGpzG3jl+Yc/NfkQUS3XTZcnLdk46Hxi8sHmY22jjDMfXIFqxIR2RRc+hWJBOOIs53AvqhaGdx2Ab8Xk0rZbNRyYPIjtwzslPfeHP/wumhyHK66cea0GBa9JcUHhOj5w+AhyPVkJejt/8bzoazg1bbY6ePbZF5BMpLEwew/nz7wFS+eGdaBbMRx55EmksoNCk7HQxPLMDaHV8Xl8/GOLR7+1Pz5y0eGdQs2HiVYHGBydwKnTF+CFOKlN4bHHPwtft/DB2TNoVNYQcptotV2o4QxOPvmsgEPry7O4eekMFKFI8lylQUSgY6BmbeeefejrH0K1VsPFy1egNAtIxnkO2rL2+f2UUBy7Jg8hmcliPb+KG7evBrk3dPEyNfRkMph+sAhXi+HRx55ClCE3Tgs3r5yH71UEhR0Y24Fc7wDm52Yxe+8GQgSaYgmEkzns2ncEvqNJ8zF/j80Hcz6YIs9E5k9OPki7Im1ic3MN+Y1lMGlj//49qFcruH7tutBa6VYV08NiMxwiPUppQwmRwsXJRwSOmkBmYAINR4GvGEinUrh69Ypkh/D+eeTEcaGTnjn9TsCfN8P47JPPolZcQXV9Gl5zQzQpJs1V5LxksKUK18gAiW1dO2cHmuJL0r1obexAo8mig25rpEzz8267gTqbWZqREUSiHkBoUywC7b9+87EV/Ne9CdjEy44gfYl0NmYakLoj11eQNSNia6JvPrUZfE4MTg5sroUiRaS9qwHlvnbUNjp8XZnULRMMfm/+W1KVY2JFLZRjP4JarQVD5xSUlq90y2TyPTUrgbZQ6KleSzQfBOgSYi/L5t8R85KmrSCeGoJupmEmaJcaMAFIieIv3omNZlOcOeu1uvxdtRGkpQfp65IiiFQiIc+X4J6mqBJS6ZC+a5POxkalKfUPqXNO2xYQYHJyD4aHhmGpYcwtzeGDS+dkMmVacTzx+NOI6CqqBdo+21DETCJw+Pt3NR+891gffdR8HMaDjSbqLU4+alC9OnynAVcCDBUxN5mZuYdieVOAmy3nMNYtJt8fOqLSnIjzIW54AAAgAElEQVQdnhLGzl2HkU4NBQYtvo2p6dsolJaR7YkKYMxakJMPgtHyPboRDFJCKCkceehZmHqg+3U6FbRaebz51l8gEuZkjM6mCnQzDsvI4ZmTL+Dqxe9gpMeEj3nAmEO+MoX791WsFVpyf1BqSwpyNAKMjAwhFomjsFHB2koRHTuEiYldePixh5DNRdCTMPDn3/kD7BjpwZtv3Me+gwkcfvgkTl+4hgfLG1ILP/yZPjz1/ChKlQdYmuvgwT26rI4glxoQYNFQRjF1u4AiXRlV1p+0oXMArS5Anmb6OP7wQxgZGUGuDzh69CDeOXUG//L3v4n8emBK1NMTx849fRgZDyOa6MBye/H26zcwNnQCXjsLS+nB5soi1M4mOo0F1AtTci6QWcj8lo16B3omggYnS4kESrWaaMtYZ9OdTNV87N27H5957HFcunQNd27fx9DgCIZHhvD+e2dQb9Rwu/SlTzcf//v/9A1pLCIxbkoV65u2FP9WlBsucPmgAHxuCjj/RiBEf+6liKDeggCwgHGGMXdxA7UHbaSqcTS8CFpaAkVfR8sysNYuwDY6qNsNFKsc/xhImP2Y3L0Ti3MziJgqyqU8ms06HLoe8ODqujpYuhmInjk2Y5JlixuDCLMW2IXSzUHR0KbS1GOCJcdupFF1UK87SCYCa0/W80QBiWiSvpWk0pU+yRJ4RPoWC82WuFowx6TVpMVZBqvrGyLE7dj0bbQEQYjEdGk+iKxOT88J73BLzEYuPXUppGwl01Fx+aBP+vzCKiLmKPLrCvbseRgHDxzEju0j+NYf/j6uXj4rbk0sAikK5oFEAJSezCw8mIr79HM/j6GRk6jUIohGGsQspFtkQ+VSeMbAIgaT6QZsWvUyM8WuIsREzTbD5RT0pAzk5y/A6KwL1z6wyTbhSGZI0HBsobVctHy9ibBI4rhQixoiXpXijI9TbcNBBrmBR1GoW7g6dQeuXhbnJU6QxCK0E1Db2CSJ/Z0VlsdMFGtsaETG+nfv3gtS6SXTgKhyd+ohDxDQu2I8Qeg8phd72LdvH+YXHsj4nwgIkQ+N4zjqNsThgXzwgLdMPnfEtLCyuIQDu8eR1ssoLN5DxG9A67C5JGfWkgPyI80HZYjk+rKpCS4tfmzRSrYO5WDSEnD/RWujxXDu3C2UStSABE1ax2vha1//KvbumcRv/db/IGNgOnfxfQscK+hG5Yo7j+NvolCeQatZl8kAU5At05TLKJ3KiNtZqcQGpSxTDsfWZCTLprnjNoWqxdeCk71SkTkTLKhJtzKkELPthjhzxeJBAcR119PTI7ayutlB74AqwrRGzUMyugOn376DRo1CxxassI+enpigbfUaJyrMytDx67/+6zh/4QOxOWUy69LyHAwjKxxmp1NDLKGiVF0RKsb+gzER2nM/shFhU7Bju4Z6hYgdtRnA0uoq9u5PodlsYDNvI2zG0Gc8ic3FCCxlAG6bwEMz0MzAhBtykC9Pw9PWkIwMQ9cTQl/QTAcblTsoNO6h3gbKRWBk8BBuXctjYnQUrZqC+QcV6EoaHQp3xRNfTh7h1ouTtmp3R2kB7Y97LGhvP5p88HJ95bljn8j54L/d8uMPQsG4NsjdprYsmMmx0EFIl7DEd85cgGbFu1a7bIeZPMNGhYW2DkeP48u/8LfhG4EbF3HRcKgD3WaR0sBrP/yepMWT3i+Tj7oNU4vB1CIYHh4AHZE4uSI/Wmw9mZgsluQeLCuGSrkK1QjBsavQQ6RMeVLge6qFbN+gAC0Uv5sspCjyZYhX93lxjzGNmPuQDXVgSc0zIxD6ciJI+3XdiiKR7sWP3zoDTY8hEs3ixS+8DE818OM3foTi2hKMkEfaN6LpHB55/LNylq8tPsDls2cEped5z31mdzxo1Ax4wP5DDyHXP4RytYZrN27BdBswdQZrBQ4+IZVnUQTbJ/Yg19uHQnEd5y++L2ebZzcQ1kLIpVNYXs2jDRMnH/+saD5038X5M2+LRXw4kRbNRyrbi3nRfNwWxgBNKXqHxjG8fTcUAjl+HSuzV+HWCfAEgnNocVQdE5n+ndAjWXiKJXuPU4/1tSWZcj505CBqlTLu3L4jFODjRx5CyophdWkacLlGiUGSoqnBpqOglUGiZxTVpg/DSss5ujg/h2qlLHt+bHRECmUCcLwT6XoTDRvoNMtYeXAL7eo6Yib1bZxgBUF1DINzYKHlx8S8hdUW32vmf1C7wedLqhqZBTy3SB3iPmBDwmBSrnO5h7j2RbPApqUpAtaHjh4J9pYk01PH5MuEh1tBcqxYhLOh6I4mgnDILX1HMEnjncGkZjnju1TGwPlyK3+qqwwhPYuUVxbQ8njFRPijgD/RCAYjELEnldlioL2gplAC27rUR7IuJGsKhojweV6yuSezgX+rK93cK59mIypWi2ui/whrUZgqM7oCMxJPI2BrIpkdR7HiYpYCfoJt3V+8awk0bQUoB7QsTro0Oc+JpLO5YKPR39uDgf5+sfKtUud06SLa3BvMFJFgv63HFNzpXE97JvdiaGAYrq2g1qrijVNvQBXdoYKnHn8G6VgM6yuziJgOQj4p8GyyPsrnCgpfvk7B2SW5Ix0bqk5XSvpDhuGqGYxMnsDcRgtVskecBnS/CddpEF4TsDgaMbCyuoCVlQX5f8ksIitTJQAVgs7DXeHk0wQTJCZ2HEYyMQhDj0lUwtzcPSws3UNPb1RYCRRdN+p1ues59ZAzqctH8BDBocNPIRbOQleiUudwqvvqq38Ew2wjGtVEF6XoUYStfrzw5Eu4efV7SFsKms05VJt3UaovYG09DlfxUau20WyQ7k9wj3rMDLLprAA9q0sFlIsERwy4ehX79g7h0cNHcff8FczcnCcbESNjGSwXClBjJkKmgZtzVXzp66MY2aZgx8Q4LrxXwPpiCFGL2XYM/I4gl9qF6bvVwF2PWhjVgePXUGsW8Mt/62vo6UugUtvE4HAvdKTwgx/8FV7/0etSW2zbNip377FHxjC98DYSOYhxy1jvSdy97iC/wtHGdhgYgOK60P0SvPYSVuauoFFdg6n5aLkdVBlpEY/I7x6pfmYEayt5WYMba2uIpwwM9A/hpZe+hO997y+gKtR9PCmGC9/97neDkMHFp35KzsdvfguqZqFvcAilWhXrxVU0XRfJjGSVBIgBdfxrYbz+xwE//uRnLfSMOCiWXWq4kVUy8DZdLF0rw7kTwWrJhpYewN6Tj+Hu6jxWmqtYry5Dp98p6Sm2B85MRkdG0OTYsFxBtVwRmggnGCxS+FOJULDk4wXEsyLwiWYxyMXaDdCRjpZ0qsDtSHyhBeHocm+IfKiKJKwuL26gkK8jlaGIl/qAthT7pEK0OUrmpdamv30ImYwBi+P4bC9u3ZxBvUo7z14RO/f2pZHriWN5aVnGYFvCHj7saCwmAiFefHTMoli4Xq+i1fTQqBvQ1F4cP/443jtzRjr5emVT0KNivojxbQPiAhag0wraXhMhCo2ZZhnK4Ysv/x30DxzAmXdfgytjVnI+A0cDis+k+OXkI6RIwWoqDeHs15oqBga3YyAXxfL9s9A66wiRCy+CN03G0z/ZfFBjw4kQiwdBkySAiE0DEQgmmbrwtBYcP43ewUcBawDFZgVarAWvTaSBLgtEdKiDsKQAEXocD3lFETu9VDIh7/nm5ibsTiDOpfe2JCZTOL2lsaBVIfmyEsBEWguwc8cOzC/OCdLDVlWSlSnWpe0yw5q6zRMXDtNi3LaNWqUqIYMpo4zS8hSiaIqdJte3Q94zL7Gu4FxY/bxAPVJlyJnuio0/NEkP2o/uUv2w+dC0OM5+cEOaD15+0ny4Lfzcz/+sZHn89m//DjSVlooBss4PPlcerKIh0AoIJ+poNRrCmWTuzOICKU4tEaLKpez7gmLX6g2ooQgsi6PNNeEWO522CNUJ/o2ObEOz4aJcaaBRb8gkhXa3dH9y3JbY5/KyTSRyqFRLGBxJ4zNPHMRf/eiHWFoAxkdi0hRM3SsK6MBJBS+3ZJxrOrAwHR3dgWPHj+Nf/es/wFe++kXYnSr+6rUfiwPG+PgY+vqzyG8uY3l1FZkccPjoOMqVRegWEVJgdHtQixfzQG92GGvrK4infGl0kqkkalUbmxst7Ox5HhtzYdiVJGJWBp1OWYStqsqGE2i5FMHRXSXFGZGsN8WwsVG5jXz1DmptB+2Wjt0TT+P021PYMb4LS/MF2G2mZgd0C06N6DK2dSFyzck58iGdY8uykocNG0YWbR25ZKX5kMyhQO/Ac0gEnlKAMzyM1FEWWbSd/InmY6MsgnPSruh2xXXohmxxXWNareObsEMxvPDKL8CI5uC1bQlrjaAGzaZ9ZANnz53B6tqKADOc8jbrTNu2ZCq6d882KKjL52QP8cdzOuzTp72OWCwhyHixUYQeVqHyPG21oOgG2kSxxWXHFiKG4hChZeiSJsXhluuV5C7RaZArmc+7uzeIkNGxyqZVKHt8MyoubroRheMoolNTLEv8+0O2gzBzSdgcqSrGduwIQCc6UU3PiNCd9w/Bi4Arr8JXdOw9eATDYxMoVRt498z70F0b8Rib0q7lq8qpdxgHDh5HX/8Alpbnce78GZgEmeolxAxFsj6mZxegRVLS9JBqpLoOPnj3TaGcUY8zOL4Dw+PbsLayjPu3rkpRTifCTN8QRiYmoboqNK+GlQdX0akvif6DtJyQnkDF1pEZ3CVAUod+gFELGxvLWFtZhO/bOHL4gDQOly9eQsd28Pijj6E3kcLK0gx8pwwtRCG5LdrHlqeLdiSZY8I5DVhSkschtppCa+V7EDiDkYZlS9Flo90sBa5DdhWq34KhsLkN1nuAwvM8CwTRQUJ1SIptnoX8xXtC7oquHoGvfWBG0cLK8rJMC9o2bda7Ya9CvbOl+Tjy0GGZvHIOENir0pqpqx+XSQmbXak4PhbUyeafRXCQ0C27T4TeW5a1QVq2/I1QHYM8jaCpiKDtshni/c+mIpgybLlpdX+QaKz47IIEcJ4DzCygRS51cwRnCGYaUE06S5Haw/oihEqxiHJpUzQuARO8IxRgW/GgqybC1GAKhdOFr9DYnATKMHqG9qDaVMVieUu3SjSbf2ajRwdHfh+ZXFPL2HWYCkxffGkKD+zfLxkRwT5v4PyFc7BDvAP52PgacP9x+gNYuiXg666dezAyPAa/Y6Dp1PD6Wz+EIo2Nj8cefQK5ZBLrS9OIGK7ob8ki2DrLBDhhXSENW1BjsRGR5kPlGWnAV6KwlSRGdj+MB+stlOn80WnJ/dpxmuhIkCIQiehYW1vA0tKcfC3fL2lEu82HyYmq5svZQ0r4xMQhJFPDMmHnHTk7exfTM9fQ2xeRNcSmg3qkQHBOFzA+zqCe8UImjhx9EvFwHywtBaftyHT4+9//Q8nn0HVHTInqbQ+RyCBOHnkCd278BfqTKWjUvTnzmJ6/hqVlE5vVddFSlkoluTfZRH3ta1+V6cvbb7yD6fsbiMUI5Hr4zFN7sbRwH61iGwklidamjXbdxvi2bVhcW0TdrWNwbAhThSXsPBJFtod0RWBzJY7Cqo5KoSFAYqFYFwqdpQ0jm+mBqjtw3DLMiIptE2P4xV/+ObTaVdy8cxlnP3gHd64VEI+n0GqVpbbdtXsc/YNJ6FYN9fYshrdpiMTbKORzWF404Tvj8J0xdNrJAFjwWohqPjqNKux6Hfv3RjH94C6u3r6BlufAisfQ6nDq7uLnvv5LwfOemkKuPyI12aGDRzA9NSdgfSqZEc1oLpfFvXt3cbP4wqebj1994huSRRBNW3jo5F64ZhGr5RnQeIC6a24ATbEAxcIb37WxNNfAQ48Y2HlEw/JaA4VlIBc2MNE7iJnzD7D0ZhjrNQdWzyCe/+pX0LY8lNwCrtz6AFOk5XTomqUjl+lFuVgSy9HiRgEaXRzEZYvezWxAAnQlJB7OQSMhDhhdPjU3I0fy3A7VGt0kAjSE1Bf+67ClIZ1KysLet3dSCqSV5Q3cvM7Fe1vsTI2wh77BFHI9Cbxz+g6GhjQ0mx2kMiqGRxPy/aORFP78T++iNxdGrczwqgQymQTK1Q25LFhkRaNxfO1nfwH/7J//X7LwBeH02EBAXkciUL7LiUoOmpbEjp27cffuLfFGZhBUq9aU0V02F2cctzxXFuKeYqPebgj3enmtiVd+5j/G4SNP44+//U20GlXZfBJ0SNccGX/xIgrEaEK38SuCbLQ7UTz99EuYGB3A0r2zMNwCNDBrglkdhqBZEoLUTUnn7xxl8pdMJGSMzXuNSJ4J+kr7qgtXa0I1epHtO462H8fCxiI8vYSE0SsHN/Un5LKSW87mSDfpwtBCJEaNCg+dYELBy4tvmmEF+hzhyAvjNUg7d8m/lcOPiAu/LlgPpMSxOJdDVw0seMktlUToric6+ZhUTFSKZZlq9GQiiKkFFJeC5oNBYlzjFJ2xyKKIdMvtSjyvmKcjFKaAPvOTk49gHMKgtUAXpaoxnD17A5UKHwfFbPz7Nn7pl34evb19+Kf/6+9K40F0TXQEW77snLMQLNYLgJYXJIhI9drqigg/2QiLxXQ3lZWWl/fvz2Lnjr04evQEvv3tb8KwfOyaHBNtRzKRxdDgGL797e/JBJATPdp7mmEHitbE+PY+jIwO4+b1+6iUHezduwPxhIH1DTYKi7BbRE52YGZqCeVSCx2HU0UDEUNFtdyUvTo+vkOcXdY21jA00of/8G//MhrtIr75rT/A8rwtHNldu3qE8vVgbh1j2yxBf+JJFp0ODAsImWtoNCD/dnhoGzYLawipbCipLxtAtdxBo6rAckdhdCbQ2IzDaxPJJb2MCCrXi4I2qSmRNqM54XksNhkI5KDSfICFtcvIl8oYHtqDsaFH8foPr4u19cpyEZbBqUewZzk1YvAjr3y+l1xnpJb++2w+AiezYF2LkF0xhHZ16sx5qGZcKDS8qF21EzQfdLoigqsn8eyLX0EsnoHfaoog0KsvoVN/ALvj49r121jN0/mFF3xM6DemRvGfjt07h+C7JSkw+VyCE5J875ZYNlLjFo5GUbXrMCI6DF9FvVBBKpOWoqbSriOdyaBVqUHt8LxLIhJPYnV1pcuRN2CFLZn88LxlgUy0OaCisOgL9rLTPcsJErTa1CbFgrNe8WFROMlw3pYthahvqrAZGkr0vQO0SjVxDGKzJyYUbEI6TLn3RXheb3XktWu2HUR1JkuH0HBayPQPiOaCaPPxE09ieGQM0zP38PapH4rFaqdRRthQ0J/LYm5xBTDjePr5FzE2MiyUrHd+/JqYgahWHDv2HsTw2DYsLc7j4vvvyGSgb2AImf4RTEzuh0rjD6+K1QdX4VSXhIIlHnlaDFXbELcrM9oLTzXl3OLUY2V5jikOOHRoP1qNOm7fug1q1A4fOIjBbAZL8/fRbmxK86FrgZ8rxeFGJItkZhA+kdaOD9sJLHZpTMEJihSJBFA6gasSEXgK1tWQh4ipQadQ27NFk8DBtrR13fPfZKYMmyamR3MaQQQ+OOY+pDixUVEMgightJptLC4FzYdNPZmsscDxjD8jFtVwYP8+oSET3Zeug2dp18hBfhfIPqBRb5k2BDkynEB2075lYh5YqrI54L4PelCCPFxnwVSPD5SaIoefJ+Wv2yzxXhGE3bKEnsPJVzI5IoYygQtW0IQwf4xfV6810GoxFI/F9DIKpTXplnqyGURNE5VyAbGIDqddQ6GwJvoTI0GHTR26r0GjOyMzy0wNLV8R3Q/tlpsdC+ury/LeyLSfVDXRyjhoNasobG4EjSSfjejPQ3L/8R7mBJxmKyOjo9IkOe02zl+kLimYGIiGUKZZwfsXiyRQq9mY2D4pjoJwOYFp4vW3fwjHtaVeOnr4OIZyOawvzSCsU3XGiXLg8iWU4m7Q3xZ4EeR2sU7riJMRp0SOZ8JREhjZ8wge5NsoN+isRavwNlynhQ6dt1TqADSsrS1iafEBlC3aapcaR9qeTHuJK9N5UCfN9wgymVHoWkSa9Lm5+5iZuYa+/qi8Z/VGXSIXCJRyrZCKFhgMcJKn46FjTyAeTsPSmUNBUC+PZmMN6ZSF8dFhzD9YxLmrN/HUMy8jF+3Fq3/+f2CsZwB+h5bfy7h2+z1U6xmUW3m88PmnZLo/PXVfgJa27aM3lxR92P27izh8eA9WVlbR2xvByvIS2lWgJ5aU/LeIEcX9e6T/OjAiEAC8ataQHFSwZ98oIpaBL7/8K/id//5f4PrFOWhKRJo7mrPEImmZYiwu30M8qeKLX3pZaPYEeC9dvoj7MzdRKlcx2NcrOhQPZBDVMD4+CkOnE2wIzzz7BF774Z9h+8QQXnvzPZhmL5TQKIaGjqFUZiI7w5hdaK4BrROD5ocRtq7j8tUzYprzzAtPC113ZXVVMvJeeO6L+P6fvSqsHyvGrzflXtD1MMql+ofNB/9+fX0NK6GfkvPxVOQP4esuCk2gbwJ45HkdEwcicNn5NT14ThSuq8MPFzB3NYe3/iqPPQc17Dzq48GSi8X7QH9ax1gujlunC/DvxbGQryIzOoqGFsJqYxN+mBcNg0hSII2qVq7Lgt5Y20A0HBGKFLM2eAoycbVN9wKxDOVwgFSBAGU2dKK29Hbn6J9CXFMWGUN9yC8VpKDrWME/05GCv49vG5dJgBwFnY7wyR2/DFfxMLY9igOHd2F2fgory1XZ7PsO5GBYtqj2KwUbt65vYm2J+1lDLNIjaFatXhSubsQwZIHs3Lkfh48cxze/9W3xgY4nLMSSERE68byleJaoUjyRRamaR1QasBTa9RZ8R0e77iORimDX7u1YWlgSLiMT0FudpgjP3ZCJdHY7dk8+jKl7d9BpN4ODOSDsysXOK34LoeA0BG4NHj24/SSe/uzLGB/sw4Nb78FCGaYSUJI4gyJ3uTvkCl5o1ihEozodEbBJocQmlHoMjxQGZhFQ89FAww5jbNvjmF+p4e3334IdWkc2kpWDUSM5nDaBRJB1E+FoTJoPKxKFaUUxNn4A8XhCUuatsCkNm9gqBwBzME5nRS40DupEOnIZsCgkVWhjYxVtm1qd4LnQCpbrQ9VJwwscv3hxKQGnQLjAmYQJxV1Gcem+0K4MTqikQDAkFV1CHykmZoCRIIF+d8pGwJqiOYlN/tgHBZ+8NNn48PWnc89NVKr8ehWu70DVffzKr/wtudh+7/f+hRRNvKi3GhqKlwO/+hBCWhmeWhArZl5GdFbi9yaVj+iE2N9GLMl/abVclEs1nDz5GC6Tmx5qYv+BnSI26zghFDerWF6pBFzbWBLJVBzJbAiaUcPgSEqa4pnpFdTKIaTSYcQTcVy6MAWLVo2qij37duDq1ctCL8ymB2GZKVw6e14mRWy4k8mcFAGr6yt45SsviXd6Im1gs7CCe7fmceEDBrkRYQoaOE4M+waSKFdXMDCYxOBwD+ruHeTzNmIRC709gyiV1xFLQnzgE/EUpu6WMNS/HUmrD/V8Gqo9BLelIWyxSWjDdy14vFCJzIdZmJDWwa4mLCip7W8iX76L5dUFTO46gZA7hHdPMdSyDJ0CvjaL5CBcNMhC6dJQmBfA5uPf8+SD6+EnJx8UnL99ms1HTDIXJCCTdEO6+VCwzP3tKdh34IjoSnJhDX0JC50WAzbL0Iw4PrhwB4vLZbgwRATdaJRhGr5kCU3uHobnV2VSEGSLcA0rKJer0A0Lq6ur4haY7kmjWNqE5ijwWsw6UaHFDJRbFSkMNU/FcG4Yq2sbyPT0YGlpUaxYScniuUO7V4YX8s88O2h8ms1ksbK6LEi/bmrYLGzKxC+RTImbGOmC1UZVdA7pSBqqq6BhN6FGNeRLecQScRi+hp5YDwo8c1XmQXUFtS6poZwohVGqtrGwsiFNDVHSluOIXfFnP/8S0n3jaDphuAjLniaC2mhScG/Ad1pwmzVEDA3lehOuGka6p1/OARMu8isLcOw6Wq6PWKYX4VgSlVIR03euI+Q6SGd7EEn3IDcwBou0M7eK5dnLHzYf7NKZas7mIzc8CSveB58TKZPnWRO1akGocsyJkva30RQ6UjwSgd+qYm1lHk6rCB1tWAZvsFBg4U2ai2eICLnj8T4NbMp5XgjY5fPM3KIj8S4MqHr8vIyRifcT7Oh2FD7DIVnsy6T4I7MEvo/iJNg1DgkmtQSAAvMKnrvMdJifW5QzjWfblpibFzgnAom4iSNHDsl+JDIvzb3LpqBrIiK5TGyyORUJHKdEwydF70eJ4t0gDAl97Li8JAz4bEJoVs/QNTa9WheII+VJITOAkwz+OciOEMv0bjI2i2fSR8mElGJagvx41pJFQKYCDT8CvYCnt8WalMX+UP8AYmELnXYDzXoJzXoRquoiHrXgapZYNaluiAC+NHsejSl0KqbCSPXvRt0xsJ7nPuiIM5hQdjucfHhot5guPR+8T2wgqWvt6l9pFFKp1bFr1yS2T+wQzRb3Eu2UFZs0XEfo0CzqA9MsMiASqFbbmJjYi7HRHfA6BhyviTdO/VBiB/gqHtl/BGP9fdhYnIGlBjMa0kH5evP1kDR6aUQ+murysQn4KdobgphhwMxh28HPYH6zg3KTb5Itjn3Mm/Hofqmw+dCxvr6IpYVZaUZ4z/qi3SFljFkfXAe2TH8JeE9MHMTIyKRQefj8lpZm8ODBTfT1x+R9rNfrKBSKgQahm13SZeSh0zFw/PgTSDJEN05AdV0aj2wqhnbNwdjgfiw+KEOJJtDoAKZr4vqVP4HphmBqLlbWb2A5fxeOm8P8+iy+9OWnRMPz7rvvSTYdgfT/4tf/Hk6/cxpn338fBw8ekEKbzTjXt6GHYIWD581J6s6JnTj1ximUix0kYyb0Xh2hSAf9gzHs3E0mQx61oon8UhSX3l9FcbMtVGi6S+7cNYj/6jf+LiZ2DKLesPHee9fx9ptnBXi3O3UMDGZghItyvxJwejA7J/bxvhtFT24Y9+7dF5bPyGgfoJVw6/YaRkrME+wAACAASURBVEZPIh7fgQ5dQpW21Bce70M3ARPU4v4xqrVVfP4Lz6JvMIvf/5e/JxT2yV17sTy/gaW5NQHowylHcvKoY53cfRDbxnfh1KnTQuU9fPgw3nv/DOY7P/PpycezsW+gyQmHpaPEgywMnPwcsOeQhXiah1dHECdb81BdyuEv/iiPeBp4+FkVd2dcXD8PjA5oGO0NozzbwJ2/dEGL6HBvDlXfRS1kw2bYEq3dzAiy8V7QDJtCqng0ijw1FXIKBoeS49Hm14acLdJ8BKFdwSitW5X+P7S9Z7Bc6Xkm9pzTOd5ON+eEi5yBwQxmBpOzRJESJdna1a7KVLBr/cf/XLarXFt2qbaktazSestrr2wtlSVyqaVWpIYccgIGOacL4Oac+nbOJ3S7nvc7DWA4/KEf8mWBAAYXje5zvvN97/O+T2BzQ0ZspByxi8ZANiJ+hdJZZLIbFGT8Op0hvB7UG3VEIwHlAR/SxRKvswc4cLQfbh9Ho6SRZcW21hcEunoDKBZqol8Iewfx8N4uNlcpuHOJwIxFoBsGzLoph+7CQhFvvPkKsrkSHj56BK+fITbUX9Tg9wbRqJF7rMMf9EP3WPAHgIDXjVK+At0KwqtzurGCd99/Gzev3UY+W5C/6wloaLlakmVQNQiefOiIhgSIcdIhKZ9MTXUoSjxQucGyu+NxAYUS9SMpvPTyB+hNJrC9eBsB0D2F3Q3VVXWJeNSxAXHK6vZmzMUl153fzACbNvjQLdieGupWABNTr2Bts4xPr3wCV6CAZqUmon1ujuREc6zdorOHhw43YUlw50I9euwd+P1BAVo7mbRsZNJVUTI02UDls5DLSYcTZp74w4jFEvKellcWZFwt38dywWjKlMXj96FcrYjLBQV3BKQEIPlMFocPjCPgySKzNoNAswKXRV/zFhrswD4BH0zfhfDUpZEmzmnU1pBX+0XwIZeGlK8miwBu0iFcu/oQtboLDZOFgiFA8zd/6zcEZH3zP/yJ48xBZxO6c/F1ef0V71j3VFGub8jjwBGyZdXFPc3vZ8FlY3C4VwAaRfqjYxO4c+sekslOdMT8iCX82NhawvJySTZGGlGoJFdS6GgBmUel0ZJ1f/R4WHjn4QAnkBCnrekHm6gUSKvqkQkLKVgXLv1AqBSRUApGzQ+zXBPPyGSyR6g3pOxQUNndl0CqJ4zFFbqwtQQsXPjsOvK5MgKBCEzDRqNRFaHg/gNj6BtIwB90YatwFYViGfGOpFDqwlGPTEaWl9cR70jA7+nBX/zpNN54ZQI9seOwSkmYFbrNUKfUgNZiOGhIHI08AVKtirBNEoRCDr2oAniy4m0f8vegUUng/GfTKFnL8Hqi6ntbXqXlkBA3lWFBzQffj05x3z8i7UoMBqSrwv2Ma9ojk482+GDgFaXmdMthFoBLvNstuL1ufP0Xv46ttQVo1QwiblJgq9CYeeSJ4fK1eaxtVmEhIFSgSi0Pr8+E39/C5NQgrFZN5QnQx1LAhwsrK+uyNsqlMjo6aL/sRonBrbYbUW8UlVoJLa8Nb1Q9U6VMBaO9Y1jbXEOyO4nFxUX09fUJbZJrubu7G9vb2/KskAoR8gURj8awtr4qFpvBMEGzV9xPuGcNDA1jY2MDDbOGMEWGDQ1e3YdKvYJoVxT5Sk5ec2ctjYQ/gVy9AH/IJw6GbEiQksZ93uuNoFxvYmV9W5pQtNW14UKuXsVLb72DSGoENTsI3dPh2J2qaSQdngKSMFqVvZhhiAQfVos6xzqiAXUPNK0Mg1NXnbkpLdl7Q7QDtQwYLLxI69I8CLJwt4sCPozSmtCuRAitBwV8dA7uRyDSLTkfioLC84lFUws1TrJNTgsJqFtSsGlmBbZRhs9lwcW0e5hiGW5ZpMJ6YNnk2tPul+YUpMFZAjh4fagZ4h7GyYVkIGnsxLdFxA4vhR1iFhycGmhKN8i17hY6m9JKiHicQEE2OqXjEVDRtCWZnnpLUmiXl9dE6+BQFBy/EBavNQl8PHnyhCo2Zb8jxZlOUcqiloF8/Pd4irUpvurfdPQaTuYH/12mabOhFuD0LZQE3AFu1GI+QOcUmkALcKGGpFaT4pS/l/OMdq8OoFEgikCnIhNUdd4xWJH0qZwKKW7aGBjol4Ttck3D3TsPkcvkcHj/AQz196GQ3UGjVoJb53SHRjdNWFpA9l7dasEjlr8tNJjp4Qug1gog3juFWjMoFt78jGLXSx2MhA7aQlFaW10UAEnQY0gWFI9MTnoU0BscYRNyv2gCeMsuXjgPX31LmqHUDbq9Cmip5pkH5bKFqb1HMDgwjqYdEAfTjz/9ELVGSYD8gT37MNLTg83lGbgYCtjk/VH6zzbTRFnncz0QNKrJAteV0txwvQRguGIY2PucgI9izUbL5OSD4I4iPXV9SFci+FhbW4Cb2g5ZUpqc8XwvdKHyBmnDHRVWRjCijEjo5kRdJDUfc/N3kIjThEWFmXL/ovZDZXwoly6e+Y2GH6dIu4qaCMdYTy0guzsrNP/BrgNwGSOol5IIprqg+TywyiZq5Rs4NL4HTbOI7/zt/43FjZtweXuxml5HTx81TLSYH0RHuAszj1bEhYv7EM2LxPmQmrUajV8A3VdBIG7CF24IiPv1X/sVfPbRZWwt5bC5mMXE0X2oWAVM7k2hZk4j0GFheR7YO3gK9ewe/PD7d7C6NgPNZeD1N0/j4JExHDm6F/fuz+F7f3sRlhnCxvouunpTMrFPdZItMIxyuYFapSVaUJrD1Iw0JvZGYWlb2H8ohs7IJCxjEEuLAVSq3fD4k7D0EloabZbpPulHOVvB40efon8gif0HJ9Bs1XD54mdCjx0fmaDLNroSfdhc30C2So0nnfB0jI5M4vkzL+Nb3/obDA4OYXJiEt/5znew0Pgpblcvdv+RFAHceAfH+5DOb8AfZojZYSlStnamEWFGC6cX5hn8u9+/LGDlK7+UwP0HWczeA0IBpjC78NLzE/j8Lx7j4udAvNMHzU/fBAuVWkC0BTUjh1g8iMGBQdQrDcRicaS3M8hmck80HezEkG5ii4c3nW78MkCmFqNaJUVGce+p01D+5aS6eCQNnSNEPrRSjLPbLlkc3DN16SQQ+QX8LCg0ccLpGYwg0eOGJ1QVL2bTrojYkTqJeKwThp2F19OEXffCrqVw/cI6ShkfvHoQhlmF16P84Vlk8yBnvtPQUB/K5YocCmLhKrZ4zA1wocJOij8gHNwzZ07LDeP0Z2lhFUOD41hZWhYBUyrViZu3bqGntwsNqwGzZaFOtxEWQ7oHXvplB0OS7cFARt3FIp+OXC2h1vCAphiXwAhaBHAn8PK5d9GTjGJ95hqCrrLYeEqRpXF0roRkbf62YhIpj3RSbcQelzkdFKHJWJyuVC2YmgfVZhRj+8/g0ewCrl4/j1aLKalM3KQgkZMIN8rlKvwCOnyIxlIIRpmaW8CZMx/I5sUiZ3F5QXQu7Nixo8buAX3NOW5Wm6Cy+QuGFPgguFpaWXwSqidcXJq8ka5GDQeFptwURQsE2XCYVXB0/wS81RXkMytwt8rCe/bI67PDprpNYkQgXFumIytAy3X5xLXoJ2YfKpuEAmR2HP24eOEuSmVSB93iguULuPCbv/HrKBbLMvmgKYA4fjVIY2ugtyeBwYFuNC3SfnjxWxib7MPtB1dw+/51AWW8lk3LRmcyju7OJBZX1zE0MoGtrW1kc1kcOrQP0w/vol5voFaHcFr5DJg15WdeN0sC6TiVpt1qPAkcPTYMD4OMzARarQaWlpawvVlAtWKJrfXrb7yAR4/vYW5WNQjCwR65lqSy0Q6SBWukI4R6o4yBkS7Ek35s7iyJ3WvIE8XGahb1igflvA7LYPKsDy++dBKpLi8MeweGlUeuOiuaDZ+7A5cvreHlcxNI9FSxk9sQR5GIbxLf/atZjHUexOF9Z2AyQ0aKHCXQJL+UQJY2h7QYbrp5eIp5oypsyPtnSR4MI52twetL4QcfXRDqCvUOnNCR183Dg+5VXHNcM+zgch9xu5R/fDvdvL0GhNYoe1VTQgY/eO2Isnl0AjLl+REet5N1oyx5VJCZsnODJnk5buxkSgI+WEhxEslnhu9eqDAidqLGw8CpgxMI6ib8Og0UWAxwIkpBcxSXby9gaassFB8/wUclD7/bRNCnCRWPVAuxXnYSlYVWUqGokflFpOxoqphpsvvokdBXisg5jYx0RCUridzxarEiFuxev1uaBgxSI+2Bn5tdeOYQ8PUomG1wITJ4088OfUPEz4kEucB55dxCS1aTTm80MmHUPZulijoTTyWQzWfEqXBnKy3ghN1TFhdeL/ciRVcRyqkeQLWhYXE5Dct2wWBGSjCCdKGC515+A9GuYdRtzjF8KnvC6eyT5ik50kIrZbHJioG8f0X9JBhoMnCSNBSxc1c6GfE+k+mB0s9w72WDIqIXEfTZWF95hMLuCsKBlkyoWfhzuub1ReHxBMUtRuYDku5MKpkNn5fVN+1h6S6lCnxOIug05XWLB5NMqL2ko3BqCjfcLuoROC9pPO1OU4fiFGAOW1nRl6U9o2ik/L92q0maKU4uktDjnFR60m2F8krKk6ObaOdlKPozJxPKNp1raW11Q8CtuEbJZMTBIXRFbNZw7qUX5ftZvVEHQYE12Qs8ux3Mo8wQHFp1WzfVbvy0QwfFUt4dRt/YIcyt51GqNcWYopjflcKpSt2hz42QLyTrWD4r761ti2Ut79n4xLg0DAlGHjy8DkMMMFSILJ8DMhdoGcoA0OefP4tIOC6C7xs37iBfrErY4BSLvMwGAm6K0JXbIQEcbbK5H/HflXun04WLCdd+NPQIvIkR2L4ktrI5h9pJ4YsS9BM8MPtsaXFGAEmABgECMjmVVeuWdU5f3zgOHyaYc4vG78aNi0BjTTVaxa6XwEVRl+tGCw3Dg5GRQxgbOyATMDqLXr38idjzshYaGZnEvvFJrM8yeNeW9HWLyeUyOXvWMlwZpMjky0knp7kL1xYF+ZbegZ7x41gvAoUa14B6LXLTWXtxahAMBKSRwmeI71Ptl+pL7q3tFpAtmkvahGs++MIxYUtoEk2wjLu3LqCrMyQ6Mj7DuWJe7bU6M+GUVoa3wm4GMT72HPq79iAYu4Js7Y/Qau4ivRTGoZFvIOiZRK2q48bDB9ADQYz1jmNj5SpcrXVoWhrLK/egeZoYmZzAx1c+QjkL7J88iM7OBEIhPx5OzyKfLyGXKUij0OfX8MLZk7h5/TEqZUrsDURjXpQqWXR1efH1r30V/9vv/CUmh7tQLtiYPDiGw6f2YGPnEer2Ksr1HdFaHj84CZ82jOHeI1ie53Q5iT1T+7CwsIjd3YzEYOzu5uVnygS4Vvnfk50xDAz2yrlEfcry8qLkezVbZWl4/8xXzsLrbyK3DXzyyV0MDB5DMDSGVishzQyelY1GAZ2pENbX5rC4cFH+G5u4+/buxY0bN4Qey1qAjQNOtfkMFYol6G4GcvswOjqKStnGwuw2dM2Pb3zjv8Jff+vP8Nn8sS9PPn7t3T+CL+CF2+fDkaOn8On5q5ifL8so+MiRLiRTHtQaaRi6gUahH7evbaBaa+H02agUOtO3iTgpDnTh7Et9mLu6ig+/ayMUdIFa0AbpQFYv6DxQtdLwBm0k4nFYtaYU4/UaO9NqM+QIkZuEcqxS6ZPKP56+9jVxZmExyDA3Agva2dJ+l6p6PpQEJ3wh4aPyQAuy4CHyr8imSCZSOMSJiR8uj4aWu8y9AmP7gL5hdq/q4vy1s6WEuFP7YzDMXXHXsSoh3LlaQXFHh94MyL9PpM0NgBskNzai7WQyKV2oQr4gn4UHOLt+LKzppsUDg1xrAi+GBHZEOzA3Ny8HNgwNO5tpjE9OoFSpSCFaNxtoESx53AKiWOxwnEm0TRcXXWP3g/oKrxyQTNBk54MFl1A/tTCaehQvn3sHXfEQ1mavIKiX4aGwtslxN/U8SiMi5ZHjAiIp5AazAqjxUGNXremFi4FJDD6jm5QWRtnuQP/EIaxuruPRwxsoZFeF0kFHnmgkIkUFi5JStYGOeBc8AWbHaBKs9tYbvywdmkqtiLmFx/D4VPHPe8VMC6ZzR4h8CQ5EB6TAB4tefyCAhaUFlYjOzp44VTXlv1OkR+qeMmFUQj1qPqgdOTo1hkB5GfncKlcVPAI+SHpWFqfiXOWAMRY2vIc8kJ5QpH5iQvTEkYGbNkXLTR/On7+FSoUTHFr/2kKn+63f/A1cu3oDFy5eEuoZLZ4pAtWaDYyN9mLfnmG5rjyM2d2q2znMLN/CdmYDmpu5KLbY+tGVp2UbWFhZx+jklBz8BA0s+lZX15+I+rjeCoUG/K4wKBm1W0W5FOyoE8zQUMLjb+HY8VFsr/Oe+hAKRJHJ5AUsMtW4uyciz8/KclayOPbuOYZwOC7rlcLHnr5u0Ym4PLQcpWOeJsnYWztrQMOD3a0a6hUvjEoILo1OVm48d+YIOrs8uHrjB+jqCSEYYzdeR2dyCIVcQ2g/h08F8HjxOsJhYLjnLHaW+uGtJeB1+cXhhBNPIc+QFkhjBPq8y1r1wiadkDCy7b8vfu+0PNbFTSpbrOH7H/4ITcTxC7/w8zh4cD/+99/7XelAksfLkouvF/AzuIkHmrr/yvlFFYwEFCqvRlE4CD5+7u0TapIlRSypD3wdFVCmjJ/aRW8bfDiJ6ZoH6WxJ3K5argCaUqhq0DhJI5+fv7YbCGkNnN47iKjbFocditvZPWdBRwesS3cWsLRdRpMuO4EQapUC/DS88Oni+26yw+t0LNVnUbaoBISKWsNfh2BaStdUKpYcwKXL9eB1po5LOb0Q1LXE7IL5A9wfuJ5JU+noiEq3ma/B1+RzKZoxarQMQ+h8pEa2Q8FonsB9hp+H15LNBhahFNMS1HBdc7LCP3e5g3I93SI8Z9o5u/qsNAKo1XUsLe/CpEUytTIePwpVE/2je6VYNVkc0ShDXIwc/aCYPKhnW/ZxR3TcDpSU5pdwyNnBcByWnD1S7n37CjkGJwEY8HuBdHoV1VIaXhfpmxY0ZhxJjquiGQU62MzgdWA4rmqu8DwhrVUKNc5tXLpo0EhFkZXDN83iUhK1pQKUn9U5qaxYeR+kYeRTNKM2XfbJz87UQoq99j7vuJLJf3LAh9A/+fedzndb69Zew23wIeJvUgJNE6urSvMheg9eX+fcZjYUc45effkloSBxek5hNZ8NTv54DRToUw5K7U77s+BD3pfz/qiRarrCSA0fwrWHG8gWlZi+aRThAi1mqxQOIL2dRdMklVV9DpHSu93yg2nrPKc56Zh+eFOaJ6QYKpOTpuQm0DwToGvP6xI+2jIruHrtOnLFOhKpbhzaO4Hq7qpMt3SdoYpNkkDhI82ZOWWSN6Y0DJzS8Zw1XB3wJEdhBTqxncup2oaFPBtlXLM8s5t1LM4/Fn0DqXmkkTArio0Rvr9qxcTQwBSOHT0tzwKL+k8/+xCwtuS1hHHAop5nOmzJzGkYfgwPHxIKE7FmrZTGpQs/Rr1WRDASQk//EA7t24+V6fsI2PR7s1DX2XRxmiRPfn6qvZV9jnshi31ChZYXlqsDPWNHsVl2ocA8ZdKXSYnmdE9qDFLnWZ+oLA7lTsWMDzU9YeOFVDpOS1gKUCdKfVSDkwWS61p15HdWcfPqJ+jvj0vzwuV3Yyu9jWq9InsN9yk+mbKPt4DJPScx2HkE8RQL/A+R3VlBPZfAWP/z2NpZFq1b090Dw+5Bwj+E6VtX0dVZgMe7hctXfoj3PngXdx7dhDdSx/JsCR2BAWSyG5KOzr0zmejC/PySnD10erRbNdEoZraror3lWURntL6+EPZOjePSxbtgPucH73+AltvA/UfX0GjmcfjEKLK5NWxsGjh9fBITw4dg13wIeBICkBjuPDe3hJWVTUw/nBU6IGuhWr2O3d1dWUu+QESo0+J6qRnYt38Mm1tLGBzuEqH/9MN7yBfqYLg8n6fOriEkUuOIhMego0NcRD1uyhI2kcksIrMzI/vjyeMn5C9cvHgB4WBYAUiXWyhVGxubYvBCPcroWLdQxU3ThVRsDJvrObz3/rv4/MKP8O3LA18GH3/wP/+VdLfY8e/uHcfdu6u4fq2MYlbtuW1nyEAMCPuDsIwACsUMhkZDCIcDmJuhH7+GwVHqFaIop/N4dIdFeRjlWgY1s4HMDkWgYdhaFW5fE36fH5FAGBnyHh1nGG5gvIBcQCx4VGHBA4ciRiCbLYoonZx/1YWkCxGpJV654CzeaUMno0x1VohbDotnjopIzeIGn4gHJSuhUiugzvGiCzjxvAu9w0GaBorv/doysLQA/MzPDcHlyYrzUDmr494NC7UCR6oBp6PC9yo583L48mGSQ6lJ14oiSqWSHKgMVPN43ZIOq8CUWrjs1k5MTIiW4c6dO4j4ogI+qFcg8ogn4+hIxNXv2dmnlsFoIOTlJk/eK1+HYTukd7EY8En6sWHXpevhIqHK9kPzJPDW219Bd4Lg46qEhXk0uu5w3M0wOkW7eurNrwoQ6Sb7OPlQBReR2k8DHyP7juPB44e4d/cKIkF2VOk1Tg6h8t3m/XJ5/EikelGqGdjJ5MVS9Od//r+RxV0sZ3H/wS14CAjFDYXOWpx6eNGZ6hE9Cw8oHmpB0Roo8DG/NO+4m3A6AbiaNsKRiAhWq3VeAyUipICT5gZcz0enRuEtLKJYWIeuVeCGKSE7PxV8iEboKfiQGqDd0ntm+iH1Dy0VRRToweef34Zl+dDSfKgbVfT0JvGrv/pPMf3gEb7/9z+Q8Dqua46hCTjGR3qxZ3JQ0u5Z7NRNAx9//ncwWgXEUlER6odoOrC6iZ7OFHq6U/jo048RSSgAu7WZlmuVTmfEwKG3r09E/MvLq4gRvIFTs6psGC4tKbSRUn2dlFqceSGI48fOol6I4PoVGkJoYilZrRXEeWp8YlA2pY21LDQEYdZ90onhM3/uledhNUvY2J5DMELNko5CaUPcrYppRvqGkYoPIRkfgm2qtOC19QXU6xlYraKAFVLVUqke1GstxKI90uU7+UIclr4o3VFvaw9WZxLQam7pjLPRIAFcjnuUFKsOL537Bbd77iHszkjhpivRKW1Zd3NFXL52C2vrm/D7OyR35Rvf+DUMDfbhV3/1V0R/Rkc0D20xDVOE2+yutYuuNjhvF2VtB5qWXcMHbxyVriOLF+GzcyrSVEUkv0+SudtOWM7kQ7gmmge7uTLOX7wBeLgH8fBkJ6YhNB926vWmgaDWwKm9gwi7DEY4we0jFbElQAT+Dly+u4DFrRJsVwi+IO2QS/C7mwh6dUztHYQtmg8hTLT9OwRIqPdG4a4KVSM1kp9vc2NL6CqcYLCrxj2bnW3h/7s8QrcjICBtinsEizruF6RJccrBho9NzrfbhbwDItigIahgcVzI52VvEJGon/bnzAqw5BryfvI+c09n84aUWZlO0bpaCQEFfAiFR5xQmVeiJh920wW/140qhcK2hnhXP9yBDgwMTcC0aW5hyMSHzwdFuu2plvpZPe+cqpJyxO8Vm1NnykXQJBavAlBVcaaAKfWGLpgVj+xhjXpRAnSFUiXdcA4zuRurYM2KsS5WxV6/OjNYfIXD7NQ34fe44Ke+y0OaFyfOHPCRRmygRR2NRoCmtBwSquYmDZggT1mMijORTvMRdqTb91rRZh0Y83SfFz0bdUDO2hQLWjXRexZoKLcjZTX+FIRzjSu9Ie/X2tqmgA/h/38JfFTwCsEHd2Qnm0N0m5K5QXqQmjjIFMgBqk/ABydOz4AP0oiargh6J47j3mIOFXb2axV2B2EZ7EDTOcvC2uqadGe5ttup11yXXL8Me+3q6pJ7+OjRbZRLOWliUuBrNU0R74JOhS0vzp17U7RtzKy4cuUqMgU1+TiyfxKFrQX4NDYUSU2nw5YLmqWJiQJ/zz3SxTgAOdW8aGhRuOLDMP0ppHNFJ1NI2c7rIqZnE8jEyvKsaEE8PpcY8BC5cpLB/bBWMTE6sh/Hjp2Wter16Q742BFdowIfbFQq8NHgVNjwYUjAxxFhlJSy27h76yqq1TIC4TAGR0YwOtCPzbn7CDPC0mWhQkDkCLfb64N7WRu3cm8TjRBt6EnTowm3HkX36FHs1NzI11RGFRul/MGaiMCAzYRQOKQaEIw4YIYJqVsEiXy++Gta/5PpwdBGwjeXT/JtSD8s7m4I+OjuDqsogAADnDdRqVVkLUugIEmldE7VGxienMJI13FEQ2X4vduwa1nkdpexs3sN0dQGDh4+gMXVMD75uI7Xn/tn2JzPAfYyfIEtTD/6HHv2j0sTfX7lPhoVHUYV6O6JwevX0Nc7IFOuv/vPF/D++y8LvXpsoh+VvA/f+osPRZPJKX2zWcdudgtvvf2SiNVPnzqLUrGBxeV57GQ2pDH09nvnsLW9jMczc4gGQ+gI0QAgj3KhgRPHzmF9YxPz83NimBEOd4oV/vrGNsrVIjq7ImiCDlkMvmSzq4V8YRc+v0sa37F4SPJVbt++r/YBhqs23TAsN7q6J9Hff0hyrvhA16oZzM3dQKtVRMjjw9TUHrz22sv4/d//XaGGc/Ia8IXw3Onn8ejRrDCS3nvvZ/HX3/omoNVFqxkOxXH44Fn8+KMLePHFs0hnNvDDB/u/DD5+/JfXcePOfdFY0ERoawdYXwFmpoEam6WtDhh1A/0jNsYnJsUBYm5+UUSkyVQA2Tz1HBR16xifHEA+u43bVwxMjO+F29+Qrvb1y7soFxRfkNMHbnXk95FXzu6J2ALS45qcv1BINrr0jgoSjEQiMBomKhV6KHNqQN2BI5RDS1xDoh0R4dw/7dwrMZQcbnTAMulJTf6zV5LEt3cyQkuyYEqC47tf6UEk0ZTREdPLC7sR/OB7uzh7LoyJvQx1q6Je1vDwThHba5AFyMLapXnF2qwtYONDJI4UlYpseGIDR/pC0IeurpQ6YA2modPDm107RU3qTHUKgtxaS0t3m/xF1g2pzQAAIABJREFUCrHdfq8ILjPZLBKpJPYd2I/VlVUszT8S5yNDPjJtAcOo1JjE7hEOL8EkH2a3zg3VC5eXfvpfQyLiw+rMFYRcBB9PJx9iy9dWjTgj+WcnH+LOw1NTwAc7VkxA1WBqIVRacfSNH8SjuRkBH7DzcmCyi8zDkSiZQIvOV27abJpNVBsWwh2deOWVfyLFWja7icuXPxMrVwJa8u1ZBHFClUh0CadXnBnb4CMWl3s7Nz8r42jVgbPhaTYRjXWgYZmo1Ij+VUeTuo9CJi+BTAQfrtwcSoUNuPSqOMDQleRZ8EF7XLFspAOWeN0r22d+tWl/bewhrjvkwZLPrNMMwY3PP78jQZoEWNQaDI304ee+8rNil/cv/5f/FYEgNQosnsjLNjA+2oepiUHp2rF5WCjn8OFHfwNP0EZnT6fw2KORJLzuAHp7usRh5MfnP0JTs8XBhIW7xxXC+noa4VCH5Nmw60InEFIRytUd6Ya4XQF4tE5oLuYubGN0L3DgSKcA+1fP/Cb+9W//Kbq7+sXZ6viJw/jBR38Lw6ggFo8hky5LyGYqtg9Gg9fCwOh4LzRXHVvpWZSrGzhxagqBUAsrq7NYnW3h9PHX0NszKHoMt5ugJYK/+U/fRq1ekvdTrzNNNwqPN4CTx5/HzRsPFP0nso3X3t4jZgIff7iAVuWACIO5JsXS1VQW0EImabspOV1zinCl50vLZXFwU3sBBbUeXwD5Yln2GDqf9PZ0yli5M5XAysqiHFjjY2NqEtsCph/OoEpTLcdmuQ0ennU+k2LYruH1s1OKduXolfj8EdDzGVChZqrbLt1KvnOh//DQdsvk4/NLt6B7Q6I3EOYdJx86ve450TMRRA2HxroRcTFvAfAFAvKzmy5pgQ5cubuAha0ibFdYKEe092aPgvQsJTgvfgF8iD2pU+gJtUV49bTCJeWoJVM0PmOkQBYLRbnu1Gfx2vO5iETiUsBzryP1isCCn48aEO57BCVBv0+ElqRZsdO8vr4utCt+H/dHgsJCIY+ORFQCSble25x/0mKke+5cN1X5Up/Drrrk7kqHk1Nw6D5U6xBHNYIPgjNO0fnc0AGr0lBmH+IwJ2GRSlit06lHqEjtHAklqFVCajUxZZFUbXBvZZGkMqTa4ltVpLOzzjfHKcmQ3G+ubaG9NA0BwAIySVklsOR6RUGuN4G30Jo4saVOQ8Aazxal1dC9pGN5BYwIyBBaCZ2PuA8p4CCOZm4l0m6/X5qqcCrVBgvtn9vAoU27ErglVrZOR9uZfJCK8+yXuj5s8LSLT0W7UmlcSg+3tbGtdAk/AT6anHyYCnyoyQ6d9xw7ZhHrcY9VdB4BH2I7zkk3p4e6vL9nwQenEZYrgu7xo7i3kEfF5Pea0O0ajBpBhNrKGQTJ11JTraduhQS0p06ekrwkTl/mZu4jk94UUw66cXEqTDqmxxsUbc0rL7+NWLwLTbOMy1cuYzdfFo3d4b1jKKdX4KXuirosdriZLUTLdjI45H7YMrWkyyInH5Y3AX/nOJrBLmxl2JhUa0y0qtwbNDZOG1iYfwTLqspEi1kc1KTYTcYMGDAaTSTi/Xj+uZcQCjHi2cCndG4zHPDh9kiBSPDBbluDkw/zKfjgXaswXdxoIEhatNsrk3W6Uq3P3UREL0G3ymKK8BSYt1fDT04+aA7DRg/dxnwwtQi6Rg5jt+FDniQU1g1Cu6LbGhvJujQVaCEveT2k2Tm2+iJs53noIjlSLAQkT4zTX1cwBl84LPc4l17D3ZvnkUr6UTXqEm2QzWclYJSbg8/jVRNBwjiPiWj3IA4O/xzCbh2JOEHHh1hd+x56enYRCLPBDQxNHMfMTBJm5jAyixH4PVW4vRu49/Aj9A2lkM7u4vHCFg7u78VAf684bnX1xDA5sRd/850fSi02OjoulD/LLqOQdiGf5j7D/ZOmQ8xsc+PQ0SksL8+hVKogky1IyCHPot3sjljyd8SjSO9sY2hgAGbNwKF9h/DZJ+eR3lGh1cOjilKlIYJ8nnsATSdqqJjrsFGSjBGeCGJgw1+RkTTM87eGxaUVecY4+WKIuE45g0ZafBSnTr+BYl7JHGZm7qBa3UAs5kFfYhLvvPMm0ukVfPvbfyyyBMtoSiDr++99DTeu3ZOcu1/6pV8Uyv3q2jy8PjZoPOIiubWRwdmzLyGb38Xf3Rr/Mvj4H37lQxRr24h2Uvugix/+4pKNWtmLlUUDtLJmV+DlcyNw+YrSxb1+9SGyu8D4RAzJnhbqDTrHsBDvxsb2Km5dBhKJABpWDZ2dbty7bsmoh1Qu0kEofuU2Rts1piOyQ0B+I4l68XhCsjUW5pewu5tDOBCWLhoPDnZga1WHTMohJYOm3Dqi0TDcHnXBuRGyCGgf9CweSdWSjcw5yMoV8p95Jthynr3/1SloniJ0l4Wd3TRK2TiuXMihpw84eiqK7p6g+OanNxtIb9pYX2boD98uxdABcdPgv8sNX1LOW0C+oHjN/DX5iL29PVhZWVF2pU73lu+RhbloGLxezD6elw4Z32tPX79wrdOZXRRLZRFVtTgVoqjKCynkOBpm0JumUVNDcKdJp5YHG10yNJsbD1PSe/D+B19HNKBjc/4GggI+npl80N7uieZDjeRl8kEqi2g++HsW6Czsvki7qrbi6J88hOnHj3D71gW0LNonM5hQFV7UKSgnIXqBexDuoJNYCB5fGCfP/LJQJ7KZDZw//0NJTqbrC5s93DTjiS7EE90wHKoE7VNDwSg6OhKi7ZidewyPl6JJUrUM+PlYdkRRNwxU6nUBY+RHk3uez+RkYzqyZwR6Zgbl0paAD4IwZR3/U2hX7ISKKwt1Qo7WyDmAvwA+JEWchRLBhwufn78toK/Jg5K0qvFBvPTSi6hW6vjLv/prcRhil5duGJx2TIz1C/iwzQpcniYuXTuPfGkbgYjixtIhjZ36wYFRCRArlfO4fONTVBtljI3tg9YKIuhP4dH0ErQWJ2p8z6SYsDCroFhZgeZSvGbb5HTMRDhu4Su/sBfl2jp2tksYSb2DH//9LKplEx0dSbz44hlcv3kR6xuLwnElPTKXq8KnD8HviYmbUiIVQkfMi3JlG7vZZbz51lnZfDe3VmCWuzA1eUxEzGwM6B4dd+/exszjGZla8QEk/dDr7ZRpzeDgsHQbOa2xtVUkew28/PJL+NafX4LXPiLXRtKC+Sw796JdPCsaiVNItZTvvwoCVGGAXLvVWgWvvPqqUHK6uzpx98YlHD9+GHU6HQV9uH79GqYmJ+XA5WHK7v7cwgruzWw+nXw4Fq/yz7GAdXRApF199Z2TQgdjt1HRFNn0UC5sqoB+yqd3CFiK5gc36HZ14QrBBxPOqWdoScYEJx/s+BF8BLQ6Do/3IKyTusRpalAKUVfLgicYw1WCj80CLHcQvkBUaJv884DPjX17R6SBoiYfTo5CO3W9/VnEmlI5FXHf4uSWLmesjbj3cJrJRlCpxENel7BVPtc0pOCL0gKUf4/gglSAjfV1JBNxKZBIQU11psRqsrevVzWffHTNayKbyaAjHkFLoyFCSfZHghIpUATMK6Apz6FYovL9U6NBqoqj09A8qNVbWFzZFnodG1vc86u1ujxrQvfwBuSecc3I/WmREiwbqDPBIGRVQl3VzafLonLZ4z0QhYdj9S75SM46bNObiJMatNoVoa8pDQLREch1JvDhXsTJuAdujS6AbUGipLs6idUuWI0KWpaJUMAnE2yFttTkQ/Y4n5qu8G2yk+z36OiMMo8qqaYxzl4lXWvHpfAp5U8BradNuqd0QHV2OiBDcLOiQqsV47DynfXTfg35fGQB2za2NnfkmRF22DOTj6ZmomFWntCuOPngsagycDj54/VSZ7rK4WhnHzln9k+AD5saCNJ7Jo5jermIGjUWhoEm984WNXOUrdtYXp1XboEiiFYBoZy0ECyfOnUKPT19Ak5mH9zBxtqS1CEt8pT1pnJk9EdhGC68/NJbSMR7YBtFXL3GyUdJdEj7JgZR2VmCm05jBC3U6HDiJBRXJegXMbVtwMN9gnQsTxy+1BjsYCd2MgxLpu5LOAeyliUt3m5gYeGxgGuyOgig6ZbodiuNK12fErE+MfzoiEbE3e/CxR/BqK2oyQfBB9GraBCV5sMg+Bg6jLHxI9D8PrH3D/sC8OheNAy6NNKQpYD1uasIa3n4UBNnuCfg1bnvT8485zmQ/YKp17Q6hsoi6hw+IuDjCe2KWQSi5VGmQj6vR+pJRRlV1DQ1FRYzbsmtoPscDBUO6gklEO8dgsZmpGahwMnHtR8jkWSOGHUGUeywRqLuQGNT2+tQE3WY7hZi3VM4MPSLCHuC8PkvY2Xz/8ChY9vQ9ccwKraE/9l+DYme48jMHcfirU5UigWEoyXcf/hjNMwS+gbHsL2TxtBwJwwzh0q1gKPHDsi07/FDmgOE5VzipMHrbWHhcRGulh9uF7NJgkh1pTC2ZwD3H91EsjMKw6xjau8BLM1uYH5uBStr29JYZeIAwdCxoxPwuXT0dCWxMD+L5cVdTE4No38oJtenWGwhs00WQBJun4VyfQEnzwygWNDxcHpeDGJYK5MVwf2ZdRxZQe261++NyD5JK2J/MIlDh8+iUWf2zDa2NhfQ1elHb28HksEJTEwM4bPz38Ps/C24aG/faiIV78bhg6cxMrQPf/5n38KLL52By93E8soc5uYfCzOlJNliFt56612srqzje3fGvgw+fuHAZzCwC1e4hNRgAF39SexkyqhWfUjvNPDgXk4K7eMndbxwbgw3b8/hyMF9uPDpY7ngPYNAIuXCzCMb4ZAOLdDE4zvK5jYYBuJxYH4ayO6oTUm6HiYQDKjx5L4DgyiVslIcSI5Ok4eBV6xCWawlokns7GTg9zPAhaJzRatSnGXViaY4linSZCcFg0qcHI/HZLMhTYlBMIrvyVF6HfW6BTbwaGVLz+U33pmEN2hga3sNi4u2TDbSmxDhff8QMD4ZViFArQC6U5OYvruCjfUsWhbdGRTlixs8QQU50MFQULqF/LejkagcyrFYB65cfYyBAVKv2taFqjvKv8dr2ajxgHFCd8S5gR7NuugehHZEi99yBUajJKiWLkKa7kckmhK7yUqlISm/kirO7geTvy0PEp1jePvdrwoHPLN6F95WQYEP0Tj4hWv6RCGodhwVGCYdSqJpHqDs8PmAJlsaDFB0wXZ3oGhGQNrVzTu38ejRTbg1dsjJw7UkCZZgiQmk1Lv4Q1ERdEZjSbi9YZw592tSoBXzm7h08UcI+FtSrNK7n8i8s3sA4WhCuNo8wC1LkxF4NJqQjtj0o3sI0HaG/vXcxAwb3X29yBZycgBwfclov6lCHFleHJ4cBtKPUK/totUswscpgIgsCRpJDGABpmhobMK1+c5S8LZJ3l/oCyofdnbNJNG36cMF0q5sn1gFMlRuZGwALzx/Bn/6J38u0xF2sxXFsCVuNvumhjE5PgAXO1ytOi5fPy80qUQqjEw2h+6uAfT1jQn1iq9XLOdw695lsUpMxHvh1mOolTVUSnyDfnFbkSKdoudmAdnyLEIdFeniRyJA34AbvQNeJLo4tTGxs2GhK/Q85u6XUS7bqJTo0BVAMMwTooEHDx4iHucGSwH4KFwIyedlEczx8769YzJa7u6Kq0OSo3ikBATV6kUku6K4cfMKHjx8IDRFTuxsBrK5fSxjkepKioaEn4/ieFvbQjp/X6wLPRjCpU8y8HlUGaQSkBW9RBVXjiOLM1Vgt0xhEZUtIUnkmo1yuYDXXn8FXZ0pKQynb13DuXMvib863XcuXbqAwX4WJEosyx+zc8u4P097V+c1nYJdFZSquJNft+r42TePPdF8CHWFnT0na0YCMIWCpbz7leD8qeZje7cgtCvmfHDywY3S07Sk69fk+m0RWNewdzCBRJAdNRMBGl3Q8Y6j8EAMNx4sYmmrgJrtlgkjDRco+GSfncYYMtl0JphCTXA+k3SGWTSxAy6DAWc640wN2/kH3AdkgsnEZMcetE3ZEuz+JH9J6Un4eZ28N2ea0RSNYNu2lZMPFst0xaJDj5iMMGWXdCSvVyiq1VpNCdM5JSZgcAVUQ4Scdkop6xQQk9JJalYTi8sbaNGq2HEn4wRA9DMq2tSZOD19eNlrVV9qHZE6pdaW+gwinObPTmhpe0IilF9nGubU8vL36KTIKaxae+pact8mHYmTXApDJaPI4t7gQq1uIJFKSdHd3ZnC7/7Ob+Pv/+67+Ld/8PsSziX5VWL2oYkVK9ctC2p+duoyBFzbDRze04/x8XG5frwP7QZcW6vUBhttzdKzP8tKfPJZ1ASCDbQn0xC5HtziHB2Ic8Xa9CyuY96f9XWCdId2xemHDK00cPLB/fnF589Ap0EEReo0J6A7kGRieeW8UgJ8RVmUwr39zLVF8IrjBoKPeiuEnskTeLReRdVkU5ITZBMaue7M0tbphMj6hE5iitqljEtcst5OHD+JgYFBeXYXHt3D/MwD+XuKK08RMzntQVgmBeevic04Jx9Xrl1FOptDPBHD4b0jKO8swUPHxBb/TV0CQkXfQT2arGWX/BnPFxpc1BGGOzECLdqL9G6dMN+hb6s9gY04Tjj8PheSSWrkuG7ZWDQkqJYdbZ5TtBZnE06ssN0tfH7hh7CMRfW8sSlCWiZ9BCiCb7lRrbnR27sX+w6cQtPrQ5BhqGZTdJU8j0ULaOcwf/9TRPQ8dLMI3RP7yVPuiXZGDdmE5Cf6Spp2yH2xAwIKd+te7JbUM0tgJmFouqbMcLwecT28cf2KWE2LrYYYF6gQQp6JPvlBgBJEqn8c4wdOQPcGZMrbbJTw6cffRW9PSOjo/mAQ6UxaJq9iAe8LQOOaYT4DJ7ehKF598V0YJR+WZu6hr28H7sAnOHJiF3prG9WiiV2jAlfQh5T+q7j+w7BoMorlJaxvPJB6oKdnDItLa9jNrSAYbmL/gUkxHFpb3USr6cHw4CT+2T//51hdXcSdu9fw/b/7BB2hCHq6R6G7Qvjl/+KX8e/+8N+IxpJGR51dKWztZHD7yrw0uhomG1Oc1zJs0MTkxCi++nPvYn11Dj/+6EM0ahpOP39cDJCaWh0t24tSkfTMKIZGezAzfxlHTgzgyOFz+PTji0KvYvOxt3cQRt1CJpMVC3TSCkmRJXOhb2AI3X1D0HTusx743AnMzS0Iq2Vyohc+rwVvi+Yg25iZvYFgiBS+rJxpLvgQ9Cdw9vnXMf1gDsGQF+9/8A5WVpdw//5t5HK72NreQirZg3Mvv4HpB7P4T9cHvww+3h2+jrqdRqa6DdMFiWDv6g2jUuFh5cXSYl427VQP8PZ7wyiVi1iYyeH08a/gwucX0XSlZapMu86+viC88SpufA6kUhq6e/1IJiOYn66LTS0fCE4qfJ4QslmKelo4dfoQ5hceCypj0SQFH1OsLRdqVUvAx9ZWBpEIhZH8Q2oRLKGG0BaXB6fX5xHhK3na5TJH3gro0O+YfGIeIgQCkv7KnJAGDwruqCzSgYNHOmGjjHyhhlxWuZ4Wci7oHhuRGLUwAt7l/R87fArzs5tYWtiCS2N2iOqySbCWk0ESZp5FpYJiiV0S2sRREF+VQ0aNxCmSJedVccGVDkR1l7hJine7bQvNgUU/g2KSyZSI1Mm/rjHBkluX2yeHLqcfDB+rN2xUCWBaPJBpR2kKry/RNY433/5ZeAkzV56CD7rt0LaQ415VcbXPYeXyxH9DRLROl1ccEdhdotiTAEWLoGhHMX7gJG7cuY3Zx7ckzEzCreR62/ARRHm80jHl7Qt3xAT1BUIJvPbufytAZX11BvfvXkIiHkC0gwI7DS3dh2AkAXD866KuxgXDAGIdXYhE4zJlmn50V5zaeLiJCNZsobOrC7u5rBM6xcOUvSiaCOzA7/bh4OQQWjsP0XgGfLDTzGCoL4IPHoTKzUgC05xu+5d2ZDm92ZFX16QtOLdMH1o6R5sWJveM4u2338SffPPPsJvNif+6dMnZMTMr2D81ItQrgg/NbWM3vwOP20bDKGFxYRl9fSMCPmyhkdhIZzZx++4VyUbpTA6iVGgilzUl80IcFAiz1KAGDTuPsrkIU2NyOnDwoF9cqTR3SdZ/qUjWUABR92FsrzSxm66gUWNBYcIf1BHt8KJUzkqXdWdnF2HfgFC8mK1CVx5yjt956w253x4CUqETkkpCPj/zZ6qoG0VcuPQpatRlNdhRdsHni8LvU4J2CtbrjYpQxhgmFYg0EOqoSp7J4mwFpd0uNFm4OQ3Ydue1DYrbVB3VtXZc25icK/xMHmwU/VVw/OghHNi3RxxR7ly/ijffeF26sHQdu3njKhIJpqPTcYUHuI6Z2WXcmy/8dPDhgHQBp60GvvLWcRWyJ9MDlapMWge/CMZIU1F//tPBx2cXCD7CYhHLNpiX4IPiWp7ILUMmH1ODCcR86rCm/kuC0piAG+zA9btzWN3Oo8EAUKFbksLADrmaFnHfVNai6iIKfdBpare9j7jWRSTqCOy596hCo61rcETIYNo2O9hKL/KTWpJ2Qc/JJ/+nXHOeOsb9JBVGdMrPgKM24OD14lSZ02vm+uQLVUTCUWxu0NaVe6WSlvLQrptNrG+mYdKsosW92K3yBWwTFhMsxbXuqXOPyh9iYcxroabN4tYk+oO2TkdRkihcbWsm1CRLuVG1hdsCiNm5ViW08z91FXifSMminob7Os8lXgvSLgeHRxAKRzC/MC9g4rd+/dfwX//GN/A7/+q38cff/CZ0d8TRbXD90tiFtF4VIMf3IxMYs4pje9mc6FPCfodCpSb9X9RutAGF+qwOjdT59RMth0y+VJo4X6tN52oL7uX7HPCvpj6kmdlYX9sQkxY1+VBBsMoFUHxn8cKZ0w74UMWx0syQXsvpsJoKtqeD/BwENJLZ5FACZSGKDbsPDYTQPXECjzZqqBi8JpxkUdjPgt4Sg5bl5Ydi8yvNJ65CyVVyiSnNsaPHMTw8Ijd17sEtzD++JwJds8m8MENCcF0UeltenDnzOlLxftSrBdy5eweZQgGxeAR7x3pR2VmEr1WT6SPXU5NJ3wwNpFaBBg4O+OD5wvdd0yLwCPjoQ3q3pmiXTiGvnknqNl0IhQnymV+jw++OywSDrAz1yJLuTVc65QzZbNVx6/ZF5LO3VXOGISjUmYhblfi9Cu2K4OPQkRdg0UmyVIROWjppcsozAEF3A8vTFxDzVIAGaSrs2n/xy1n2DkDn3yO4gZzvBB+1ZgC94yew22iDD9LOSJOnaQ4Dmj1SkzHL5NrVSxJ0ycaQck2TY1FNACkcZ0qQK4hEzxhG9h6HOxBR+Vt2HR9/9Dfo7KTOtSFT9ExuVzr7LB459QxI7UOH0CZefescMtnH6O0axcZSHvunBvHtb/0rTO6p4733x+H2rWIxvQDdE4SVeRX5lQOYfbQCr8/CdnpZgvN6usfxySefoVjZRSRGYG5gc2tXGthkONFkI+APYHRsUByv9u0bx/Wr11EumRgemcT9B3dg2GXsO0hqVlnqs2KxhtXFLJqWG5VqAzZpmdTONC0kk1G8dPYkjh6ewqULn2JldUdonNRIlqsZ9A30Yne3oPYSGdQ2kM3X0ZWMIRSMS3gzdZnFQlWmDkL/dZHJwuwwNvBNDI/1IRhOIBjqRgsxtKwIspmy0Dt7ewg8qzArdUw/vCWZXJGojrX1WaGYcXIbCiTQEenC2NgULl48j69+9WsCcB4+ugfTqmJxaQahYAR79hzG9kYR37nW+2XwMWz8MYJRDU23hYaiuaOh5BPYt7cb3d1J3L07jXAcOPvymExBPv90AamOcbz2+uv4/kd/CH+Qm4XEN2BgD3DhR8DkRBLJTh/IQrp/O4fcjimJ4n6/C/39w1he2Ea5UsLQcFyKaR6oHDtVOXGjQ6Otw2poSEQ7sbG5hWjEL2JUuicxkbdeN2UKwgNIOq3ulogTeWDRJYX8XF5odZCoTVgVZNwYCRhUNgM7uNGYRBcIuBB2kc1chZR4wVutCjq7QihXqEFpORHyTKbNIOCLoF5tyGiL4IOcTG7IfA90fqFlXzgclCAu/l4tAH6/ynfgFIbdkXYXgZ0BPoAEGflcUSY9PLRITxkfn8TQ4BAeP5qRLg1dJrjyhNNpEIgwDJL2nvyEtHh1w02b0ZYPqe4JvPbmB+Ibn127Dx+KcAt9ir0En3RP+dA/7eiyM6UWAbuQ7e4YwwVdGh2BDFGJ8BAoWVFMHDqNKzeuYebxbVgNWh6y2aH4zuFgAEE/u34m6oYFL+08SW/whvDGz/x3svGsrUzj/p2LsM0i3B4NwUgUkXgXookeaC4CLBZEROxAV+cgoqRdud2YmZuGL6AKXGo/vFpAUpnTmYz4LLetdsnlX11aQUckikMTQ7C3p//RwIfUJc+ADwYbfX7+FuwmbVPJhbWx/+AevPvO2/jDf///IpcvSOCiaJGk89PAgb2jGB3uUde1ZVJyD7+PTbS6HOLiQmTqaNBpKOBCJr+Fjc1V4QxXSjbyWUMChTxSrDD7hV1kQ3jM0U4XTNcaPKFNxFKGrEdyN1kQ0N20XKCGKQavOYbCjhub60VoLbqUBcQqkKnfnG5YVkPCnEK+bnHGYieW9A/Sel499xJsg9Mn5XwiBQNpR6QOwcBWeh3Xb16FwQ5ni5aEHWLDRxqdz99CtZGWRkQ00gG3K4RqfRtvvnsSplXHR9+/BRgjsOvKKein0UbadBgJEXOoQ4p0Ja1AAR9u3UZfTxKvnXtRRv9XLl7AO++8hVDQL5vyg3t3hO/t1ggQFKXy8ewS7s2TjvlTJh8/BXy03a4kjNLFZ/EfDj4+lZDBiIAPZtJ4bQsmLV/bkw+tjvGeCDr87DQyEdqFEK+Xm8VFC3enF7C2lZVOpy8QFpE2ixd+fnbYqauR++M4dLUBW7u84DUUGoVT5ClhtUp8ll2T4l1nGgJOTakZaxfhT9v/zveqwpwaK96zdnAu3wxIAAAgAElEQVRcu3hpd+fVJaSrnmOQ4RSbnPZyDXF/JBWLBgrvvvsuQuGEFJof/fBD7GxtqskSJzGkVQVCYhdPnVedTnnUlBh1oSXRopaDAslyYAPIMa8gPac9tRE3PUd78LSAVlMEXQDEF3UQz1KZlJkSLYrZjFI0qnZaNv++TKKd6QK1La2Wcmxjzsn2zo6kw3OJMWvkF3/+q+juTOD3/vXvIZ1T6dpKM+TYfsvtcNzXeIpYNZzYP4BUKuUMcBRwEGAg4ODpl1qfnEoofUh7kNsGmzK9Ii/8iUOU6kdJB/snJh9C7XWmRby/62ubkvnxVPOhzDno1ASXhRfPnBHBORlBLI55vsg1IlAWgwYV8NpeUyI4d0CromMp0Gy2aHkSRO+eU5jZMlGxOAlgEUhxP/cXiz4q2FibFRc6gg6uXYJR2reTZnT40BGMjY7L2Trz4BpmH92C5rIYPSl7bihMtkIQpuHBC2feRCo5IBqxfLEAl9cr2kRvq4rt+bvwt2pKy0JHJtEkmdItFxtYB3ywE88mX4PgIzkq4GN3l1OaL4IPNnxEH9qdUJNl6ozAJGsCCQJX/tBgm/xMOkJh6lIquHjpR2jUZ4VK2LSakj9DwCJZL+4ALDuIzq5JHD3+EryRKJqNKjLb66iWCgICeWWnRnqx9OAKIloZbqsCm5SQn/qlJmHSLuCeIToLhjJ6ULMDYgSQMfzO5KMNPgw03S0xgiD4MI0qbly7pFzrxJKTkysFljip9bOhLBOZEBK9ExiZOg5XoEM9x01DwEcq5RbwweZyoZhFpVyU3JkAJyvlMnweN/p6ehAMNZHqb8jUgnrj/t5+zD3cwOzdHQwOafgnv5lEtjyDuccGWpXTqGRGsLG2LTT+QimHVLIfpuESds69B/ekziiUdoWZIMwbeCVAmu/DNKvSDN27dxTFYkHqVO5j/pAuAOmll4+LRm328TKMho7sLnU8EJq4YarpXywWQSTow+b6Dv6n//FfYG5mGktLm2JrvrG1jXAU6EhoGBxJoq+/G8lUD0pFS5qG6yu7eHB/yXlolUMmp9WKfkjqn9JcewNk83SjCbJmBpHPe6A3k7BN2uh6EPARsNeRzcwjnV7D/v0T6O6K4eKlT2Vy1RFNyADBMFr42le/jk8+/lRAGtPdG40yTpw6gMtXP0Zvb5/U813JMfzhh94vg48p35+gaqgH1kXAKBsX+ZFMxwVeeeWIiEpnljjGhGg9qN/gA/Di2TM4+cIg7j/8FC4PffZbcPkzuHMZ6OsZlGlCtcpJCdG4Lp7JNN8ZHhrECsVi1ZJkDgwOdsjIjYgtvVNBbtdEo+ZCvdJET6IXW9ubYjsnYVtiTcjCrAWzQWtVxUsWIWDbEhVALpeTcawUzk86dIqbr8GPlu1RaehoyELzB5StosbxlwielbPW+OQ4BgZ7cPPWZRnLTk1NYnllA9lsWexuWwwl9KtDRw58EdCpVFgW7nSLCQXD4qCS3knL6JF/xolIuVx0uqNNEZmT20lawaFD+7G7m8XaypZy0GkxhIeuVC4JoQpRlC0dODe8zCWQxFt2Mfja1H6oz6AxSEvzo7t/Cq++9p6MLHMbD+BrFVXOh8i6/OKyIkmjDleVhwrdqrjHCPhwhJemzeKS2QX05ufkI4xyM4bxg6dw/tIFzM7cgVGjaJ6higzu8gr1yqKNsBOURGoYhb/sTn71n/5L6YLsbM5i+t5FcSshiPRQCOcLw+WLSmEVDoRE88DJy+DAhEx5OD6cnX8Il9cWzRG7vH5vDLF4XCYfLM4ocmcqLIWZc49m0dvVg4MTgzA37/+jgg/pyHH0Li44btF80OJY3Hl0G4cO75Uu+7//v/4flCS5nGCR7V5OK2o4tH8cQwOdzv1SnSjmbuh0OWEnnN1sWuTy3Hab2C1sIpcriAg8l6EWIgLL4Ot5BATTvYxrNRL1A4E8DH0F8S6GIJaRjFPAbsPrt9AwizL5qJc8GEy8gLkHBdTKLjTNMNwuOhBRQ1RGR4x5MiWZ3vnccegtUuBq8HlIGaQo86wUFGwDEeixPrKZ3UZRqtbEdnoHV69dQ1fvAHYzBZl8EITQHrrZKsCw0vD4bIRCYXjdEWQL6zhyfBhnXziDb/3lj1DMxGFVuUEogWa74yzFEzuxjhuOdNqdP1fgQ3VfhXqkt+D3AF/7yvui8bh16zreefctdKbiWF5ewOzsYzQtSwpmRbvR8OjxAqYXy/8g8EGrXbo/Sagcp2UEH0TL/5DJh4QMXhXNBxPO5Wm2LJg6rYN5EBjCw94zEEPUy65xTTnDeAIwWzTt8AiYd3mCoBUptXAbmxtyBfj5uG64kpRwnmJhRTeS9GgWLOw02ywIacyhHIdUerFDQZNE6HZ3muUsZauKny8FvUP3aXfJ27QeTqoZmMfr0Z58yH9zilz5PuHnKJm+aGMEGCj6Vduil3/GaTKdCKnBqFbKItDl99Gwo8FCLxCQ5GuTVuwGg12pN2ugvzuFZCwqExC+DoEKySvsPrLAU8JyBUykg05apJMpJACtyeYOmwDqs8oPoQc9/eyc9qkwPjVlV9dO/V2/zycgimcTG00U55MOVK6U8cv/5a+I1Senfw/u38Ohg/tQLeWxubaCu3fvIV+x5O/yErF45rSEjoYq20RZ/dpmFS+cmJB9T7SOzhRB7EuFKuuIhJ1CUk00HC2HgwaffI8DPCUZ3THYUPe0PRFvi+ufWunyevGzbqxvqUJflhYBJ2mrTVhC0bVx9vnnFPiQJagYADIt4JSABbNYkhpiwdy2N+d0WxoZ7ckIP6+mo6EHMbD3eczu2Kg3ad6i8lQ8bgJoZlABqwsP0DQqQl32uGm5T20mQZ4H/X0Doivl6889uo6ZxzehuUw0tZqI48PhDqEzmw0Pnj/ztiRE1yS7C3BTz6hbqBc2kFmZRgB1eIQzJb6JMqVsgw8ftQ1N0sFYXwVUzkdyDLpMPioO+HCyVwisLFpO65Kd9KTeoXbATWYFzww2ANzIZ5m8HpR9jBrBCxc+Qrkwp1ynKHa3SM2zhFHFPcG0yCgYxMmTr8AdjkCzq7jw6YfYXFtERzQsTmuvnn0BC3evIWhW4NcsGF7VcHn260lyvUPF4+/pLOl1e2G3vEK76p04gaz5k+DDgk23Kq8LwYAXtsVJs5p8kMJN/ZbML4WBYSDgoolCALoninjPBPppERyIoWma8MDEJz/6rkRAGA4VkRoMhnSa9TL2jA/jZ999D92pJK5f+jHu3fkx9h3pxo2H30O0N4/eQQ90aw9ufzwoDqbHXlzDnXt30R0fQ2f0NHa2NMQTQdy5f1X0JImOPtSqDQyPxvHJZ5fl3OL0oVjclb3CMBTwZI3JM5FnN+tm3vu+vh7UagX09EYwOJTC1tY6lhYyaJoagr5O7KTLalLbZBaeKbVwNEJNly46oVS8AyG/T7lalZUNf6o7jFCsgp6hpmR22LYfQe84zv9oHoV8RQICG3VOuOmmqfKVxPhCyjg6cgLj+4GxyW4Bd6HQIDbWWzAqMTStKGCR3UK2h4mV1c9RKuVw6MB+oUB/5z9+W/aXg/sOYnFxSRoor5x7FdlsBbdvTiMcjmB4pB+VWhpzC7cxNTUlrAwGBX/rcvLL4KPP/iPxxeabUnx0HcnOJEwjI/a0DCObnKLRSBSLC0XkMhBOHDcoWuS9/Oowjj83gOu3Lsj0oCsJPLxJdzUdlVoTEjxOfQXFk66GpKOzIZfbcTY0dvrjkG4CL1alpKFS1FGr6CjlTXR2dCGb25XJiBRDRkMKTxbidPQRP36DhxJ5zErgJzSnWvVJ1kZ7zKzcFLg1+tGiIFgOYfqOW0gkoyrVmME2TUO4eQf3H0N31yBW19dwf/oWvL4WUp0xEaXTWaBWqSHoC4hTC6ce7cOyfbDzAKUAjPQpHiLk8S4tLQsA6evrlcOoUqVGwhA3LotoumVgdHRMiubZxwsi2mHN4PX4kEp2olpRafHsrLATHo7EhQtNf2xdp5BXjUDJtDDqRRld9g7ux2uvvw+zmsPO0m34UJB0dhVd5YdOTuaz4INXKOCXz9N2F5KiT/cLxYQOShqdvdwd4nY1eeg0zl+6iPXVx0K7YsFcLZWkAxP0+aQLYRl8uGgdSi1ZC8FIEu99/b8Xj/Wt1Ye4eukHiEVZZJN65BGnH43o2lI8zo5oSgL8hof2IBCIyrj13v0bMpniSDMYDCAc7kE8kUCuWHgCPuiURjrQ9L1pjAwO4cD4IIyNe/+/gQ+KFD/77CbLJRl5M0z6yNH9ePWVc/g3f/BvUWsoG2VJhSUftlnH4YOTGOhLiB+68D41FzwuWxJgmybXKIMTCWRo52hgZWsOayvbKObp+EPNDm1JuUYYyMm8ERMujynOIZZnDXpoGx0JivVDosWYmVnA/oPDKFVXUSrzlX14/9y/wH/4Pz+EZQTh93TLeiI+YoeHwaCVChNiLcAKylTAssrw+ZoIh4AXnj8q75fpMqT58BlkYjw/J4tZ8SM3SXH048Kla9hJ5+By+ZVjmr0rFDBawdKGMZUYhO5uwOUtY2x8BEtzecw/MuGxAkKfeFLgtnvRDvhgF04yJCQskn7rvI7q+zldo98+xZ+/+PNfkSnqjTtX8Uu/9HUkUzH88Ad/j3w+I+nRYu1N3ZXdwoNH83i8Uv0Hg4/25ENyZ5wp5z8UfHx8nuAjJKYMtBnwWuYXwEfIbeLssT3irkNnLtI6zBYplUNiNEHLXk49KWxmw0NSxM06ksk4LGaBCBhXeRDtALk2eBMA4UwRmLugwINyhVJfIvNWhbV0wUnpUbQtNXVSiTrSD5XOOgvvts7iacHaFjSLmFtSpxUNjIU7C3+CmLZuQRX9KuRUbHEtE3x0GOhK63Ovo59hAcS90O2l+40h4MNj02a4JY2Nwd4uOcSpf5FiXaAoSx2CWZXzwf/xczFYkp//CRJyPhMtsRUlyMnCcDRw7Ymb0J+oMaPw1pksCMDir8UGmjbvCiRzIm/UaAXcwKuvv46+vn55D1evXsG5F1+QoNG5mYe4fuMGdktVETeTssrplbh3NTVpjPFM4eHPzvGeUUVDZaPq2XyMZzUf/Chs3LW/ntCsOMEQoKGoZELRkG/7YraNYps9BTMEFu19jPeV4ENZMfNzK/DB5p5NQw+3jTOnTkriNXNPSC1RrlZqfyD4kLwIJxC4/b75edSZrgTwMi3mZEvzo3fqOcxt0RKWnV0NZp0FubLrZdify64g5FGW9synodaMNQI1ZZx4cH3zeV2YvYnHj69LCJum11FtlMRimzVCo+HGWYKPrmHojg7IIvVHt9AorGN74a6AD+ZDEnwYNC0RSrJak+3JB7u2MvnQoyI41zv6kU4z9LU9+XDuCulGXjI3MqJHpYijZTC7pYxqLS/UVGad9XQP4dDBI2qi62nh2vXzSG8+hof8RcqAxA2HrI8m3HTQawYRDg/g9OnXoPkCaJkFXL/8I+TzmwiH/egIR/HCyZOYvXkdYduAbtVhB5+ulfaaUVPnL04+FPjgua4mH30TJ5CzAl+cfBAQ6T4HfHBS1RDwwTBB6tk0rhEODJktgjoCnHy4SQ2OoKNrFL0jh+ANJ6GRiu7WBHx0xDSZjEt+Wr2EYmFXXi8a9KFSyKFRK8Pb2sHIgIXOAQ2hThca3gXYXja/UyhtnMHH3y0j0Wni4d27iAWGMTp0Ep3dfSjUlnH73kWMj00iu1tBJrMFs7mJAwdfwOzcJhpGAaZdFi3x66+/JQHTmUwaufwOdrMMwga6UlG89tqL8HpIfc9AQxVbmxuYecjGrwuRUD/WtjJSw5k2aWnAnqkh+SzVchH5jI2hvgjKhRLI1KbJ0MTEPlTrOYztdyMQ24DubcowoDt2BJ/9YAf5XFbMW/g8+LwhFPI0mWFjhw12mnPURd9z+DkgltKQy5Mt1IuO6AFsrXBCnITWDLC3JOBjfuHvUakUcfLEaRRyRQk57Ex24YP33v3/SHvPKLnO80zwqZxT5xyBRo4EiEQSALMkUpJJyrJlS7YcNB6PfWZ8PPJ6dmyPj/fH7OyZs8f2HI+SPbJkW7YpK1CmSDETAtgAASKnzjl3V463bt2q3ef97u1ukLSlPds6FIkG0FV173e/733e9wn44Usvyr51+tRpoBrAhcErYkJy5OhBzC0M4eLlN/HIIw/j+tVxhPxd+M67DR8CPlx/jUIZqG+kPSovWjM+/tRz+N73/0Y8hDnt8HqB7m1hOPReTE+S/11FOjuvEsSdwK/82jEsLy1jZHgOyWwZxSyDbJS4nN01h9OLciXPegaRRgV0Uqtqwsq6t6JxRESxcZUh2BLUVMp4sDCjIegjpUqluop4jIWZcF8pvs4gFoshkViVbmsoGJXNhh0Ucuu44edz9JjmyNqt3Euo9eMmaqZZUzzJz0GBrXXQhkJKe7C2msDSUhY052ExTkcuOmulMyqIjV0Irze47u0vfg0ipKuJ4t/qADKFk2nkv/Yrv4Mf/uBtocx4/Dp6+iMIx2qYmLyL+YU4Qr4IerY0oIxxCReanwxiZnJNAAzRRHtTO9LpBSXMIh2ryA6cB6Fwi4T8ZHIa7E6PdPUY5FMzGHTjx8DACZw+/Rgq2jSSCzfhJhLmQUbKAgtVFi9m8Ja18YvLDIsVXntzDE8bS462uVmwQNZqAcRLfuw8cAxnfvw2ZiZvoaon4PMEBczo5aLQciRFuAYUSjr0Kg8coLm9D08++3soFeKYnbiCO9d/DI+zLHQtHhIlUow8TCVmfkRYgpLsznrsv+8h+INREakOj1xHqZiSACOx9WT+R6AOqZxOz1DocmDVRHg/PTqBjpZO7O7vgrZ4DYUcAWRBiGeU7dbYqhcBPnnTkggmHWTeQ15/FjlcNxvZwOvVlrwGC+lKxS735L3Lt1EhRc3llZHqiQeO48CBA/jql78mNAryejlCp2CbXezduwbQ2cEuSU5cbuShkzRgCTFY78aWK7qkRU9NT2BoZBFGLWBSkVSnXgmyCRg57VPJvxXHDMJ15My3QtfsSCVz8vnaOqLI5JZkNL9j+z489sAX8Ie//+fw0WWB/SWZGPHzstjkgaM0FxT3cqJY0el+5BEa3ulTR0WvovIX6Jy2UayJaWKNQWJOOQjfPntBuPuylmQGvCqaEB6kdL/r7ouhbyCGmzevoKlhC2bGDcQX/HDVVFG4mXZlFVBWJ1+JwJWzjSqHlaiBzQQ6BbGIfPDBo+jv7cb1i5fw9NMfQU9vK772tb9AZ2eL0gfopLzRXtuGO3cncXsyd49j1brYWClEFS0HZXzisftEg0GqmRRRpCVq7HjT4Y9FgQo5I7VJvTMWcjzgGZKVxltnLwjY5gbFT+Cs0gbcJ0Rody2PEBL4lU+dhJZexpvvvAfdEUWqWEVDcwsMB0NTQwp80juffj+VEpbX1tCzZRuy+ayazNUcKNL22OVVmRZGBZVKCT63XSYktHtl55mNEBFyS+YGO/wcDSiBvMRWOCso10rSiefv88+SbqNySwiqFe2HBT83Fv5MXgcCDmkcKfq+Kq7k+VJder4MTSL0Mt+jVF8q2VkqX2YKOKRYHRsdh9et8mwkeFU64wZ0g245JZkREgQLJdcM6RNAZFnqKtm/YvjIJMjSG6izQWkaVMHLr81NpQ8r3q3OPLdRC4CZ/7Eu0jV/RxX1fIcGm3rbsWv3Hpl637x5Ew89cEIK84sXBjE5OS5FudX5tyYulm6Ftu00YSHl101XP56zYim7ofN4f99aEsZNKp1w/WWiYlLrzJuiAls3XLCs5+2D4IMwjn+f9ro2EeRyArH+fJqUR571PGNPHL0f4YBPtBlCHzKnQzL9MI0kLKi7+X6Yg5v1j0JXx4o9iIb+g5hK2JAocfLCdHjmNal5JzUkrY0xsHnPZ47ATA241JNHPSSBJh06p8auYHTosmqo1agZId1JdfJrtgD233cSDc1dYlqSSSVkD6lW8vDaNcyO30aATlTSuVfUO9kTakDJ0GWfZ1golzB/XtkWhj3cAU9dF5YJPmw8VwiY2P2WeRy8HjuG7l6DUSkIVUZ0G2yo1Djl48oswOupx8kHnoFecaJqK+Pm3XNYmL4KH10UyZmXM6AijUyXmw080msIPh6F01OPiraCkbuDWJgbkckHKWanjj+AoSvnEbRrQs+u8ppZTnCmIYPS6WxyhxPjgJJ02yuGE8WaH/Wde1F01mElwwkWdTi67El0eWOzMyDBzzYMDr4Bl0tZZgv85/4u9ugavHYdAQ+do0Kwe5qw675HodX8YjRBjdOFcy/D6y4K28Hl8QgtnYwQrq2akcXk5GXUqimEI6vYd9CH3u5e9PSFMTF3QaZi4aALb/5Ax/xEA9rbe5BeS6KU03H42CPo6NmKiclhyRQhpXFkZAh1jXWYX1tCKNQoFuTVWh5uXwWZdFq0EM8++yyaG1uwML+C0dFxZNNloUUFo0n4Y3GsJmaFwpfP+HH3Zhqlggvtrb1YWl7GynIaPq8D6bQhQYQHDuzC1SuXkE7WwJL0V3/pl/Cj114VQEEqXVuXH74wbZptyCQcGDy3iM985gn8ePAVhH31kh9Cg5psltNVZaBQs5cQiNjQ0hYW+UA6SUMgGvUE4fO3or/vEFYWi8IGqhm8S8xJ4crMYHV1GqnMAkolurcCkVAUDz1wCpffuyIN91OnTote5PatIaF+7tm7G4nECs6fP4fTD5/GO+cuwOeL4HsXWz4IPnpD/4CeLUHs2tOD2zfHcONqCpFQAP5wBQ4XnaKg0pqdgEP3oZClRS4PAYaJAH3b7PD6qji4/wBuXl3F6NScgBgaolCH1dzUgEy2gJqjiFizDd0DYRS0PBama8gXaJeo/qytRnF4FS6vgUoJGL8LuO0BCYLjOJcic1r5UXDI7gC9i3P5DOrro0gmUsp60OlHLNIoI206KfDA5cFB9gM58XK4VcuyaEUnqbSSMoGg/ZsSqAo4FIEoN0Fyhznu4vdp/8hfc1pRZKiNyysPlQjczVGyJcZTHvlK+EieaCar47GHfwa93XvwD89/A3Ak4PYnEWusoa7eK9zLdNyGLdvqUfWOoKS5MTvWiMnRJHLpAnwuP2KBRnh9zDyJm/a3AbhcUQSCTWC+QSKVk44v6wApkmwsDsLYseMkHnzwNLT8EDLLt+DmRIMhSuQRO4vSLbaZAkGpCUipMgXxcqipcZFQfxhoZaeWBHZx7yDtatuew3jt9VcwP30HNiMlDhAuJ7ujVXiYtk5xsoehe3SicYr9X1vnFhw++XnZLMaG3sHNK28hxM2VnQCKi202ELRpehFuPw+COnj8HbjvyKNw++mapePy5XPyGUM+txQbdCFxeeuQLtRQY5EsHUpS/nRMDU+io6kDu7d0Iz97EYX8Ghy2krIqZblWkaN0A3zwEGPHylDiYcn72CTUXD8NpbPOA4fFnAv5ooH3rt4SwbyUpbqBx554XNJAv/Klr0ArctOsSVfa5SYINtDX1422Ngq/DAS9PgEdwqc2X0+696YrEdfo6OgohkYXYNRYRPJL0WjEn9/sZIrlJ9+zaw1ON3VGEXHNKGl8Loro6KSLWE7C6E6dOoV9O57CH/3BnwlNhK/FYkdRw1RJoHRJrC35HJHaQjtKB3wuG04+dFRR8aol6WyKzkJ5SEpXXmygSQlzB3Dm7AXk8tSSKKtEl580rIp0SQMhJ8KxMvYd6sTQ0B0YWghLs05UtVY4TIs7Nfo3RdNCkTKLY3PdWg2EDY4+6TDM+KGwL43OzlY8+MAJjF67hY9+9DGEIh688soP0NQUVcJkAhfDDpfDg5HRWVwfS66DD0Wp4r1QhfO661ZVE/DB8DxSHlQ33cxqMK1r2fXmOmKHXT1jEoUlQG9pNSWgDM4Aag63mDRAL6FsC0hx4q1mELWt4AufPolCYgGvnbuGqr8d6VINXr9P7EZbOvrlAKyUCnBUNRRzaSyuJdHZP4CxiVGUSwVs274bNk5J7WyG0EiC2ggbUoklTE+NCU2JnHx1p02nJxMoCfAwE7orNg1VB/+u6ioLlLKp4oKcZk7GxOaaxZNZ1Ab8PhU8SlqgWQYq5y/ldMWfkUplMS8ddCfa2zsEbEjRaBaV/DV//sTElGhdWugEItdSedqrSR33NqsINsvZ94FWq0AmIrI0DVaj6P1icsU4UoB285e1Dq3Jj2pOqH13M0C27vfGfqEYBjTfaGhowqmHHxEr9Vu3buEjTz4uz/53/ukfkUrE5Tqql7XAP7uXalojZ5aHwMMjFEkLfFi5I2zO3SOwN/dCK72dDSpruiG0KynOJfVE9DH30rXMq7Bp/1OTHYI1nptOzMwsSNNL0eiU6J4NFJnS65qAj0iQU1PuE6owFS2QgD1Fh7PE8op6p8T77/8iNdtwhNDQewCTKTsSRe4tPL8qspfz/VNP0tXRArd0fdXPkSwm0cEIxUO2EHZqF6Zvie5DmicG3dN0mSwRLFTtQew5+AAamjn5qGFmcgylfApeN+ngAcxNDSPoYQgoAUaNLr1q8sD+PcHQOvjg67uh2yNwhDrgruvC0mpGzkOCdbHpletZgd9nx/Dda5L5JDQyTjBq6kxwuWhEw+ZvDKdPMiOLNE0Nt4bPYmnmqgjImWlVoyMapwlC1fKjrLvhD7bhyJHH4fI2o6ItYezuIGan74hdb63mwekHHsLIjUsIOooyNeIUT56tTUGVll5MPSsKzHP64Gf+T8WJYtWPWMduaO5GLAv4MJTbVYWNHz73dAf1yYTqncHX4HKRjs3pBzcdZiSx2aDDYy8i6GbDN4yaox47Dzwm5jasKXhdLg6+Aic4iSeF24tcroRsOodUYg0NMReyuQmUivNoaM3i/uNRHN5/AtFoGen8uzBqGSzMAlNDgMvei3S6jPi8DeVcVGiOew8dk4DasM+BdGIR09MjCESjWM1kJfelWCgJq8Dj1VHW0+jtbceRI0cQX03B7Qrh7I/Po7uzD25/EUtHE+IAACAASURBVD3ba5hfHUS0gXWzFxcGkygXGQgQQS5bQMAXlsbL8tKcMo8wgLbWKHYM7BAnMtrbez1+LK5MoamlDvHkHAxwAgY01sVw9wbXYj1CERsqjlUuXYSC9cIMoSA9Rbv0oBuhmBMuXxneQBUdXU1YmY4gw5wQRxh2RwyoBYQ9IcYMfKbFSbICn7eMoeHLsDtoiV9DNpcWfU9zY7Pc/1QyjmPHjwOVJkQjMfkep7GcKA4PDwvt6vIVBhbW8J0LTR8EH7Hy38EX1rH/YDeSiSzu3kxIUM/BI11oaHZgaWkGMzOGhDhpOaXut3qKPq8dz/3CdmSLd+Fzx/Cxx34bf/o/voF8bkk81vkg5jNKy8GNsrnLjY4tXswvL6OU9cAX4KFBulINsahPrGvnZ7OYmyAP3QlbzYtaNSevx82aXDgm5LKTQmBBqhbBx1o8hZbmKEoFO8JBhUBJzyrrLPSUgxYnKxxZElCwSONURHQiFhARW0Q6L9Cfm44SaoRNABGOkJJVQz6fk/E/N07+HrvQFJVS2Mn9W3X2WLyp9E5a6PJm0D4zGGpCONSIJ554Ct/57jexfXcj0vkxeAJM2s1JB4vOFv6QhoprBj5/A25fsePWtRVxEjuwax8SSxSoU5y0Bq1cRDjcCI+7Dg5XWPJPUpkCajaHOKyoQ7EIw4hg797HcPzYA8hnbiG3ehduFkLiimOD4SzAYWzuKiu+r0ppVvQKq/tUYzffzg2eY2Q7SrUgyq4m9G7bhxdffAGLc8NwIguH3SdOM34/A7IcyGbSJvhwQqsQHDkwsH0/Dpz4HIxKGuPD5zF86xx89rJ0mPK5omzGvqAPbp8LNrHijMDhbsHh40/ARQ92ul689RIiITfqwkHpGDa2NsLuDKNAQZ7TK6LnGqc0ehmTwxPo5Lh6Sw+0hUsycXHaVbeEkw86l7HAWp98wJDuP9+HuBWZWTHvPwxZiLIQYJHNTTxXqODCxWvyOcmYYmf4yY9+FDt37sCXv/QlGBTyc6rCdWOnt3deBNDsKrBryy4SZYaq2aQoIRRSc/pidfipvWBQIyeKlvmOKhbUGrbcLeRbDrqMFdUBRgcqeq37aujsrkcqvYSV1WWcOnkSDx3/FP74j/5v2Qyt6ZdytjGnDSb4ICgUrQAPe0dVupn3Hz6wLh4k6FC27Sp3R+mKCOpIi/TizTPnkEzl4PUFld7AlhbRqVaiAN4FvRrHAyd3YnR0CF2dO/HGj24i5OtVVpoyUdkY+wtQsNytpLiyCkSCsI1ikc86XWwI+qgp2rNrF2aGJ9DV2Yr2jkbZR0rFjDQwRHhcgaS4Xr85jLGFgnkfTBcja5pm+sjy+pCK+PFHD4quiy5gyt4Vyp5bwp44+VB7ibIKFqhodqEJPtJ45fUfw+ENCUeb68lW0VBGQI5/by2LCJbx658+iXJ6GW8MXofha0OyUBXNQNnmEfpVKBBCPpWE320T7UCaRhU79mBkbER0EFsHdsi6zBcoQKQ2pIyg3y2J3PHVZfhIWyFvWQTBJZlYiBuZCPK4DthlUeuMewSbMpwU0Yggmy2oKYhpcyv3RlpoHO170dTcDJ2dLLNwkWA1ZRQnKck8sGgisrBAAXZAuRGJ05HKbZDpook7mSnBANLmphYByBJ4J84/nOSUBRSti9otHeAmkbUFDngvrGaRtY5IS9sMHjbu1b1P/roOwWz0SIPABP/qWyZ4UyKITV9KjM7zjED+Z555VjqUQ0N38fGnn0Yuk8ZXv/IlKbQYRGk912KfQNBvgluuKUnulrBbNfHYHBgoAnfrvZnPMAGa/Dw2nUwthxKNm10406dLoNYmrYhcD1P3YVHN+Gs21riOCT4ENPK/TedGBRjpdkUdY3EdfDCzRoxezDOU4EPdB+HdyHUisLE0M++HH6wlqo4w6vv2YyrpQLxI8MJaQaVpc//htLmpnsWqatq4aeTioLEBTU/U2ifw44R9fvIm7ty4ACcF3ZUCiaACnKmVJPjYte84Glq6uIxx9b2LWF6cRl3Ui11bu7A8P4GAhynmtB+lZTvBB0/He8EHu8gCPphwboKPxRW6DbKjyz1BuSoSlAX9TgwPXRPWAqcslRqBDSexFOAXUdJW4bCH8Mjpz8HtaYBh13Bn5CwWp67AR9aHRrBCgFqBzsR0hxdGzQ+vrxnHjj0Jp7cFhraEiZF3MTl2HeFQEDa7D6ceeAjjNy/DV8vCWSvAoADY/LK2VaFcyiTeAq48s/IIeEntciJf8f0r4EM1J0iJp2xpcPA1qf0IkmSjoHZNOpxFVLUEnDU2Kvyo2utx+iO/AMMRlXvLKfO7515CKbeIbD4jYat0OE3GU8imE2hpDMDpTELXlxGMruG+w83Yt+sgWlrt8AQmsbhyR84d5mQ0N20XW+UXvzWP25c8aOvZikC0Gc0NdXDbdVw49zp8Pgecfh9WUhlxstQ1Aw6XgYZGP9raYmjvYCEOxOMpDGzZg2ikHi+//CLaOwNI5G9h686AMIgyKReuvreEpoZtqFa9kvnG+/3QyQPCgCmVV/Cjly5Krt4v/OzTiK8U8eqPXpdr3dFTJ5EUbZ0RFEpxLC0mce7teRQyrD1cGBjoQrG8jEJOk5qF03RKEeSpctbQ1hVGtN6JgpZAY3MY9uJhLC9o0HQ33J56GLT+rpHFQJMiTqG4FkvQjUmsrM7g/sMH0dHehgsXzksIol7WsH//LoyO3sauXXvQ2XJUznnWv8KWEcfWsrCFEvGETNL/9J8KHwQfdeUXUCwncehIhyDTm9em5GI2tjP9OIwqcsikq8hl7KJcz6Sq0JhXVfWK7dbnfqMHNu8oKrobnY1PorfrYfyvb/wJbI44ctkihm5Jbg8q9KaOldG32wdPUMfSbEX48H1bXIjW1WSyUUg5cOZVA1qGjT+nCmqy6QIaJBldhOaqS8LmoITSNTuRLXBKoyYo4UAHVpcLYjPGLhEPJE41mFqsFSmAVD+HxR47ExzNq/G/opdI0Vdzwmn3SkAW/6HgUALD7DaUSkW5sEIX8HACpMkC2ewKpcBHRRyD+Hulig2xhhY0NDTi9OmH8L0XvolTj+6DgThW1iahlfPC62XsvdtbgivEPAYHcol23L45j8VZA6cfeApjt+Io67SyjSNfSKGxsVM9EDq5xh5xvmIXRTi84sBE2lUIBw58BEfuP4Zc+qaAD4+EbKnJB8GHnWMt1exU3Q7TYlHAh8mJli5UlfQIFgJ0yKf0nOCjGd1b9+K73/22CMfd9jwqulNs9dpamwRBz81OKSqYxy/uVQy46e7biWOP/BuUiquYnriE2bErqGpJcU0i2ie9Il/Mwe6mq4cDuhFCzd6EB09/Al6mK5eL+PGZV9BYH0IsRPpRDU6/U0RqVVoROhhqyFqoAkMvY2J4El1tvdi3tQe5yXPQigm4HGUBHw4GO3Lsu2nywSkECysWGaQ4SHEhGQf3FhMSlCTFLUGaH9m8jsELl1Gj9oY+YtUaHnviCfT0duMvv/pVSV8lmBEBK+0AS0WhhpAuqCgQpuWvKbzls6iCMpX+xioKWC+olG/eL3XjVCizEsOKIFgKBtVhdHCKyOzYWgWF4ppoPoxaAfMLc+jt6cMnnvoc/s//+ueiCTDZSvfQT6yCioWi6oBVoWtFEUaGgj5xK2HtJVRL07lGTW/YvSaYombFiYmpaeUqRJcbXRcnEPIxqwbXlgOansauvR144snT0g37b//1S4gEulA12IS4F3yIbsYqZs3OtLoWVntEARBSIQk6JH3VXsORI4dx5pUzKBWz+MXPflpAVLGQUR7oJVW8Un92+/Yobk8smR3ZjUmHZQupwBmtdst46pEDYlghgZqmsFsBEU5k2fVTFBAJVFM3RhXzcCGRyuP1M4OAwy8ick5P6HXPyYcFPsJYxr/5uVOoFuJ46/xNlJxNWMuW0dTaApsnApc3gsbGZnZZgEoR6cSaBKL17dyDkdFRCVPcvmM3/IEIsgVNnke+N7/XiWR8WZ5RN804eOg7uXcQKOjC0+Y6VbW7ovfJVNsgn14lWtOCmRamvB+chLB5Q3c7TZyH2KTxoLGhARrd/WTNisJbutQy0fO4lHOOAQEffGY6OroEx4jTkYAPapqo04PkPnGtNDY2KcoXATcLE7FYZ1Ccciyz9jLL9en9oIJrWX0ua10pALsOHkwQYSWjb4YQqhFwb2ls0bgEqKn/k6LyA18MMeQ5VgUePHkKHq8PQ0ND+OQnnhbh+Y9++CKCQZ84F1k0F9UEYFGgQjNlqm6arMiUWfZq018bNlnLFn1J/s2/b+0fmyiDkp/yPrqislZeV/EoepaZNm7RtKRxsGkqNje3IN9Q+h+pwuVjV+liWS7gxLH7EQ0G1OSD9EaDIIQhdYpuJ+/PAjwmnVFyVt4//eDkwxlGfe8BTKXsiBdpXkGVYQ3VMtcXNQAlxNdmkcvGVTaGQ1GF+I6oY21qasVDDz0szabV+WHcujoIt0vRqeR8475i98k5sn3PUTS19tD4Fdfeu4i5mTFEQ24c3LMVS/PjCLrV5ENaLDL0+RDwQfj8vsnH4ipDg5lETiom1wL3BR2hgAujwzdQNUjr5jlLE4+ACMltNmY1McwxjNMP/QK8/mbotRJGJgexMH5JLG8t2pXY4UvGCnnmQbjcjThx4qOwu5tgaMuYnbyMkaHLElZsGE48/OApzAzfgKeShseuwTAnHxsic3Mtr4NqtR9y8uGT89ohk4+6zj0oe5rumXyQdiWaXDCbjJMPgo/XxaSItrVCuWI9IuYXeWi5ZdiNgoT3lWthfOyZX4fN0yANLbfTwOCPX0QuOSN0Ul+AesQSUsmUaEzDfhsCAVKCdbi9azh6vB+3r9+Bz5vHz/3i/YBjDqnMPNbWygL+i1oFU9c6cOaHTgzsOYC9B+/HzNQ46oJuvPvOG6KTcHg9yGo6DJ0AyYVCidN66ikM7Ni5TVgNg+9cQF2sGePjU9DLWWzZ1oSBnY0oVZZkfxwfXYOhR+F1N6JQ0JAvZGBzJfHoR9vR0FrA9j1RTE/OIrnkwdKMExfOprFnVwcam6LIFhJwevLIl9IiAdi97RH82X9/Azu2dUhCeiIRl3rX46lJvRqrqxf77lLJkBq7uY1xEUHAUZAa0VY4BHuNgYkMQg6okGpDNTFkgifwuQw4x5BMLovUoLOjHTdvXUepkBUmy7Fj9+POnVuIRhtw9MDPmvRcxQwQGq0ExNJx0yX18v/x14sfBB/tjlcRipbwkY+dRCZTwD9+6xXU1YcQqsuirhGoa/TIG8un2NXTMTOTgZbntKxBNpojjyVw7OEgdM2Bl76Twn/+4lewkjqPW3dfRj6XxKXBMgppijgj0O1xNHUDO/aHUSkzUTEp7lc7dpNnDrzy/RxGrwMeWwTgaB+kcVjcVI7hbEL18Icc8PntQiE5dHgX+rc1IJkbx6XBOdy8AjA4mknOatKh7HbZpalWaihR4CKOXgQw7BYpISCbe5IVIcUhQ65iUtQJp9HDw6yCYomTBHbETY9yaWgqqhbFvOyoMEiL3+DPEq//ShkGLWejIezeuwORqAd3hy+jocmH1vY6XL9xDVv6e8SqmLz0graAoq5sf521kGw0K0sV7Nn2EQzdymBq+hZc9gwqWgGdnVugaXSmcoqDkM3hlvcmvHO+vpO8fx/27X0cBw4eRjZ5HYX4MNykEvFhNycfAj5MzYd49hOUkLJDYanobNRBxE2Cm7OdKbI1SsNC0N3NMvl4/vl/QHxlAi5a9dkD8Pk88HldyOdSgpQpEC8KncoNlyeA/oG92HXk51HRkxi5cw6TI5dQ09Ko6dRC0LrYjXwpL5MIt4cHQj3gaMapR5+B20cXrBIGB99EwMcwRZUtEWqKwuuLwUOva7sLVSlEKW4tY2J0Gj0dW7B/oB/J4ddR1lJwO3V1cNCJzcz5EF96U/NBXrCiH7EAsxJ3rQPeLG6kyCDo47oJIJMt4+zgJdhocWh2gT/y1MfQ3t6KL//Pv4BbJgucHJgOQIKozaAvm3J+Ed68NXEwtSYbrA8VqscwJhbSig61UQiZda8Ab0W9IxCmfSYpjNQ9cWysIVbvQVnPyBr/3Od+BXaE8X/9N0W7koAvU8it6i+zCJCCQ3WsWYQINU+EyAyUMwG8NYFgZbVenimiDdcbDxgGQ+k6nbDYzWbH0S42wZxOStKwLY8v/m//HstLS/hff/W3cDnDkCjadUqL6ipLwrjF17eIMdJxtcCHsuclb5rBVuRQl7QCYtEwimkNDfV1YjnMZGNykTmV4vviaJn1bCZbRIb+AOZUyXr9DcqmFVyn4YkHd32AdkVQyi4S/z7B4/p1le6u7EKiw2Dz5O7IpOjlaNBBSqnfxR6f2hd9yCJiW8VvffYxVHKreOOdGyh7mrGW0cWuNRBrQclwIOALolLMw20zkE3HsZrMYsd+CgAXJbyqqaVNCh6G16ngNRobkJLKLivgpZZOL8kUK51cRDK+qBxpLCBL4CHdSboaKUtxFo6rK2sSIsp9lpNeugpJgKBWkLVJbQLBhwRUORSY4T8WOKVAWJomNgcWF+lp70ZPT4+K++SNMFOQ+TjTfnxtLSldVIIPy12Q+7ME/FGbRJsfxcKXw3D92q8/U+Y0z1yPsrrXw+xMXdc9VC3Z/d6HISzgsfn76nsbIOeDuEOdPRTLKp1YS2s72to7RPPxs596Fm+98QYW5meky8s1vlnDIcWZgA9ee0vfofIhNocA8l0IAN7Ez1fpGtzLTcogu3DMveLERKg1ppW15Ctwoqo+l1V8qrA+K6pRgQwJA5QGADA9NS0mDYqoYz35/IwMJyt86ORDCm5z8qEAiPqblmHBv0S7qjpCqO87gMmkol1VKMLnNqpRD+EW8JFMzKOQW4NuKNtZGaw4HCiUyohGG/Hw6SflGY8vjuH65bOg1I6TD659ll8MiDVsfgzsuh/Nbb2wGVUM3b6B+dkJeFwGDu3dhuWFCQRcNhUkyHYctU5m6baZdkVVy+bJBzUfS4mimERUKaIX0EYXOB2hoAtjo7cECFFfyXwMBrFWK2wglaDpa3A6I3jg+Kfh9TWiXC1gfPoiJu+eQ8DrF20ZAZjLqZzGxPmSE1RbRMBHzUVx7yoWZq5j+M4lRCIhaWCePH4Ck3evAYVVuJhwvj7tvJdGaDWmNjqVBlysOyp2sRJu7DmAqr/1Q8EHn1mGo5J2JZMPJmYLrYxTPtoxcUnmUcwswl4twu+LoFAO4COf/FU4/c2iyaMF/eCZHyKXmkVRy8Lt9SCfL0qocyGXRUPMg+YmB1qavWhoYd2RxMTIhAjZA4EyPvnMCVSRxZtv3kA4Ji0zVNNH8dJ3k9h/5AS279mH8eFbQgEfH7qGQj4NrVbFwmpCnU+yXnVxhmXAI+uQnt5eiVNgpgatkO12mkMQGAGhMJvCEBdJn6cR8XhO9saynkNPvw9bdgNNnXF0bTWQTdVQKdTj8mAaxUwEkUgMidS8hK0yD5JSvW0DQNi9H9/6xjX09kbEJl4v26AXg7A5iti6tU9YRnNz04gnEsK+2LknKtR+urnF42nkVraivm4AsPlg1HzSuOb0iWc4A6dpdONwsEk5jMXlCYRCTnzsqVM4c/ZHiIQ9KOY19HbvxMxkHKvLJZx64Dlp2FGnx7qRDnOWZtii8P/J1+c+CD4e3TOKXfuacej+7ZibXcY3v/7PiEXr4PJl0NzulZyPO7cnYGgu7Nu/HYPn30Fi1UA52yQHp7txHr/221EJXPn2N1OoD3XghR/8d/zZl78oDgCX3ikhvsDDN4aikUCsDTh4zC9Wn8uLZeRywOHD7UjGC/j7ryfhqYYkxMQbzGAtSbckppbbla2ciA91sf6MxjyYnl1FXT1w39E2dPSX4Xf14uUf3Mbg2wW4nTxU7ShLCB85sgzTIzdUCXG5TbrdSlCrXDbUQUHhuXLIoLYjKw5b7Opx8iICewYqptVRxO/5vKTWMPyuTkZepB9Yaeo8EOUw9FTQ2d+M/Qd3YWT0uowqWZhw447Hs3KQMLF05+6tqNrWkM5NIr7KLiRpQDa0texBeq0ew7eKSGRm4ahk0dHaAq8nIsIhekZTdEexJl+bkx7a0DEBu1j04/Dhp7Bv30Eszg3CyE2J5sNBQZ0JPjhxUbQKdaDwf0St0tlkErcIGblBOGVxyuSjZkMRQRieVvTvOIhv/f3fYHVxDF5XCW0tvYIYtWJWXJJ47LG7R+cqpi+THnbw0IPYfuhn4XAUce29V3H72ttwVPPwOZWTGUfftE3UKrRQrMDra4Hd1YJHn/xZwOlDtpDBpYtn0FgXFv9whgy1b+lGNktbuSAyuQI8PFHshlDjpsYX0N+zA7v6upAefRN6OY2akYOHoJM0JzqViOB8A3zws0sis6lzkIP2/d1Ok48tLQZ4kUwV8e5710XbYnN6xMP+2ec+hXA4gL/++l8JoOODStG2EFh4LkoHXBU47BSyKLcSfpXtpNII3CO2Nikr946s1PGtqCQWIOHdJODxiK6KYVpGLYdg2IH6hhDuO3hQcndqhg9//qdfNg0i1P2mDmMdfKy3kk3LPtMNh9xymZYotLRON+GEx/paJxo5VadZ/P8t+0wbwTqvPzdAJTp0e2z4nd/9LUxPjeMf/vF5KXRpa72ZZiVXy5zQ8bpYHWJQ4yNfZoK49GFN410b9R9MinZCyxvYsWM7pqbGpbhmcW6FsrF7KSYVMuyjpmGjmFK3aaOzy186UMYnHz+0Dtqpa5BUalN8Lhbgqi2uRkOmm5TQ/ODESjyDt8++K1a7FRZ/zAmpGSjbgvI8UvNR54zL5KOSXcXg1VFkqhEkCzW0trfDE25EUbejpakVPicpW0VMT44hxyC7/m24MzQi6+LAfYckC4PAQ57HsiYUq+Tqqvi3+70BTE1MIeR3IhZxY2FmVNzYSHflPSuWNHkuK0KXYyPIKwc/U6PzuYKy8jWbRapoJUhWNL2mxkaxVyXoEMMQCuPFprUCGxOXxWXLhpnZBdmr29o6TJ0ZwahJ4ZEGiU3StOtijXLIKWE7GwR0gWIALW2IPeuFrLUGZT2b6dMszOUOEhia75nFH9fkZkco6++qDBClS1HTBWu6ZonVVYEmlEeza6+mDSoEd0Mfop5NrgU6/nGfC0UiiMTqMDI8Ii4yF989j0R8DXWxMPJFUv6saacCI2IDbBjSQVbBf/JUyKSdf4C6I15v0n/VjsKzjfePNDiXZC/x/OFEi9k9aionbG9Z85xK1yTdm7ROh9xjXl/ma/Hz8df82aQU8zKQBk068pXLl5HP5qTjae0Dci1sBirVEo7dfx+CPjrz8X1W1o1Z2GiRPB65TmYzz9wjBMZsDGDUFIy0K3PyMZm0IaXRCdAhomYRd4sLZxVrK1PIZVeUYNsE0LyWdISjCPvxR58SulguMY1L51+H086mAwt8TsHYKPFCq3qwdfshNLX1SHDdyN1buHXjMhrrAti9rRtrS9Prmg8LfNB2lm2fAvNZnMx+EV81lHU7Ko4obME2BBr7sJigGJhTD6XRVDQ+0iBdGB+9jUo5K5Rlaj4IPrjlOOxFuLwMzvTiwL6n4HY3oObQMTl3CXcuv4qY5CS5EApQC8jJhyHdbwMBOF31OHz4UVTs9XAihdmJy7h1YxAtrS3QNDsO7z+A+bHbqOVX4HUwm0XRbxX4VWtwY7K2sbNz8kHwoUIG/Qi37gBCnVhIFhV1mxpb3llaiDtIw+baceLNt16E28M9V1cZcTYG5HJrLaKcX5HJh9C8Pc049cRnBHxw6wz4HDh/9mWsLY4gV2Tuih1aqYx8Li+T+EjAif7+GLKZWTz0aB0KlffURIpnuVaWiezu3TswN7uCmdkMmhu34841O+7cNLDv8FHcd+R+3LrxHgIuHbevDootdr5cRl1zqzxjw3duo7mVDqyr8PoVnc/hcmDLln7MzM1Kk5sNGzJtee6QisrGn9sZwfTkkmSrkX3AhHQ+R7sPRNHcu4Rdh+j4VkLA24F3zswJ1UnTk6jUlmEUmyVwV69kEPC24JtfvYzkmhMnTz6I23euY3E+CVulETprJT7XMlnUpE7jtrV7TxvqGoISVEm731K2H5FIF5ycLFWoS6ZDlvhsSh6W12NDJr2K+NoUYMuhodmOx57YCzhXkS+sILmqoZSNoil6EK//6AYeOPEI6urqTVty0u39yrXQbEBy//njv5r6IPjwZf4a9S3AF/7ts5idWcDuHQ+IyPzKtTO4eu2ivHkH/NId8wdcwpvM08kKDZKEbARW8IV/Xy835offS4uF7ud/fSc6u70YGxnHrStpzE24oZdDsHsLqLqLOP5wBDUHMwWAqTFgYEsHzp+dw9oC4KhG4XDQFSmPWANEUKcCr1SHl1asfr8LwbAL8QRtMIGuPuD4aTfC/i144+URnP9xBT43GQh2CUU0KuwWKz6qy3TwUYJyFYzIw5U/n0UJF4RQYGVXr2Dv3u3Q9DxmZogAQ/L7IyNLKOSBjg7a/FXhsLmRSuWVnTB/piRi8zUprK3C4TcQqAO2DnSiqFGQzZdzwW7zQStR7xKTMZkv6JBxXTDChPUCMpkk5XqoVmNoqX8EXW2P4I0z38fS5F1006LR5kE2Q4cheskr33QCGWpi2OF1eR0oFP24//DT2L17H5bmL8DITX4o+FB1o1nEceiml4VGws6hchlTjhQMJCQvVgTntSCqvjZ09O3C88//PXLpeXidRQQDjSKspuMON3NSLYLhEOLJrHDa2d09cOgEevZ8EqjlcPnCSxi6eRbOWhE+CcJSqbncteVhKmVRRQQ2ZzM++dzn4QlEkMis4eqVd9AQCwjfjmCpf+c2TE8vIRyh9oMCZycyOYZD2jE5toC+3p3Y1deN1NhbMCpZAR+0SXQROHwY+GDRUVUda16bfxV8iE7Di0SyIOCDAYMCPioGnv3UpySb5W++8XU12iSwYmFvUt1Y7Frgg5OeIX5ofAAAIABJREFUGnNXLJ99s8OonoCNrqpVMLwffJhoQRVsAhik4pUwJFK66OZSBUMZdbS1N2H79p04fOgo1lYL+J9/8TUzL0dN7dZzFtYFvKqakXUixT8LOkXbsKoEyw5XxZtZ79oq35XdqQVo5N82TQ57udkiElAamt/9j/8BExOj+Mfn/96EEqYmZ9N7+XDwoZya1M8TVYHaN0xapQpfdEhmxPbt2zEzxVAmld3AOkU6vlI3m9oSdhh+CvBBwbkqcFVxzVfmf/PAVLQW1RG2brW6NSy4nFhNZH8i+IjZV/Erzz0AezmNizcmkGIibb6G9o4u+OtaUIEH0XAMdgaxOmuYGh9DIpvD1t37sBonB9pAHalPegVur1e6wHq5LMVnPkMhIWkRHqytJlEfof4ug6XZUfjcLGxp0cgP4sTyShzJfEYeFx4y9Q0NMqGS/A6z8FYdcQrUpdcur9HcSFMMNSnjJS5rNCzwChjhs0rrbnYNaVvpcHrEglZdK6UbYGXCs4yFCmkMFb0q/PG29nZZswyslTR3oV0pp6zNXx8AH5I6TfqflfPx/x98iIjf0iCZ/97Qy21olZQ+xCVTTlpvc4+YnplGR2ur0FU5mSvQocy09JW9YNMeweeSye9KP0TQZbpdbQoWtKZslquUTLrcAaHUVat0KsuJow1px6TDiKiegNvmRaSpSz1zdmbVlKWLyWtsNWO4bviVTadUc61qIJlYW6dbyrTR7H2wmcPu/LH7DyHIBqIE2m4GHwyJpJOZqVPcdP0s8CRTWOv7Bh0aQ0K7ouBcwAefI4qsPxR88EA2mw/MZdDZoAvi8UefFrpnenUM7114TTKAvB5VNLJgrDA8TndhYNdhtHVtlcnHxMhd3L55RWhXh/ZtU5oPN1s7DCdVGIdUuZrdAY2aOJddphc0yyjrDhGc1/ytCDT2YilVRpW6UtF7qGk2dWnUfEyM3YauZcT5ymDSuQU+HCW4PCUYFS/uO/A0nK46VO1lTM1fxt3LryAWjkhIXNDvFeYIr31Jo/uXX/7soUOPoepqgrOWwvz0Vdy4dg4tzc0CHA7tP4CV6REBHz4H35syO7CyYhTl/f0UQsUMIeBixljB8CPUsh22cNcHwAf3OdocK+DqxNtnfiiTD2pTNsAH+Wd56IVVMc2w8cxyN+H0Rz4Dh7dJnm+Pu4Yr776B+NIYUtk4nG5SGA2UCgRBNpw4sg8zM9eRSc/hyMkaurfPCZAr5Woo5QCP0yXaW+qDJ8dpv96D8+eSSCQC2HPfIRw5cQzXrw7CVc0huTIFrZSFLxRGtKlNWBzDd25gdW0VTg9DXv3Yd2APhkbuIBILweNzoagVsLa0jK6OThQLZRTzfFbDmJ9dFaoqC3IJ8aRtvu6AL1SE3Z/HySe8iNUFsLJUxuJcAR0dvdCraUTra+jraYXbXYXfH8DkWBrf/fthOG1+aYrzLCM92SiHoGlswrDBxxwd5dxG1kdHO+8xNabMpPPC4+6DyxUR85GKOKk5VT4YFeu1kkzdVlfnwVazzV7AkRN96NniQLEyBqOaxMJ0Ftl4A/ZufQ75dB1s9rLay2mPrlGcrkxrpCEi57kLf/S1yQ+CD1f8rzlhxG//h4fx7rsXkIwb2NK3G6NjtxCPMzWUHtoMTypBK0IKY0mANSiADaFYS+C5z4YRDHnw3W+v4vgxDzo6QvjMLzyHS+dv4NUfXsPEcAXJZAW+MOAKVrH7kB8ufwEVDVicppA9iPHhHOxV+m9zY9YRYR4Iz5AaX0eRQlVBxk28IsnWqsML+EPAqUd80ApBXL24irEhwEN3Wt0ugUGkQScTFJS6VSEiXS7rwqiuHicr5MuJOxZTP2013H//AWTzcSSTS4hEg+Ku0NnZhUQ8Jba+Dz10AkN372JhfhXvXrhhuqLwIWORR70AnW9q8MVscPkNtLRFRMzPDm86RX4nx3BpdHQ0Ixj24PqdKwhG7Ojvb5cEyaK2imwpjnTSg/bmT+LQvl/GG2dfwMzQRdQHfeIqRms18sZZyAgHXux+KdiuwBPgCDqAo0c/ge3bdgn4qOY/OPmQjvMmq11u9nSmka6X6bSkGr4m+Ng0+bAHu9DavQ1/+3ffRDY5C7+bbhv0VOeBye5+RTlfMSSrUoPbG0Kl5sDBQw+gZ+8nUatm8e7gP2Nq5CI89jJKOU6FeDArrm4g5BUee1HzoWavx6d+/gtw+gJI59Zw8eJbiIY94o0fDATQ3tuDZCIHp5O0Hron+VAoZSVpfnZmDdu27sNAdweSY2cEeKBWkIAofirFO7138qGCshT4kOC4f2HyIRkp9JSEF4lUERct8EG7X93Ap3/+5+HxuPDNb3xdMkdUxoeieqjruqlQIt3C1HDcUz1tokBY+hPFRbcAhirUNsbhJueanGex11QBmmqyw+Ay1dEmFev3f/8Psbiwhi996atSKErhIaJykzp1D/hQB6UCH+zumzQnSyDP6aKZCWGBD5NFL8W4fF6T2sefIU5HVqViQhPe/9/7vd8Tm8Pnn/+WbNQE6jIp+Anggxuuel0l6JZUdLMdzy4oqaMEtCzCt24dwOz0jFCtuJEIr90ijbDDTECiQg/ed20/OPkg+FCAjUGoaoTNzybOQfJzTSwoVB/uZ6Y9ss2F1UTuJ4KPOseaCM5RTOLC9TEk9aCAj7b2TgEfDncY4WAEhlZE0GPHxNgIUrkCBvbsx1pCWaZH6qKgXbMFPuhTT2BUyucRFCFoCGW9ikjAhdTKFBam7sJJTjYbDqSsaIaYBfRu34K2rna8/vrraGpqkjTfdDqt3G+4d/Ja0iTBRjoMKSBO+XM1cYyjqL0izYlAkIF7FaFY0jWQS4ngQ5ys2trWr7q4JonVLvezsmRKjI1NIBAIYWBgAC0tzULB5Xou0e1L7tm94EOtVTUVW3ftMe+NaDPMyYc1cdz87LFZ9NNMPqw0eDmvZM1tehvmL9U3CSvYKyclkFNe6otuY8e2AcF47OCStlumZojdNeuzcJ8gTadCS1ZSo9S+ymkZaZA89Pk5uf4ITpiRQRocTQNIeeEyZyeX1JU1dvpIZeQaZ3OCwJ/Tc3jhb+oW63wyBIrFovDKWUgU8nm5t51dXYgEA7h57YqEjxJg+70u+H3K7Y3OibKnCZhhHk3+nskH15NM3YRXxr11Y/Ihz7cU4labYlNDQOhxTBIPoq53P2YyLiRLnB7QalfZum5MPqaRy6zARuDhUJbPcgaV+ZwH8NijH5emXT45gUsXXpWcIo+Te72yI+bko2S4sXXHIbR29MNerWF8ZAh3b19FwGfDwd1bkViZhZ9B3CzsTNqVWE47HBJ8SR4Ws5xIA69U3SKarvlaEGrdipU07eoJnKzJB/cLDeGgGxNjDMHNSA3D26ImH2wC0t2piIruwaGDn1gHHzMLV3D38o/MyYdT7Nq5DxooQ9NIafSLq9F9hx6BzdMKezWJ1cXbuPreGTQ2NULX7bhv3wGkFidRzSnwQUBo7dUygLImt/ccSiYtnTTVmgt5w4dQ83bYI90fAj4YnueVyQcDnc+eewU15ITmxmOBkw/RtRgFaPllCUG2cxriasAjH/ss4K4Xq12SUW9eOYv56dvI5qmFoJFACXpZx5HDh5BJLGJ5aRihYA2e8E186nNtcLlSyKSTSK8qKVJjfT1sCOP2dR1vvLwMozyAglaH3m0DePD0Q7h5/Tz8zhKya7NIJ5fh9Aag21xobohiaWFaMlziSQIfBxpb6pDOJRCO+aWGc3rscNsdaGvpQHw1g6Hbk9CKVSTjdF7iMmWzWgXmFgoOeP12NLbZhGmUzmqS18XtS5aRB9KAL5WAnk5OfYBb1yFusDxXPO6QXDsK7j2cmldYp3N/UzRjPus8d+plKqE6X5yMtXXtEpocKfCkWJIxw7/jkGyxMkrFJOLxBThrTmwd6MLe/V3IlcZQdcwC9gTmJlMo51qxvecTsFe6BRBz2sK9s6wxKFNNzaxmFMHHf/nLmQ+Cj0j+JdRcK/j133wU3/v+61heZJosXaSAVJLCbxsMjYKnHNxOHwwUJZ6d40tD98FwFHH0ZADdfY04f34Kpx72w+f1wQkfjh56HG++ch0vvUi7Lg8MejiHgZ0HGlCxrSHoDyC14sU7b8XhsQdQ0YsIRqtobiYCzKuUW3HHUHs5N2JL7Mri3mpKss7t7mBmiA/FvAfJeBm5TEk6c8FQEC3NHeLkNTQ0LiFU3JxZHPMgY63l87ulOFT2fxVEY404fuJB3Lh5BcsrU/B4ISGEXOQUU7KrykkD3b6WlzOIRXxYXSmiVAQi4YAajQvlirZ9NrgDDkniDkcJfjThDnJqVMhXEQr50dVTj5b2IGyeKmYXZ5BKFNHZ1gR/WIdWTSGTqkNz7Dns2/VreOudf8bSxFm4agX5OfynarDDorrpFQan2Og6YBNMUa6Ecerkp9HfP4CF2UGgOPOByYdwuDdNPnjYaZomI3Wr+yETEJN2xSOKGz6tdu3BTrT17sDffetvkEvNIeDRgSrXAA8iTboF1LKwu+mnjsbhkayBg4cfFPBBEd35sy9gbvKqjHu1HC0GabFbQZm0FUcNXgZKGgG4vK34+c/+JnTyzFPzeOP174tjFeldvd09aO/tw9CdMdTFmgTh0+2Mo0iKDDNZA/v3HUd/ZxsSY2cFeNhqBUm+puD8Q8FHhQmi5uTDFMda1CdrD94QVzKX2rNOu4LDK2N1WoN+7vO/LN2Ov/rLr8HN1ppZGquxJOl15k8Tb21VNFtc63XutXkYrL8+C/h1CojJNTe1H4quwBm20mMoNp2iXXFtcPxKIR3Bpc8bxhf/4x9gfHwUX/nqV0wR8ca0R8ruzeBDqBGckKkDiWJ49R7pLGZZyCrXl/Xyz8x1sJKLlX2jlUvC68GDmuuWUwsWBx787//pD6Uge/7b/yB0R3bBfhraVRUqVVzcBqzph5mcLeBDJh9OZIsFDGwdkCJLKCYOlwTCCWd9U/dVicf/dfBh5XyI85IJPpSGgDQORblaZ8tvBh/KC+unAh+cfPzyM8dRzcdx8eYEcrY6pIs2NDW3meAjIh7sNb0kBdHY8F3ky7q4XY1NzYlPfHdPNwrlIlweZYfIrjatw3PJLErFEpwen7jS+d1VlHMrSC5PwU1ONpU+DAc1HJhbXIZeNeT5It2qo6NDBI9sdhBQcwJJ+pKVb0JKHicCTdR8cAytVKWyv5BKoGiNTLLm1EDRrgR8tLabdq2mpom6EAftmatYWFjC+Ngkurt70dzSglAwILlOyi5dUZ/uhR7qDipalAk+pLJSwPAe8LF+vzeqLL6vnwZ80BJeKHWbCjRrza/vFzI55GSTe0NNziO+26WlJbS1NAvoYAgv30Zeo+jYzOEQgwJFOyNYpsaQQYN0jUvklHhb5V9RI+cRoMDrTtDAa829JhiIwOdzoqE+gExqxczlIfhwwsFRVtWOst2PWPdOrK2tyc/MFwoIh8MYHRkRIMLPRqpmU30Mg2del2RpNplI9aG1rUyyyOE3VAOABbACH2ryQYOPDfChrr8ySWH5bu41JmXNcs5S+5z5FFYZJecX8DGX9YjblWW1ey/4mEEusyrp6gp8GEIZpCTTBr+ADzI6itlxvPfuq3CLdTS70gz1YzaCF+WqB1tM2pXX6cLo0B0M370uVPDDB7ZjbnIYfldNnOnotkVqDwc7rB7LpBM6xXxarEvZ4SXtquZrRbR9G5Zl8rEBPngNaoaGcMgjkw+tmBZNAYfyBB/CHnPwGS2hWLDh6P3PwmVOPuZXb+DOxZcQDYaFIkwQyORwAR9lFrJ+2OxRHLzvYdh9HbAZcaTWRnDpwpsSfEyx+ME9+5Bfm0MluwQfsz6IKBX8WL/2H8y7qUmkgdfNwFgP8hUvAs3b4Iz23AM+VMt4A3x4vDa8++5b0MoqM44TAQJBgg9HtYRSbkn+TTpQzV6Hx57+JdRc9SodXc9j5PZFTIxcQUHLwOmuIZNNS5OwvbUF2cQyAgFS+kfR1mWgs6+AJz/WD58/Bb1YRDabxfBQBVu3+FHK9eHVHyRQKuxAJh9FtKkRJx95CNeunIVdTyKxNIHF+UlE6xqRKury9z/65OMIRyNYXl1BOptE30APktllfPt738HBQ/3w+B2SSt7S2IbxkVlMjM2JQQenQ6lEEux5c9Jgq7ok4C+ZzmDrQAdqjjyc3gLKtRX0DgQQa9HhC2eEkRxyBhFfcOHdd5KYHCPjhlklMdQMP2anV0VHQ0aNrRYSHROlA9xr2exhHlKFgNvmhY/NJc1AV/9OaCyibG7J7ZK5YJU6Zho26CgW48jn4gj6nOI62NPdgRoyWFq7iUJpFovzaTTFtmJH35Oo6c2wO4vSdKIxDxtanG5J/pWYHql6+4//av5DwEfmHBz+GTz85Ba8deYO9u4JobdnGzKZFN56c0zSzKH74HIU4azVwUABNncJTlL0mHbspJ1jEPWNbkTq3Ig2LkjAoF5woa/zMH7tl7+If/eb/wnvXhpCIAK4/MwGCcMfziESqcP1S2uYGWOTwCNC2EPHw1LgX7+UgNcdQ7GSlINMqEx0h2BqMvnyLNTkuSBdogYXBZD2IHzeegnbmpufMRNPNUSjddi79wAWF5O4dv2uhBPyguiVimQteJlqaHL3+/r70N7ej+s3hqCVaYenKWcDVw3hUEDeA7UutAalAw/FOLmsjlxGWXTSc126bCJ0r8DjdUrhzQAsl4eiSBXmWCxwzMvOVRXt3S5xRojnE/AGA8hnC8glNTS2OOH00oWjDy2xz6K18Tm8duYFrM2/Dr8zh6pO9Exqh0cWtxwyFFDTmtbQkecEpFaHJx7/HHp6+jE3fRZ2bf6nAh9MFaYnt4gMKZilRXGVM4J7NR++ui0IN3Tie9//Dqp6Eoa2Bqc9LCnEFPT7vOR3l4WHa+V8EG3ff+wUWrZ/BHbkce7t70rQIGlXFA8xtIoPBEfOdLjw8SCo+OH2teAXP//vJMk4W1zDa699D3YUUCqksXvXLtQ1tOD2rRHU1zcJCk+m1pDOxFFX14SiZsee3Ucw0NONxbtvCvCw82HjWPtfEJyTSvL/VfORSBXw7qUbyrWIRUsV+MJv/IasV1rtkt7CAolrWgoTpfRYL3Bl1Ez3J3PqIGBbOn4bom+hPSm7+ns68qJtsHQ75vOhEodZwFjggwJebjT8bFXEIk347d/6IhYWp/CVr/2F6dikLPPWD/zN4EMoAsrLX43imVxuJvWa4EdJNml/uQmAqEd1kyBVHWtVw68E/vYCYGfOBqkgfvzBf/5jXL9+E//0T99WWi+zovtJk48quGHxz4vP6/qEgS/OeyDgw+1EXtfQ39+P5cVlVXhTQSiCUWu6qqhY1CX8JPBBzQetdkl/sdyI2DERyuWmyYcUvqZDmaJdWZqPn0y7ipJ29exx2EppAR9pQ2k+Ojp7EW3uQtXuE5vmqlZEyOfE6PBtpPNF7Nx/CIk07QldEtaZzqUlG4TBa/lcTqYSxSwDpmqo2EhqrcBlK6FWSAgAMbSsKQ6nONYjyfW0m+SfZ1HKojaRjMu4XX2Z0zzuGabrHn3z6xvqUGHHioRE7r2kfIlAUYEPpxTudszNL0mHtKmlRd1yufVCBmcvVMS5M7PzWF5axf79B5XonR75VU5QOBXQ4eHkaRMAsP7znsnHvwA+PshrVx3DnwZ8qNyWe79UEviGbbYa4XOhKfDBZ5C6vrm5efR2d8nkxm1SJyokt8qUkOuEF4K0WpdkDVCDEQqFEQjXYXoxs05xSKVT8ufDoZBQ0hbm58XWky87sGUrerrb4XRUsLI8LenSAnRIsBDTEYekh8d6dmMtHpcPkkqlpEClbz/PXYIZBqY210dx/u1XRfBaq5QQClJTyYwXhrrSAUrtCVW6Vb5v8nEP7er9kw+hO6qpo5oQbphxqOXFcFsf6nr2Yz7vNcEHKX4s/jdPPmYV+LAbgJNNBTYr3SgWeSWDePSRj8NB6kpmFJfOvyQW8rTbpcMUN1bdcKJQdmL7niPo7tshdJ2xodu49O45aIUknnzkBJKrc6L5kKwoMx/MQWIZp4k6G242OGkMIsI+r7Kmd9Yj0r7NnHyQrsTJhzJcqBllhMMeTIzfRqmQEuGvnaY499CuNGQzBo4f/ZRY7dacOpbX7uDmhRcEfLBO8nvJINHU1IlNYvhRQwQHDpyGPdAJW2UN2eQELgy+hob6GCqGCwd27UExuYgyqdO2svLAtna+zVOQe5a3slFmuCH3hlzZg0DTAFx1fR8AH1U44Xb5ZGJHOdKl986gUFhhFrCAD1I+2eFw1DQRnDtoNezwQUcUT3z88zL5oKsi6WiTI9cwcvtdZApJsb3NZFPyjO7cxgbrOIxKAk2NXsklymZW8Nxn+nDgkB+Z9Axu3LyJtg43CgVOpPbgrZcKGB+tQ6HchPq2Zjz51OO4cultTI9chpZdQkdrI5LpLHJlta7LRQ07d+3C1m0DqG+M4e133sBqch49W1sxOXsHsbogKloeO7btwOuvvIOgP4pysWzSG21IxrOolhma7YdmzwhDtK83InltnBYvxycQbgA6e70SKOj2V1FM5TA1XEFmLQRbNYxwzCHsG6e9AR5nnegWNSMpxlDlMhvaQXH4ZDMtGm5ALsVIAS8CvjpUdBu6tuwSwC50RTZ9OBd10FwnL4nsus7rWUSttoamhh4M9O+V+iOdncXo+CDy+QS29u1HZ+t9MDS+bxoQcV93CrgjGLLCUUmJC/y/k9M/+PL0B8FHvf4jxNNLePqZ7ZiaGcInf+YoyqUKfvjCe5K34WQqbtYJl58HB98wC2pVNHOky+I8EqNgUEdvXxdyFKQkStA1iChwa/9ObNu+E3/2Z19CKEo3H9WUDMcIXhxYWzKULsMADh/pQF9/TLpaM1M5MPOLPDqr48mNWpx+xEtY2dmK3zyFi+xWVG2IhGPrrlO0MeWGyTqOHOL7Dx0X0c+tW7cxN7eIWIwBO1VEYyGsxZewbftW9PX14Nz5c+IyQVctm0uXUDTe0EKugv7enUjHM5ifn4PPq8sINp+3YXVVRzAYFg4kKOo1gKBfTUJYfOfZnapxDK7sBxmDEgoQUHkQiBg4fLwduWICxVIeLo8TPl8Uy8sl5HNhFHKNeOKxX0e0rg8vvvx9ZJfGUCvn5bpwSiBFMt0wTAcUdh8JREpcFNUgPvfp30ZdoAkTI+/Bjnk47SkZX6qJB8PwVMfZosPwnGNBZokWWVQJPYOCTB6GYt3qRr7sQKChB9GmdvzTd74No5wVf2yb04/llSUJduNkiWN/obbAg7JGQBLB0eOPoHXLaXHO+tFL38bczB0BIlUtDxftN1XqlRQWnqgXlWoALk8LPvkzvwy73Yd0ag3fef6r8LlyqOlrePDEYTjcUYyMjqGppRmLK6vIl8qwu70iQM/mDRw7dho7+joQH3pNQv5sdgI3dl7osKU6PRvqBVI4lKWyJFOL1a3pCrOJOkT3pwqDqcQhxoulxThu3BqW3A/p6lUN/M7v/o4IJb/0F1+TDgG/SJPg52OxZFHbZIIgPFtzZGkKuJXTDAXg6vAXe1KziN0ojDeVyO+zAxYBpQxClHUyefHkhrJLxo3hd3/3ixgbH8FXvvZlORwE3Fgd+k2HjaLgq9R4K4xNcZXXlRzrf1qFj/FzqHT7de/T9xVn7D7KnwFdaXjwsxh14I/+yx/j8nvX8NIPX4ZWpi2iKTp+3xTGAiPW2lXaDnVwWgJd69ebaWlMj5CufTyBIrmztJa0wJJl9UkQxaCydSG9BQBJDVVuQ9yUbVUNzzx+2FwnXFOmCNosnCUpXhLO2encAJpKKuxEJl/GS6+egcdfB51FGw9hGwXnHtkrPbU8IkjiV585JZOPa3fGES85kNPd6OrZhubmFpnexGJ16rO43bh9dxjZoobtu/cJWKfxQSQaljRtdsalL212lCnWJFWU+7mAATuwvDCLxNoCfB6CAoZAmuvUQZdBrmG7HDJiY0yaiUaO9r2rUaitBKmmN7HolDjBKGswyrTopL2j0vVJQ6dSxezCMgKhCMLRqNxAKbuFOkjfJBZrdkzNzGE5nsTxh07C7uCUlO+NQNaiGpZMCGkXu2xa91JjwWsv9CpOpSmi9qo8JroU8u8KzVKmJmraYK1biobFQpkiXCuN20xxl8BNmZxxj1C220rvxyYNeymcSthkMu1ycxrMjKSsiM35fdIyaS0+OTmJPnE91MSVTeM1Nurg8WVRrWQksNdu86vmm60Im8uHQKgT/lA7UqUC8vm8TIBGR4akaeR22bFn5w6ZaA4PD8Hj8aOnfwe29XfDY9cxPzUkhR6bSdJ4kytth2EPINa2E2vZEko1JtwbiIaDuHHlEujaVK5Use++w2htqsPgWy+hQDDrtMErrk/K9U5Ng5WLC0N9Odk8eHA/omGuF1LKSL1j2KBlbWxaOFuPhqkvkDaAAJENAw5aYZerboTadyNlb8Zanq/B06ImIMjhoMgdyCTmRJPBLC5OIHh/GUhHzUe16sTjjz0lTbtydhGvvPg8MsllBJwET4q2WbW5ocOHPYcewu4DR6WJtLy4gNdefgGp1Tn83DNPIp9eRtjvgIsAhxMd7ovMTGD3WGeCuRNusGCkZa4Gw+VFyVaP+vb7sZjVYIjmgxM5E3xU6brnwMLcOIp5laYutE9piiiDHL1ckobjyVMfg8MVgtPtx/LaPC4N/i1Cfhe81Ff6vPIMcwHmSxVU2HhyBLB7/xH4A93Qc2VohTWcOfM9NDTRDQvYs/UQyokEjNw8/I4cDFq+/4Qv3mlq56Ihj+wrZfjhivQi3L4fU0tF6LRUJ/2rUpTsMY87IGYrfp8LV68PIpPhlJMFIe8/pwE0yyijnCP4yEpwacUWwVPPfQG6o17oiSySZ8bfw50bryOXj0s2HOUABDIPnu7EUuIN+HxVrCyUsaVnJ4yyHTt37EWsPoI7w29izyE/PP5i6z0IAAAgAElEQVQlrC4vYm06itzyAG7cKEGrRBEOteCZn/kU3j7zz0imRrBtoAF3bt9APueAobO2y8Hm0LC6toYtW/owMTGBpuZGBNmUdtqQzqRRF4uhqKVF78vJMM/XYj4r1HPqDTlpTiaoh2XIpQ/pTBGHjjbA4y9J0//8O3dFx8uG3AMPd6KhtYwXvr0seqKjR3bh5vURmRLrOvPQWMMxIJs09TzyBe7fqtFBsyCagAT9MWnKc9pXM+go5kLPll7T3pr7HFlAHK+p4GO3h/teGWtrS4hFvfJzDuzfL01gl6OKyYkhZDMZbOkdkJ9N0FiRM1c1Iinop9sW3wNrCU5LWev8ydc/xGo3nH8ejS0+HDjUhZX4Xeze24NrV4cwOQqU0oCHSnjdiwro/KQEdcqClq4xysbS4+PNB2J1QL7Ih0S5+FCUzXOnu4ec3Jw4MNDakjaDhnRcgGxS6JoiHH/gwa1Ip5awuJBFqUBOm/v/4exNg+Q4zzPBp46sqsy6+76APnF0Aw00DoIkeIGXJJ4iRdKWx17HTMie2Ind3zMbMbY3vLY2YmZ3ZyM2NmJHI0siLVuWLNkWD5AiKYsUD5G4QdxoAH3fR913ZlWun/fL7G6AmFnHdgQCIIGursr88vve532fQ42lXSGjs6e5nF234GCxRq4lf4/FKFj3yUUoFErKf97jly7dsUeeFDrYlavXcPXKVXFLoc6jpbUZ/f3bpPD57PNPkMqm0NQeRbmWR1tXE7SAjtXVgrwnb52daRvVSgnDu9qhBepIrdcwMbUOTdPF95oi8bABBHz0pleTklyO7gNBySYpm1URWTGRPWy0o6ndh70Hw/B400hnFiUISTfisMwOTE8Ekc004/nn/gAdXf04/s4bWJq5CNCKz+fdKBZ5aVicuhkkPPD9RgjVsg8vfO130NOyXboFdWsSPi998ivwNAJAPQqPxiJhs2PJTZ+IlQvPpQ3wHlherwIGwh0MoWQFoDf1INLcib/96U9lbEynnZZEBKVyHqZZQblSkIlRgPabNS+smhfFooWnn3kJsYEjItR67dX/jOWlWzLyI6GRBCbNCXrkPfbRadU2EIn34PEnvgHL9GJ9dQVvv/6XsCpLiBkmHj92FLat4+r1a4jEY8gViwI8ylXa4HLy5Mf9R49huL8Hqxc/lA64x8ORIKcKriOH2/lWcm4Zv9ucZqlkatfxwy1mhdfobaBGbY8kPAcxN7+Cy5fHpbBgvgHtmf/oj/89MpkCvvudV52i2LHI3UKlEoGuZAxs2ua6Bb67zt3gNNcAYCsvWoCTS2WSrvumBHyDfi7TCmWuoIr2BhKJOP7oj/8YFy9dxne++90tdBxSBHl4KEC0UdwLzcq1n3WKA+fabPxbKn0c2023c8vvcQVoW880WYMy1WEjgc5edGPy4E//9E9x6tQZvPP2uwq4igWm+lwukFFBaeqzuNSvrdakEl7mvLc7z1FqHzo7OsSiUQS07LAqOfSWe0QHEqeg3kp7c92rnOKIIYMvfuXQbeCDHQ/l8sJJjtLPiNHABvhwtTI+5Aom3n7vYwTDSVmnnCz5PXVUvQGxiw4I+MjgWy8+CruwjnNXbiJT86FgBRBPtss0rcxJI/3VfRp6+wdw9caEBFHuGhkV8EHrz1iUB6gpB6CAacmV4bSAzQQFRjmBIHWGAYlMfGfjhCJlYmWL/880kc0XoIlwUVHhaE6hZDVqTal8CUU9pe5FFVcKhPKa1EpFSVwPBTyIhIIK+MlUw4OJmXkE9YhQGwR8iCZBgQ8bAQT1KOaXVlCsWdjWNwiv8M0JqFWTQFyBNDeMTxMtiVDq+AoyFXSmduxIy2SB91cJQeWv5TmkFoomG6ohQQtX2RMJ/mX9q3XiNsOUNSzkzOGeotYp6Y58H3R9UY5zbN4JjVMjUKMgU519/LmLi4vo6ekSqiin8XadxXwL4F2A3chCoyefJyoT5JonDwTCCEf7EY72IWuW5L5EIwYuX7ogwtJoWMf+0T2Ym5vBpQtfCGgbGh7DyFAfNLuCucmrKshN3OFUwU6RMe1lkx0jSJfqqHgCqFl1ETBfv3SeYhSx/Bw9eBidHc048etfIJ9ZF9OOcNAvzk7C+2DgI/8oon42bWyMjY1K57oqTo9sPCoA6CauS36MFKHqWSZIlGvnuOK5Zz4nkQ2vgXDXHmQFfPhgihueLdo/6eB6gOz6jIAPydpiMraYy9AwhyDTi69+5Wmh95mldbz71s+ErmNQ88FpkE+T4rtcD2B47ChGD9wnk6qlhXm8//bryK7N4bde+CpKuWXEwsxGUNpG1kW2FQL8NZRNWmJq0OwkvJzMoYh6QBPw0dJ1FPP5Curi9KWm42qvYt3gx8LcTZSLafi8XJ+q3pCAMrsheWCsZx59/GkEQnF4tTBWVldw4pPX0BTX5V4EZeLCYtdGte6B5QnA9oVw8J6jCOo9sMte1Aop/OM//gTJNrbPGtg7eC+sbA6NwhxiOq1dvzzFu3MP5RNUKtcRj/il6VqDDn+sD4nuw5hcqojNK0DKX1mK81AwKtNZNiUvXDqBTHoWfh9NSJxJNal/Zg1WkeBDaXSrjYiAD+hdkhXF82Fh5jLOnXgbxRItqX3Ip5n/4UG8uYhnXuzH/PwVnPx8HNu7O+R6lioWYpHtOHTwQXR2RZErXMfMzBmsztYwcz2Iut2CshlES7IX3R0D+PzUL/HN330Ci8uX8cnHH8CqhmBVoyiVi6qO9TRghOm0R1Dsleb12Nh+XL16FcvLS9Is80vDtYpolHKCilj20mFu9/BOrK2uyOS2WATCEeCV33kCM3PXcP3qHPyeZhTyNbER7t0BjB2O48LprOg8YtEEI2exuLCOSLgJmUwepWIFkUgETU3MPtOwurouZkM7dwzi+vg4dJ0W+6S0MRBWWbv39u0VO3Nh8VCX1YDYoUuAqTi6kj5LvYja+w8cGHWcsEiJZuOAWkafNHaEJs4sL0dTJ1TeYED+DSfb3DMZs/A/f/dumo/C36C5RUfQ4AdmQrZKEyev0UtBeUFDqVhHzcpLMeqwOkQwRmBB3QV/saMg7nuOBpYIjBsyO9+JZEQ63Ba9m8N+SViu0EqyAnEgKDsgpbPTh1JBiTQ5xfczK0HSUJWTilsAicOUzysdHhbJ4ujheMhHI1HpuFD4ws2GvvDsDPJgKBYq2L/3HnFJoUVkMMDAm5B0R/L5LM6fP4P5hVmEIgFUrII4GmyjQDnD9N4ACtkaHj/2JH794ftIxJnaq6G9M45yyY9PPj2PSq2OSDSEru4mGfcV8zURCeWLQFUszbxoeGrSazJ0Bs70o2/7fthaCrG2BYT0ReTz8yhX6fJkwGMPoJjbjlK+B4cPv4CQ0YzPPv8U6fWrQCMvhZgAL5kGMbSNHE/lRMKD2KxUEfJH8OQjT2Gwe7uIuhvWDHzelEqMboTgqUdhQeVpqM6/KjZl8QRUkeKKh/i+NS40dvL8hnReYx07EIi14c13fiHFSjG9BsNTltwEHqKFQlYKEFLhmKWhB+NYX8vj+Rd/G3r/qPzc9957A3NzN2WkSotkVXSobiG7iFq4gYrpQXvnII499hR0PYrJiVv49ftvAGYGmreCZ7/2hDyUt27dEmEtqQw8zFKZvOiTAsEI7r3vQQz392L14sfycHHiw+4Sw4nEocjRXCjqjdq81eTDJ9dDDsWNQlcV4DxcK7Rv9ZOiFsDMzCJujE/KgcIxP2kQf/RH/x6rq2v4mx/9RHXLnU6e6x7CIkXC+JxDd6OYdsDE5rpXB7LoIrbkr7iHgnuf3PRiVaezGFSDCtd5Zyu1hN3wf/dv/x0uX7mB733/VSc1md2UgKwll/7lctk32NdiLcqiy5k0uLqGjSwAxVF3xbfudOfOA8wr/u5KhEs/fv7ie/6zP/szCW569xfvqeIVpmNzvDXhfNP9ywVfm6/vTl22Jp9v/i1TV9ta24Qbz3vrUuCUNFytQZfetiHJcVr77jVx9Tc+VPHi1xQFSDlcSdqdk6OgQgbFDpaWzRuKgDvBx0cy+agJ955U3zoqFGG74MNO41+98CgahXWcv3oL2ZofJZuZOQb0YFC5VYkAWUNPbz+ujN9EsWyhtaNLsuE5cqUok8COE01+ZoIPKb0lNJK0D7dYVsJwZtLwsCGFU54Icamqipg22dSkin0vqZ9FaYIoiqADep3Aak7oyOdnXgd/PgFMrVyCWaGwNCsWx+JAyBaw148pgg8jgnic4IOdaBd8kDLnhRFNYnZhSYpDjxZES5viTd+aYFOFTRFO50lfiaKjk3a9fmTSOayRby0TNq4xZS5AihyfpVBIR2srhbfs+K3JJ+Dz5f4S6p0E22qIxeMOpUC5mbmTUa4Jvo64P9m0Fmf3T+2nzJsi+GBDQnQYdZWJQuouCyw2Oeh2uHPnkATr8sdRmOqt60hnrsCuZ8SRz9PQpWNZRQ4IGIjGBhCODyBvmajVKjBCIYxfvyL0J4KPvXt2Y2pyApcufoFAyEDv0Aj27OgXSsvMzctK1GsrKhytk7lnWh4Drd2jyJke1EgVMi2ENB/mp27CqhTF5XDXnv1oa03gxK/fQT6bRsDTkIJXXkvAhwJy8nzIOmhg3/49SMQjqNVIx+XUlxNnFdyqJoBq+qEUMwp8CNV3S7CqvB7Blx2E0TmCjKcd6yXSp93XU+6KBB+ZtWksz0/CMHTpuqv3wjOSVKEGnnrqOXFfqlczeOeNv8Xa0gw05orVK1LQitUugjL5OHzfw1KsLc7N4f23fy7g4+XnnkCluIao4YVG8CHnZ0PAh8dfQ8nKihHMBvjwFNHQNFS8LWjuOooFB3wIBN5IOGe9QPBxC8UC3cO4t9KFjteJTTBl+29ZNh459lUBH9SSZHM5fPKr76Epbsi+oXltAR+1Wh2m7UWVdLq6Bw8+/CQ0oxOaFYJVSuO9936EcIzN0joO7nkYvkoV1fQUjEBBWcXLfuc0n+Se3O525YIPXgMKjmsIwRftQ3LbYUwtVQV8MESQ4IPmMdQccPIRDPpw9dpZrK1NOeCDj6HSHDHnq87JR0OBj0rdwNPf+NcIJvqkLmXO2PLcJE5+/DbK1rhQhNIrVXS29aKnuwX+4AoyuUkU8nlY1joO3tOEqp1CNg0cu+9/QMIYEVesT3/zU6TWljF7qyoJ9mXSSMOdWFnM4ff+uxfR8Kzj08/exMLihGTYkf2TzTJBnG6GXnHZAkzsH9uD1rYkTp76jVhY8/kvFmzoehydXR3I5zIoFmjGwQaNhf3796KQzyFfyKFqVtHaTiOAvfj7fziumvBSu3kR0BtipNTRDVCeFdEjKBVJ9aeVMgNbIcGC1DLzXGGANRk6rJctq4yu7lZkctzLqL9TU1bW5GySxiNjMgnh1EOaplzvrtOj0ziRIORqXp7dAwf2beSKMWzb0DnRIFXZyVNymjTK7UppPtx4BmF6/JMJxp/fLWRwUDsudAcKVhjcx2JeJn11DYUiLySLFy4MlTegAIVCxcJpFu45CzSP+PNToyDBTyatEam6B4wwi2mVSM7fH35sFL7wMsxqAPVqCJcvTmBmuoFEzNHJ2uzkqbA1drHcwkc9C+ohIPCQkVa5LBtVqUifeSI4dgo8Aja4UfMixGNxFOii5AnIqIiJzroRhVVj0UebMXatbVy7dgUTk7egBb3waHV4OSoMRZDN1ZDLWXjhuVeQiMfxzvGfoVJZgxExEW/SEQq1wEYYe0f3C/jIZJeQTi+IO8bSQlnABg9Lv1YHB7CaTqpBH/bseh73HXkG+eokrs/9FMBFeD3rWF1n4R9AKLAH9x3+Fiqlfng9fag3dAm10TT6vyu3EFcLIJ1f1y/c1QiQr12uIhLUEQ36MDtxEl4swO/Jq46iAz6o4RHw4SbzckZVJYIlHULdTxYtIk2U+Ro7/jryZhB66w5UfBFcunYTAaJQi45VKXkIuSbYCXRDGauVOjQ/7YUbOHj4KMKd/EwmQiEv/BoPaNU5lM6pYCFVHAVCDWTzJbY0hZLBEe/49av47KMPEPTWRWT71SceExecGzduiMlAsikphXoqnZFDh12DffvGMDLQjeUL78thTfs5TrsIPrixS5Ev6b7KJUmC8LbQrniBWEC5kwD1DNioWnQGC8tEb2lpDYuL5BqrLjRf8w//8A+El/rjH/9Iilw+oAIOWYw5BQyvsXpdt+u6yblV1CZVrIpjFAuhAH3TXScmp1527vvWVGUl7naEtU7tLTRFB9C3tbfjT/7kT3D2zEV87y9+oJKTSS9xXImUo46ToOyAemnou8E4G8F/m4W9XDMnIVdlEaj7yOLuzi8GDKojriE6FtF3+Tz4829/Gx988Gu8+4t3ZWMk+FATG+equ+53d5l8uCjLDSDcpF2514nNEhMd7R3qkDJrjrWuCpHaao/KQ3MT2KhreWczxOep4ZnHR78EPij4I72NkwZ21sWyeeO2qvtJ16Nc0cTb736EUFiBDxZlGsEHaQfS7y8iRvDx9WOoy+TjFnL1ACrQJGRLZwOF0wza3cKLHTtHcP7yNfiDBto7e8QdzhOguNuSAlkFQKnci00BNuko7Ao3BHjyXnFPZWqyu14UDYbOPTLbR76Ql24fC342cdzJoFu0s4PG6yfRVZYp6553m530jtYmMXsQAwarivW1FdTMOqZm5+S1muh4IrQrBUDU5EODHoljZn4JJdOGzTDCwZ0oVaq4cuWyCu8zq5L3kUgkxWSDtKzl5VVMTE6pz0dqkFetMebrUNvGPX103ygymTRu3rwhVElJTXemiaQqsOhjh3HHjh1yvkxNTcqzWyyWNiaJDBqjtSXXSFt7m0yGGHhHfjY7lKRSkZrb2dEle9zCwqLoW3jfiqUitvX0iBMbzU8I5lpiLZhbOAUf8gjx3zFM1qqjiiw8AQOxxCCiiSHkKISBDT0UwOWLX6BaKgil+PChA1iYm8XZM6cRpC1x3yD2DQ/BUyti9uZloV+pEEk67KnsFtMOIdmxB4W6F1WQ7mrDCGowAh7omhcWdSehiDhlnf38l8hn0rJWOUGh5oIUua3PC88BUlD2je0VkTr3XJ4LnK4R7LIwkn1NTFocG2+HdqUCFTdNZsTogsYHdgCh9t1Ie9qRKlM7o8B+gwGqMiF1Jx+TzuRDWaV7aADS8KBYquGZp7+OUDCMWmUdb73+E6wtTiNAZ7dGVZ2DdLuyA9h78EEcefAx6IEwFqan8N7bryO3NocXnjqGWjl12+SDb842gwI+yqTKefwCPnx8b3dMPuZyZTRI+Pf4FPiQeHgThu7DwuxNFPPr0rD1++kCxSkRXSPJ6CCFu4pHH38KRqRZqIgMofvlm/+3TEvNckHobzJ1MxuwfUGYpM95NDzz9ZfR1LETqHhRL2Xxxuvfg9VYkkywR+5/Bk0hHeX0hFCZWfO5TS/1Oyd/boaSu4+qyUdEVxpX06PDE96G5u33yuSDIbvM8Wg0GKhIurUCH6SP3bx1EUtLN0V/tDn58MJjmTALCzL54NSybOp4+ht/iFCSVCGeQw0sz0zjN/94HOniOcC7JrrFnX1jWF5Yx8LCDfT2x5FIhHD0oW1IFz5GzryFRDKAEx96cXTsf0RrfBd+9Nf/GVzh9UqETrWINEeRWTexf/QIrl8/j+W1cYT0Mjq7Sf/0YnUxJ4wc0uRJjTeMADq7WjE4tA03b11R2tLmmMQj6MEutLb2YX1tVXSnwQC1JynZb4eGtsskhPtUwAghnU2jqYkTzQKaWnSM7hvC8soi1lZTqJR5Dz0wgjYOju2XHL7xazOoVrh36ahbdJfiYvXBMKIwG6S6lRAOa4gn6WJVFHkEG7iKFeETwG0E7ketwnw47v9ssnDqoTKO5HzjVJINY5s5UCYOHNwnQwQ2Bhniyb2T+ybpXzWTBjaqDlG0KzX54Jmv9HgNsNH37deW75JwXv+xiCqVV7/qDJm2jWKJHS5l3sADR5OQG47o2Y1QHHgeMnQY4RiKHRtx0gnQ0UT5sdODmAcKp/MUFkVjHpTKNh48th3++Aysmh9NsR5cvzKHG9ctGRnWSqI5RsCvfIP9ItJWY27XMpNXiB+MXRHSDYK6OixZn/E6qALBye9wihRe6LBBIQ6QSDSLAxaD/XQ9gmqFQMUWv/pz585KR9yIUs/CTYsPt1eckl556V/g4vkz+PnrP4RfKyHZEpQgv3o9iB07DmDs4EERqfPBymVXUK2UMTezJJMMHg96BAhFOX0PQNf24NgD/wYeuwN1bRknL38HZuU0+rbrWEuTIxmEbfVj144XYVb7YdvdaECXYl3AoKQjU1ju0KVcgZizgYvbgJWCxyoiHPBiYFsSc1OnoHnX4UdRqFOeug5PI4y6lxMvNf9X9HxVZAeDKmRQ6BniFsNMDOU579EiyFk6wh27UQ+2oO4NSaeCh0o9FJeDjJMEQdAUI2kBGfGxp8sJSK1SB8qciHBky8Ad8g7VwSFTAAZHOdaq3JordD5gIUOQ5OX68CO7vg6DE5WGLc5pFasi3GeuUx78LI44oaP3Oq8TAclAl4GViz+W5HlxQPEqcb5qAquwLeU4tekt72o+3E1Y+pmuroAi3bolNpecslHrwQOFNqBl4cH7MLJ3j2y45858Ll1wKf78fnmARe8g19hJHxaXJqcTvbUD7+hAFIf8Tr/12wt/VwfBB4FrUNLqJQjQ0S845T4BBAvNb33rW7h0+SreeOMtuecsmPiZSeUQ6gQPT4f+4CN9RGgudeG6swBzQZBLjxR/oru8Rze0cCsAkTXhSEgkbZnUPs2Pb3/7z/Hee+/jF794Vx5oyW+Q1OctAEQKFsfW1HXQ2mIL6YpW7wQfslFazMjoRibFTZ7iRifF3tHcuMBS0e3U2nDvvwuAeP34feTCfu2xA18CH8r5yqvyckQz9GXwwbWiaFebkw+uZ81WtBeTzQpbgY9/+cKjMHNrMvnIN4KowIdwhC5DmnTjqf9iAbdj1x6cPHNRxIQmi61aHcm2TkkNJ0Xq4oWLckDw/klBziwbaTB4BbizmOls68T27b3IZnOIhKMC+JlizaYERfMs7pubm/Hqq6+qteVoxtxOtdIlcfrnhxGOSGeOKediQ9xgN92LWjEvz31PZwvmZ6aQLxSwuLQkkxwW8jL5kB1BWTtTtBqJN2E9k8dapohwtBntXdtQqdVw7vxZBIJ+1CploTzw/e3evUfAx9zsAq5eGxfgQcte3hOaDpgV7gs24vEY7rnnkLjmXLx4QSa1YgrBSQotb2sUKquO3vDwsBS0N26OyzJOp9aFgkzATgojdYZ8pvv6+gVoEHDNzsxifT2NarWG1tZ27BjaKYXcFaH+qkBbCjW3bdsmDo2kQNA6XPfruEVnQ28RIXaB8ywkOGfLwBMII54YEvBRYgFrWYiEdSwtzsskiRSPzo5WLMzP4sL589Jg69jej7E9O+E1i5i9RfBBJya2xtS0gJMP6hxaukdRML2oeoMy6QiHNLQlYyB5jS6HdB2rmyWc+c37WFtehLduwQj6hGYs+6g47Lm6NbISqjL5aG9tlqmUNJg2aFcuvcehxTl7E+sLUjZcIMv/lnqAGRoIIti2CxlPG9JlTTQfMknZQrvKr1PzMSmOfiy+CG7YhGLeV75QwbPPKvBh1fMCPlYXJoWORvAhz6k3hKLpw/CBozj60BOIhiKYm5oUzUd2dQ7Pf/VhWNXMxuSDTSwByP+cyUfn/ZjPUxBOn15O6hS0Ju3KBR+F/JrovjhxUfBd7UOlUglzc0v4+gu/hbaOPtQsn5xzb/30P6GcT8MsFWRSpbxVGRgZhAlNfv/t3/2XiHUNopG34a+X8ebPv4ds7qY8F8eOPoeWSASl9ATCwaI4aN4OPlj7Kat098udfLA4lroROmyjGy2992FqmW5b3DPpulQR+qgRigvtij3KqekrmJ+/vkm7ItghuGhYqOUX4DFpNORHydLx1At/gEC8V55lFsGrc5M4/cn7WF67AJ8/jXDYJ05/gt/qNL4gQEvj0D1d6OnPYdfBBqYXruPyFzQ+S2Jb6yM48fFNrM7X4DGb4NP9CCdp2R/AQ0cfwwcfvoeatY6GnVZOpO1tuHTxiuR2LCwsC4V/37792L69B+e/OIuFhVk537m2OfGMGNuRSZtiQ10opiW7x6wW5axsbg7LBIR7BB08Q0YEDWQArYCHH6fDaUko/vWKgVtX/JifDCHRtIJXXnkImVQJp05ekMEA4wzorlousXlKR8EgwgkLLW0R+Zls8tcbbMizXlc1G8Ecm79+jIlZFKchdMCkDT9rLTmHaQsvtYYFv1kS2u3BQ/tFq8z6nv+fjU/umxxU0NKbDOvbaFfCkFKHusIVwP/yg4Uvg4+W4qub6aZmXQp/NiMEdPB3WmhT8GRRg6G48IqLCRmf6UYIsbgh49RCsYhQmPxmN5BG/VseQrSrNSJq8tHa6cXAXmZJ2Ghp6kExC5w7PSO/W2VONjju59jahu2ryuHNTiXH064DnAxnqQcQMS47N8pSVJUJjkuKW9TIpkg7Wr/YnhHpUfxEEbChR8Wy8fSpM1hbW5d8iXgiJLa6Id1ArkDeXgeOHn1Cgv+WFmeRzczIwownwphfWEM80Yr+gREM7dyBQIh2keOYmR5HIZcVG9dcjnoZQA97EUnwUDZwaOxldLc9jlqlCX49i5OXv4/xa++hpQmIJwwUyiZCwUH5d9HwHpgmQ2GCsBoc/ZGqokQ9bpdJdWNVJ94VJtdo1UgeaQiIhEzMTpxGwMdwqSp84o1OX+gg4FOj162vxWJJTT5UuJ7qhCuuLgt/Wsky4CnZux+WlkSuTH6qD7ZpoeyPKrEP3wu7iAxeowe9FNUUTrPgt6GLHStHyiy+xdLM4WUTACiAxZGgVSFnlkmtLMUoLlUuUZosVNXBFA93r5pUSD6FQ3thR4bvhO5tTckEDu/twcLZv1SgxFagg2Iw5eesXsuVnbNo5yVmgc51LBQ3Z78o40wAACAASURBVJFtaCAchrcE7jUUbcXPBHN2ur1+CRF74oknMTV5A/NzNze1Ew59y6W1sdiX7hyPGQFpt3/J3znTCHanWbD8c77E3tRJTFfXn9/ldezwuDH58MzTz2Bichznzp9RpgXOtOPL1orUpalAMtcKWNaHuAvd/p7vBj6qpGpysiD2s+o11GTG4dk7TQZOM19+5RWcP38eE7duSaeaxCslGN/8cgsSHooilJbOzSZoFMBEyhZFxg59kMWzFI1pmkbM48EHH0C5VBQAxd+5bDn9YAeb4DDgpLW6tDE3cFJNCdQzY1bK6EhGpNDhtRaaVZ1CYm7Ct1u/bgTHuRQu2yuTj199eAJ+PS6dTIIPln1FupEQ3NhFtATKePmJe+Ct5nHh+jSyVgCmz4eQrnRfzGPievP5AujpHcS5i1dE6xRNNNEOAdWGR8AHD8CV5WVJpOX9kOtD2iofbrnvPpw+fRo7hnaJzaJycOJkMoDXXvuh0NQI6ppbmvGNl17Ca6+9ioCmwkgJOCTt3smaYIeMRT4Lc2aLHDlyBFcuXZIci/7t3VghxTWg4Z5D+zA3M4lcNouV5UW5fk3JuKu+2bzhHh8CoTDypRpWUkUY0Rb0D+1ErlAQOqou5iScbGhINrVIgCYLltnZRZz/4gt5Zug6KO8rqIndJe+1EdZx4MCYZIWcPXPKMUBQxZ4E7ZlBVKsqv+Weew7LNOvq1cvyOTPplDS+uPZi8Yhw8rl/7N07CkMPS6Ph/PkvpHAjMGlubsHIyB553bNnz4hYlNcnnU4J+CBIYyOD99RfD2Jq6lOEtDLsmgW/zZRxCzVkoekxBIPdSLYOoyQCVFPAhx7kRJRrmNQbD+bnpnHq5An4A0G0dHbj6JFDKGeWsbYwAW+9rMTSXIsE+FzLto542y5xvSrWlbtYUzwKDx2tjACyhRKMaBP0oA/nTvwKi3MzMMt5RPWA/JIuvdMQIACRstq2hOve1dEiey7H2mIB7kwDRXMjjS/VWHDpjC744AJwm538O04+tJadyPs7ka5SF8owYVNpTjw0PPGhmFrEzM2rYhQj00bR0ymdTbFk4umnnhMRvo0i3nzjJ1idn4LXKsHvYZ1hwsswXDuIoT2H8dRzr6BaqKCcI0Xr77C2OIlnnnwA3kYJeqAhAYWSheNpoF4LAL4qynVm63ih+1qlm88z1vqn8NS8lUBH70NYLjZgkQ7j5nw4mo94NIjZ6euSL8GhoATDknVCwa/mk0nb/NwyvvHS7yDZ0iUWt6y73vnp/4lSPgWLjRThKPAzU8ND218fND2Kb/7+t+Bv6oaBCOr5FN76+fdQKs/I5OPA6CMY6u7B6sJlREJkiUjI2gYdh/sq1z/BNL/YlKQAvFKjLpjZDj6U60GYWjs6hx7E9EoNJptDDhiQIEwv87/8ovlYWprE+I2z0HWl1xVP2bpH3Cep+aiX1kSrVW2E8dCT30Sic0QasrBN5NencOLD17G4OA/dqCOerKLeWEDNXJbJQntrJ1LrWZRLK6jb6/j9b/0WMsUJTMyfF7F+Kd2M8voArpwtwSyzyazJPp9MNKMpkcDKyhxW1yYRMiwUS2s4dGg/xsdvYHh4O1LpRZg1G4lEK6YmZmVfYM4GJ8qkpD75lSfw1psfiv7TrKvJAbU7nP5FIkF0drYgk1lTIat6B0J6FKn0HBq+Ah7/Wic6t3sxNTWPG1eB+ZuA1hhBKHINY2O9+OyzScnoGRocRHtrL375/scI60lksxWE9Sj0WN6ZeBAE+VVdRVc9ixqgEOwGNSFZ6MEBxOPtsGi+QKcxD0MBN5uKvL9kgvjqdB41MTa2R2hmEh0hg0qn+ekex9KkV/9BcKwaiNTbKQDLr2//5V0mH6H1V0EKpsaCwOEbs89UMU0IlVLGLXS9UsJbtUGQN0u1voZE0oBu+LG6xjGhmniwycDnjYdIOGLIQZ9oUmF+lGTwPOsbVjSsqJFEeq2CYs6LpVkuBlKdDHEfqnAMQlrNFreLrV1Y9wNLGKc68+SXOI44FrGqSHIFuHyDvCC0f6WjCK0wNbH8nZqaEa4tvzjNYfecLiqxRBJjY/ejXAbOnbkknOV4jK9PHYgp6ZW0qmvv3I58MY+OriRCOrC6MofMegpGMIx8bh7BAOlqQWhBHxLJJoRDA/BYvaiUoog3+5CtnMXU9AlEozY6uprFOcHQt0EPDqJhtcIyQ1LkNewSrLpKRlajNOfgYGfVAWPSRafUy9QFOAT9FnTNhG1lkIiSG85+Fm8u7wk77opnr+idylZSXKbEr9lxGpGOcAANWgjKkNiLbNWLcMcQGlpCNBnsSvmEn6/oblwvAiocDYlKfuf7doLoCBqlu+kQyvn+Wbg5BamSf1PkzkOC64CkNdU1EGqP88CIJRDTayleE/6A0iJw81SORORKchyooT2uYebUmyrczpl8SJi9U5QL+BAAwqKVNDDPhguQDH1cgLsF+Dkh5OKiI+BDhPrKy5/dhqNHH8Ctm9ewvDitrIs3yioVyiZyVIeXLEX57TW2owXh6xG4qXvDYuef86U+AwGkepCV3pkHSUAcjthYeP7553HjxgV88cVp+RnKMYrXwUHvW36Q2nc2Jyhbn82t78elLm39f65T11bNiWQviAuS0gaw48Fn/OWXX8LZs2eFBqNCBr887XGfcdUlZZeQo16HEurQs/jz3YkMgZaiAHqwML8ibiVPPvm44pdzOuTYBytRnaIJhcJRpW1hcc1OjkyQNnUkij5Xg18mrXSvaUiQpHTqJVRRrW8XdHGDUvQkdXlJuypVGnjn/Y8BfxiWrUmgWaBhokidgICPEpq1Er7+yAE0SmlcnVhAxgqgYgPRKAPlAiIAFPDhD6F/YCfOXLgigWrUSJgE8D5NAvnow85MCU4tOCJXzwjpDOq68b6fOnkKPT3bsW17r+q5SqMphB/+1Y8EkPF+NDU34etf/zq+//3vq2Rr2XvobueCD79wowncvX7u6Qp8XLt6BVa1gr5tXVhemEHA58PBA/swMzOJQjYtLjS0mm0iB1ecrpQWQQoe+uXpEeRLFlZTJRixFvQN7ZLOrwIfvDecblCI34yRkVF5/mjfe/HiJZngkpvOZy0Q0lAtmpJJxUnG6OheAYoXLnDyQXcvNRXiMqqZnKxbMhXauXMH4vEorl67LNNTTj7cvZIiVDrcsMEyunefJBJzHxDwYZoiWG1pacHo6D6ZCJ85e0rRvzzA+npKwGF7W6cUAuwQ++pBTAr4KDFkBf4Ggzbpm5SBFoogEOxCU+sI8mQicJJQN8UIhY5IDauKwQGGrq7hyuVL8PoDiCRbcPTIAVSyK1ibn4DXosubsqDmpJrXl93rWOsuVD0hlOrMV7IRjxqYoHXz+opM0nbt3Y/hXYM49fG7MlmpVwqIhDSZkEjSuAjNVa9AGoh1E8MEH52tUoRx35UcHJeK6E5JnOaCe667yequBkQmEraNKsFHqwM+Kgp8NJjCLo54LPS9KKeXMHPzmgM+XPctFbRYLNbw1FPPQw9FJOjujdd/jOW5CfisolCXuJd4/LpoGAaGD+Kp51+BVa6ilM3g+Os/RWppGl979D74PVXoWh0h0kKcyQfqugIfVg5W3QPD3wabKce+Cky/D4V6Ah3bH8JyidbW3OsELm8Izgk+5mduILVOSh73DerFlIiftCu6UM7PL+PZ515GS9s2NJjEXqvh7Z/87yhm12CWS9w1pD3EaY9HM2ieLe5oL37z9xDp2QWd2qFCGu+88QMBH+VKCfv3PCQ29CvzlxDRufMocyHV8FF7Fvc6cbVzqO+kFRN8BLwEH14R6JtaBzp3PIiZFVPAh00aG5T+lu5imo+Zaj6srE7j6rXTMHTSP5Umikeyj+HMxSU0KusCPqj5uP/RV9Dcsxd+jU6MNRRSN/D5h3+H9WXSpqvoHbTR1L4On7YoFrEtzV1YXlyBEQ7gxvgijhx+CUfuuw956yrS+WkUshqs3E4c//vzklNDNyhNi4nTU7IpBMOwMT5+DuVqGnWrJM97f/8AWtp5KfLo6ujD/Ow6Ll28hVy2Cj8tgWu0lI0gpIcwPj6DSCQBi+BDCnblrBeNhRCNEgSwsVWSvTqdzsuZTD20FgLue7AdxVIGF85V0agALYm9WE9fkhqKez1tlpubYti9ax9+8+lpsddt1ElNJNXKRFt7UibArL0Iotngt0w/UmvMhfMIlau5bbtMQCoVAqOgNPpNSzXqhG7q1NGk8oaNkJgxMYne0LnP0EnQOQs32B9K68dzxKWUE3xIA5JyQ7+G/+Nvs1+efISLrwqVRiMfjEmpFKawcUxPfC/EJaVUbYiPNc9d1jwclYd0P4yIH9GYhmwuDZN22n6gUmIGBilZRF4+2ejL5SKMML2zG2hpoYNLDX66QQUlvFoE5+wewIyKqJvFD4XpgZAPwRA1ArSXK21QgoRS5ISsCbr6J444Pd6VlaIa07s5BKo4VwieBbdX7AN58QKoVRkopBZNPkcBt+pc87WZxMlpSijM2Pt2GXlVK6qrWTcL8HqraJj8tzqMcBO0YBgNUoI8VXR0xiWAcGZySjzxDcOEWSvCCHWhvXUbmpojqFt0L2mDVYmK41KlPo0bU2dRRwGt7VGUSjk0JXqRiAyiYcZh1ThaI4e6rMLcVLtqCxXEleo5/WHqP7wUUXIvZu/ThB5kh9/JlmBRzusiG5WaVt0dfFAX4/DyfTqTHOFp8B7VUba8WC6wE6eL2J5TD1/dQkRzSHIbm5frhLNJ62Knq0rb4Y17popaFjnu6EqBK4IHFkaqAHQPJtGi+NX0R0Tg/DycYAjWdNrKBMwaDywlquQ2Hw760KnT6UEdjFIcCrdcEBA8HPcJ+ODET/G32dl1i2TFHVbvdUOQ54r0bYq9mDdAzQR1FaQBBnFg7BCWF2exuDCtxpDuQ8suXo0pxqpjrKYbqvi/vZDnNXDAh3SplZPEnV8uEL2t4K9z81dTGFdYpjqSKhGZf/7Giy+JAPD8eRZDjiPPlpyPra8n719x81SpwGsn48g7Jx93n1SoQlfpKpR+QIEBHjs8gPiLRcY3XnoRp06dws2b46r5sZFpsvlulP2xoqiJ7fZt9KhNapyaCipOq/p3Piwtrok5wRNPPL5xuNOdjWuCYJSbMO8Ni92NaZdTnCugrtYm77VZNaH7leCakyahhPLSiE5OiZslPZ3vVYCHWjsKY3I6ZuPNdz5Ew6vCurjaQ7aFMt2uKHyuF9GklfDsg/tgFVIYn1lBytRQadQRi/kQCgQd8MEuehDbeodw7uI1cQGKxJpRI/jwejEwMCDga3l5WaY0TCV3J1TSLPD6kYglJNOByek06hAIz/0wZOC1v/yh4vr6vBvg43vf+540OHj7lV5IcfT5Z4IPjugV+NBx75EjuDF+XYwp+no6sTg3LU2vfQfGMDM9hWIujbWleQR8HiTZbXdQuO1ohrjvBQR8NISaasRa0T+0G/liTlwKQyE+uwxvCyESa8L+fQek0TS/sIwLFy461te0ime4lhelHAuLhFyLkeERAU4KqNKhSx3Gco88IaFMKe40zz8NM7NTKBZyWFljWF9DaGzhcFC0hQTQo6NjMEipqDdw9tw54XiXSgUBfQcPHJGfder054ryZNeRSacxMDiE7q7tYnSh+YLw1jWZfAQJPqosIVXSddVOS+pyINCJZNsI0qRAmBZKhRyKxRyq5ZJMkh579GFYtaoAeF8giGA4gaNHDt4GPgIEH0riJtoDEyHEOPlACGUG+tVtsdq9fvEcSrkMAkYYndsGsHdkB0589AssLc7BrpVgBHxCpWPehtsxl4JEhIgmdu92wIdMPqhhqEuXUjQfzh4uLmFbNF18/lx6tZz5XtXAJO0q0LITOWfywWYcjQsIHJhUQ/BR2QAfUTnn1OHmF11evlDFMwQfelRCbt98/cdYnLkJj1kQ7Yo0BZgthRC279yHZ1/4JhqmhWImhbf+4W+RWZvFY0cPwgg2EPSRCcDiWWV4wQrB9lVQsXICigx/K23QNiYfBB/t2x/CSokGxM7kw3Vio1FCOIDFhUmsrcwiwKJLJs0s4rmvMB/HFNrVE195Ft09g7AatJC28faP/wOyqWVYzIkRcZbSzNreoOg9GMz23Mu/g2jfHuikhpVz+MUbP0CxOIVCqYh9Iw9geGgQy/MXETVKErGwue+5DRNSEGmtrab8BEZlAR9VaYwq8NGOrp0PYWaFKTV8HzXRctJMgkUuQTXzv9ZTc7h8+QR0XTnNUZxPrZvPNlEvLcGupAR8lC0d9x17GW29+xAIkq1SQyl7Cx+8/VfIrrOZlEPvkImm9lWMjCZw/twpRMMGbE8R/iDDsocR8X0FwcAQuvsNNHwMPfbj17+cwMUzE8jmZqAHEvB7ImhqJj0tjd7eOK5cPY25uVlhRsRipObX8NSzh+H1FsW18+rlKQECdECl82cuW0BXV5fk4mQy1OWGVP1AaqOHWgmP1LTcI2jWsLa2InbcXmiIx9qxupJBJrsKPWyjr78Ts3OLyKbEYE5o5vG4D2NjY0IL7ejolObh8uK6hF2zx8Vmv67b6O7ukH2K9HOaVjDioVyyEdQSMFlD+nS0d3cJnY86D2av8AeIGYoEnqpmBOudms0awYf+3h60tsSEakn9CqMWhFrpsG0o0+DzyXPcfWZd2qRbr/0/b5lfBh9GiZMPL4JeL3R2XBwBWKFUQZkuMHzgiXpFdMpiiu4gPgET1DAUyyVQc3fk3qRoKS5/UcStm4uqlBOhq9KF8CYQbFSqdfzb/+nf4I3jP8fU9KJEx/MG88ANeA34PfTiLohdLS18Ozu3C5paWVlxXlNRrbYWcNyQSMxxj3PHQEO5cdEm0uHTE1lbVeoZSIkIS8HDkZmisbAwUV1iTivElz1EZ40yShXmdniEW0eIRgFeo06vega5eDE6eghzS6tINsVwY+ISgqEGdu3oRzGfRz5dhIkSwhEdB/c+C6tCh62KfEa/V4dthuU1tWAVNxeuYj0/h5DRQFgPoKt9EBpa0aiEwfiQYMAWm0Z20VzamepWOtfE6TZtgAifgXyxhLAeVJMtDx1vhNgnkyKbYi9PTQIehfTrvJZbrCmr3U3wYSEgHGFaNFJIJmFK5KXbigNYr1aYUwrdLaSdopxdX9VFVGE08nPI+iIX3nFjcsp5oXVt0slUv5M2fWp2zlNSTU3oxMSkZunaycibGz8PL3bllW5COmbyMJGrrDpudEOzTRbi6iFTNoYEYOp7NsEH9QQEH1smH47AfKvmQ7mDsZimnSjBB7s8pIdwDMv75MeePfvE63t64sYGkFMltApFY7fZLXz4OdRUZvPLpRLxOgpFpsEu2F3AhwCb2yGJRY8+TnhEDKV0H1z3vA28VhQAPv74E1hcnJGN29W3ENy4G8dtryjfqDrCd/175x/fJSh6Y+qwdRwrGTPytpmzwdGvChN98cUXcOr0SSmcWNuSRnIn7cqlQrnTUJcK565j979d+2nuAwp8eLG8lJLJxyMPPyT3jGNm+rALUBNgVFchpMHIxnPhfl7RMTmfn4U3Jx9GUBcQRvoSgaQUzgQfMrVRLkxCL3PsbRXwVYJzdvKP/+JDwBdGwxuE3/ZAq1dR9QXR8DF9uoi4t4DnHt6PejGDq1OLyJgBAR+RiAd6ICiFAGmlgYCBbX07cPLsRYT0OLq29SNfM5Eq5tHfT+2YLXspecv8cqlrsl83vBIYdurMGXR2dqGvf0BR/WxbKJh/8YPvO77tPimiX3jhBZl8uJRB0b8443YFRAC/0K60TfBxYwv4mJ0W55l9Bw9hemYahUwKqaV5UP6ViEY2xowEH/KkemjrHhXwsZ6pwoi1YWjnsAQnfvb5x2JcwXA12xOGEUng4MHDstYXFldw7dq4Ask0JdHVvpNLZcSMhBPekRFStLiPqUmcejpJEVRUHd4tTilIe+Lv5HmnMyksL/Osa0iTIxLh5IO2vH7sGz0o4IPXlxM8GlwQGJDudvjQI3I2EXwog426AMHBwSFs39aPapVaOGr+bExNf4qQvwwI7SqkrIoJPoIGNIKP1mFkbKBcLol2iRHKnHzMTN3CsYcfFM72ubNn4A+EEI63CfgoZ1ewvjABj8VAQ2c6IZMPpfm4ffLRkCkUwUcxn0bIiKKjpw+je3fhNx8cR2p1Sai9dFki3cd9TlXfSebo8p44+ejsaJHptfxSXrxOM0aBCjcb3n3OCHR5Lkth5BQ3YvCB4G20K2o+BHzI+VKTTkUlRSej65u0K54aXuoLG8jlK3j6qecRCTMRvIo3f/4jzE3egNcFH7yjPNc8Brr6R/D8S/9CUXfT63jz736MfGoBRw+PIMEGqY/Bhspql+uiYTKbp3Ib7YqaGNtXhiWTj6SAj9Uyv8PJ+XCyYyQpniySlRksL04J+KA1qpLRqKA6AoKZqXk8fOwrGNixR9LJefi999P/DamVeQEfQe5P/JnMhGkwyUWBj6df+m0kdxyAbunQKkW8/fPvIZW6LnrKkV33Y//IMBbnLiIWKcNHU5ktZh5qWstngfpBBRh4Pcli1bw887woWZqAj+6dD2NmlSwFPkdsrvGe84wMQOe61SCmPF9c+HTL5IPgA2JbXHdoV3wey2YI9z7yEroGDsraq9erMAvzOP7T76NWoqYtjZb2NOqYxP0P7MXpE2eQbPJgZCyGmaVZ+LQkdvT8PppjjyNXsGT/ZYPmu9/5kayZdGYCIb8h+qp4M5Pt53HssVE07AKOHz+OQg6IhDXsGdkHv0ZabhWTt+aRSdcQ1KKiuWCzkpPRcDiEtXUG9FGnw9Bs7iL87KyXGhgZ6cfu4QEBUGfOnkY5V0WtoqY+FIKzEU5q5sGD+yUfh5k9bKaXypA4iGQyhuWVBamn+TxEIlExFWANy++tlWwJBKVOja/DxlgwYIg2pKd7EKvLWeTzVUTjCYQjpLWy7qAtrrIpZy1CShWF5aTktvXvQndPFzys+TwWNF8d3noNPjZ+HUKu6D99m3og1upyBjg5Zq7o/H/94cpdJh+1H8LHhHDaA1JYzoVuQUTS4tNMThb9gBn+pbEQ84grlh7mlluVfze0E9h/YBdsW8M7r09gdYV2eoqCxcOZh5JukOJBv+cGXvzGi2ht68Gbx3+CSNSP6akFFHPk8OsqbdXPA6QmGz6t8oRfbVmIxmKqw1NWvLINfje3LboxkT7h0nicApfvVxUL0s5AwMe8CV5cS+xfeRoRJbKbxc2D/9bDtFeCDU8J0KrS/SkUVDNBp3ijYaNW4WYHtLUk0NnZi8mZBYSjZGqXkMul0NpqYHtXD8rFGm7NTcmDc3DvyyimA4jHWUCuiiWizw7DNkOSrFoJFpEqL6BSTqG1OYZIqB31chh2NQyzbEMPMDyGdoYqrXqr5kPKdEcYLH1tTgJCZRTLGXEGY3Akk6Pr1IvwfvobsP010dT4LENs7txuvoAPUj8IPqR7q9q0FjmbZJBTyMQkaS/tGH2wuEGy1qqWoXu9MH0UUSl7SrfTLe9PimqVEyPvz5QIXDWed2yDRdrOv3dKM/7Z9BRkYqWKU3r5+1CuMSzND4+f0MMUn/egye8iJU3x1KW4I5fZNuERSpYFX0ATC0kRlSr3f5UN4IDureDDnXxQLM+iZGPKsqXDrmZQpAyxiDCF58kHjxoXhhSGjJiky5fyeeFHbxTIjg0lNy2hyzmaD6HjOPobt+h3r7/SfGwBH3cADTm076Bs1W2OyZXTkkw+GupA48bDTScQDIkAllSXi1+cl4OeGw/BDX/enV9CznAA5H8LfPBnOly2jZcQLrUjKlezMdYnBGhcA7y33H0UfejFFzn5OIlbEzccJ7It+ScbAEdNulz3KW62rgHDxg91tRVOOCk7/+y2rq5kceXqZTz5xOMq+dyiOQA/G8XXqnMomQ5+WhKqOaMLOLZOrwgqyPnn5xUrchFv83BWNAlldUg9hhNcJzoCZ/Ih+IM+9A0cf/fXaHh0+gbRdwE6LFTpdEOaolVAzJvHcw8fgF3J4eKNWdF8WF4PolGPTD44vaT7CA/Wru5+fHH5hkxRVlJZLKdT6N+9C4cOHRTwsLKyimQyoahkG5Mo5kqQbOHHp7/5Dbq6uzAwOOhYkNhCm/qL7/8FylVOPnxIJpMbtCtllsDAU9Ku1PRDON4+ZU9LygXXGWlXN8evieajb3sXludIu/Jiz9g9mJ6h5m9dJh+6ryHgY2PK6YAPyTwxoiiWbKTSNRjxVgztGkY2z8nHxwgGubZJcYnCCMdx6PARoZXSU//a+HV5L5zEcEphWlWkVlcRFoF3CHtGRmW/mJmZVdRNx/WOz4wCs0rGlkgmYBghzM5NIZtNY32dznbq8A7pPhQLZeni7hs9gLDBEFsbZ8+dQbVaFtvxpqYW3HPwK7KaaM/p9alJWyqdFpF6X++QWPAGg7qA4ampT6AL7ep28OGTIq5DwEeqYQkdh00G6tdKhTwmbo7j8OExhA0dp058jmgsCY8/tkG7Wl24JZoPWuTSJpYZHwI+bDX5oNNVkYVrw0YyGsGta5dQzGWEvtWxrQ979+zAuc9+JTkfTPim46BNpy/HnUwmSI46zFM3leajc4vmwzljNizGHfDhUn24lVVlrXGCttkIYfHN8E1/y04UnMlHveGXQpJlNsGH7fOgml7F7K1rQpVzeL2iBaIBTi5fdsBHHKGAhTf+nuDjGlAriAaG95/PoeXV0bF9GC+88rvyzOZS63j9Zz9CMbOMe8d2oTkekMKbOhFeQxH21vnMVmXyQdqVvnXywQToelw0H6tlrwM+eD45TTLbklyK1OocFhcmBHxIQCWNfsyaGAmwgTFxa1psc4f3HBTaE/fZD/7hP4ldcL1Slr1cNfG80szgL04/nnzmRTSPHIHRMBCslfDmz/4LlpcvoVKrYHjnfTgwugeLsxc2wIc7FVXDeqfxJdo6TsfVZMWs+6B5eOZ5lNCCTgAAIABJREFUBHxYgXZsG34Mc+t0seK+oFLjKetgIB11UAyCzOWXcf6LT6GHWLeoCY87+aDblVlclX26aIZw9LGX0TN0D4xwDPV6BbX8Cv7hr74vtVzDs4z2rjJyhWn0bevH5I1FFKrX8OSzrfAYWaymGwj5D2Dvrt8D6oNo1JuRWi/L88YUeU2ri6QgEQng9Pk3sbR2Ag8e24WOzqgE0P7yvY9gVjxoae5ApZRDKOhHar0AD9hc5F5PvQSDVwvi9sqaYX2V025DdBdcF6ZJUyKgqcmDlhayYpgqXseegYdQyFZw5tzHCITqYnyxuppBtWwjEk4KqGA9Wq5a4p7HyQjXNx2sOH1nuCFdJStlRixY0H2dAmSoRSbljDpsRUcOoFZRoYTVqo1EUzfisSaZjIjKVBhK6hwTh0KvLVS81h17MTA4gFolr7RhVhkB0t2hrpmYFjEWgy1epznA85VnBZ8FlXukWBv/4UfrXwYf8epfyUFJX2gJpnHSYh0JgHgrCzmFo3efjagPiGlAe1JDIhbE0loBg8Md8BkhLKxlceZqxhnbSI3rTjsRjwWxslLFwGAnisUsHn50D+oN3jAf1lZz+PSjGQk09HlIc6jI+KlhF9GwbASDXsSiTbIp5PNFoWEFhadFdyEK2jkGdARrInZXTTM3RZraDh4cYSMMPcTEcVdgqaYG0u0SKzleLI72AyiWGYZE7lwAqXXacdJhiQJF5QTAooKhUPv378ON8QmsraVhhMPSl4lEfWhqCaCtI4zV1TnMTubQ2zWGeLQTqBvKlcahjm1Ui3xICZXFc1nRRKRLbdPJhKGGNQlElM4s6SmOZ+fWbi8PSbdbIZs4u2ospiTkTE08hPvvOoc5tCMJeJLNxBECb0mJ3tpKp/hVwIMcK449owh6FRWJExkRozvJbAocufSkzfem3rOq5lQn2plObdESbBa9fBjc73W6aRzvmeRr005O0W0kK8PNaLiz/S/uZ8qpQ8TzW2xiN36OY8ssEkkHxInVo2hXXHe3u+gxpHBWkw9yxbmGWOBwpMn7TFrNs888jxu3xnH56hcbNCHFq6TpgqJduRxJMTRWApTbBw6iOVCdJ95bWjHfwc7aQgPb/FZFa1LhQErno0RoTCpmIeH1M5emR57tiZvXHFqNSu9WQnJZVc4Lupkhipam1pqbKH4nUPnyZ5DC32kauHQpIRVwMiX0E/4kUpZ03HPoiHSKL186I51FJci6/WeIha9jfevSMr504dQKVM8bOf8kfXs8WE8Xcfr0KTz11JNCA5GuJcX5jraDr0NgSN7rlwCYiFfVF/cYUiFokSoglWtGNlxFb+R1Vxo0x0TBS+taUjT4s7iXME9Fw5tvfQgf3XckoI+EDBMWSEHk5KOMmL+Mx46OoFHL4tK1aSCYQLXOPAlADxlqGiydLF2oSL85cRaaEce5C5eRypdw+L4HcPjwYZnGZbMqYZtdM2r1mpIt8p7ZlSzki/jiwhkMDPVhe2+nUGz5WWjn++p3vw8mTNsBPyLNCny89tpraqomIkUlnlYTkIDQrsJhZjE1YEQi2LdvH2amJlAp5tG3rVOoiOxtje0/IrSrajmNuelxGMGAZDDZ9P2XtGl2JNl5C0I3EiibXswu5xBr2YYdu/YiXyzgk08+QpgNLrMsRY8RSeLwkQeF+rKWTuPylfMIhpRrHyfbbB6tpmfRlGyWCfTBsUPyOT/99B9hWSWVP+KnSYaGquUT4whOMx965BHZR2dnp5HLpuQXNQ2k6YYCPlRNCzXLg127RxFPtggwPn/+HKqVImpVppBHcOjQMQQDfnz66QeS5UBh+Pr6Onr7B9HXv0OxdHgtLQtT058g6C+iUTERAM8X2qfmxb0oFOpBU9swFst0wKMWzBJb4rpZwcTNGxjbtxeGHsTZs6ehR2KSdP3ksQeRWZlBZnla8j5UQJ7DGxDRuY5ocgCNYBy5mnK2YmbIxNWLqBZzQtVs6+rG7uFhXPriDOZnac1qA3TGqZbEoYkifna6leEd92dT0tu39XTCNEtC5ZDpPbWcbBQJzdHR/m0Ri5FqLWuJlp2O7pNNrmpdg695CMVgDzJVMiVEsk45uQIfdIXKpTB16xpChqLYiSGNBMfaQnP8ypPPS03BJORfv/cWFmbHYVXSCPiUdSjtaW1fDEaiB7/3r/57CR6r5PP46798DdVCBgf396O3h4yEFYRDzKViAjRzsaha8KBYLYnFaDgUhJ8i6gabaAYKnihaekaxXomiDgZkqpwPMd/wsEFooVxcF92HFO3C6HDND5QZyPXrN/HQg0/i0MH7UbcINOr46Gf/F1JrS6qp5xi9sOCnzpRhhzXLxv2PfAXb730KVj6DiF3Bh8f/AYuzt8TuddeunbjvyD5M3DgPzVuGxyaIvv2LDQV+udo3Fq1sMNPlTAwL/AZydgTdu+/Hcg4CTCS4VIJMqS9QRifctqmdvXjpC1kLzL5RJFYPAgSbbAJ72cxgVpiOZHM7Wtu6pUtPo5iqVUA8qaO4XkZfdwMnTvwXHDrYIdPf2ZkSbsyfx7ZhhhVPAKUM1taBzvYHsXPom5ifa0ch34lKLQQEy7B8q2iUNBh2HKdOHsf05Pt4+JEOxONljI7uwmuv/T2mZ4qIx7chl11GMKBAphJWM0bCQC6bkeLdpdwyU8SseZBI6ti2vQM3bt0QxgmBds/2bqRSi9je24Gx3UNALYSPPzqNuncN3dtiMKthTM8sIN5EoGyiVkjCiLNJ0Ib1Zep48whHWRsG4Q9UENQrYh1dy3eLhTlvkd0oYmCwCbniTWEQ8XkgAygWHcTkzTx89g6hein6tnKKVRpSnpPMeOI+VkPbzv3o6+tFrZSVLJuAx0LDKst6dlqHaoLpFCI843jGb6WEuw5p//FvUncHH7IlK5uJDaRCEWNnR6fwgwvFkng2Bz02uhM6Ijw4qxbuu2c35pcXZPxftCxMLlRRkC6wohuIDiRAkaCiVpEO29SUQKGQQbwJ2D3ciUIxhbnZqnDn6jUWSBSBsehj/gNBvSmcNm7GBA7c/HjRUqk1qUcMQ0OlasJPn155iFXBKyIei7zthgSyUAQe1sOIRmLSoVxdXRF+GrNCXI49f5fUWr5/DUjEm1EpmqI54GG4vrou4Mzt4A8M9GHHzh24dvU6Uqm0CJprtSK0YB1DO7qQbNaxtDIDTy2OjqZd0HwGLNOHgEYqBzmQfGoJfFgQETFx5ajN2P0iKODnrVQrAp64YZObLUG9W0TPG13vLd+rXGyUPkBpFTYTZPn6LnDh765zjysmc3/+bdMVh26ydUtyNQJ8feGD+tmBdWxjt1jSusXq1td1HYNuo43dpXpU72GrzSoLQxO6TvAhhn4bn+9uxacUqI5HOTvVbkl9t6Jys6hWLkAuf/2/Wtw6XVJXJ0BBK6kC5G1zNSfiLXjuuRfw8acfYmLmpgM+HOqZcCRVd4CuNwqQqtnN1i9l8qDAh4T2sLdK6+I76vtNDcrmd1scY5IW4ljoSYVPS03qUUjFiCYxOLQDmVXm0lxxnIo4hVDFunrNTfAhXWEH5An4cLQod73ud/xPNXVQ2gd3jfuFrGGJXkoRL9jFDGJ4915k0mtCQfBzCupxOhlbXtNdm8LRd+iB7v+77fo5nFQefqRSKfBRksnK009/RcAHu0kqIE25u6n9g9PRLyf9uqDaBR9c99JV5+SFExYxOVD3WCilHPUL6CLHhT7pNSkseCUbNp2UAnjjrQ+FSmMJoCMXmGGknIhq0qGO+Et4+N5dsM0crt+chzeYBAeHzEEStyuhOlKDoqNvcBc+O3Uemh7H+YuXsZ4t4sFHHsfevXtlSkfbV5qA8Pcrl69iz55R9PUNYH1lTXI7FhZn8fRzX0X3tnbR8VF8r2tBvPYXP0ClXIUnGEC0JYnnCT5efVX2Zt5QFhEu+KBOivQA5i7RC14XR6mDmJ2eRKWYQ29PB1aX5+H32AI+ZqemUK0QfFyHztcPczLj+MeTtuGtwVPnBF2Bj5mVPKLNPRgi+CgU8OknH4n3fkPAhwdGpAmHjzyEmuXFWiaNU6c/kSwhmaDrMbFxzNdW0JxsgeYL48C+Q7DrNZw8+REsqyA0FwU+GDhLXQ7PmBAeeOhhoWJNz0whl9kEH3zPesCPSs0Si/pdw/uQaKLA2sb582cV+CgXhAY0dughhAg+PvkQfoIPHyTcsG9gB/r6d0oIHq+pn7knAj4KaFRIeg1LcdAg+PAGEdK7RfOxXKU+RYmSlbmGiYnxcezbN4KIYeDM6ZPQmW7vCeDJRx5Afm0eqaVJAR8EuYQcitTI1kcI0aYBNEIJZE26rfFe6Ji8fgWVXFomWi0dnRgeHsGli+dxa/wSNI8ptr3k6xMEqAadG1xGa3QT/X3bRbjKADQF9BX1ilRBOa+3mDiofYV0E4IPTj4cJ0DFSUWtEYCvaQil4DZkakG5x+LwxOKoQc2PjWJ6BRPjlyXgmBQWNjhYMDATpFbz4Nixr6K5qQM+K4UP3v17LC9OwE/zak9V9ghfIAIvtQBGq2g+/HYA5XwFP/vJT1HKprBvZBt2DjQJ+AjRbYJ7G1QOCznwpsPCCPhssZauWYDpCaPqT6JjcB/Wy4YCH2Ipr9p5NIIJGz6kUwuYuHEJoaBjwyuvtWnMceXKNTz5xNPYu+egpIZbtRp+9XffwfLyvAAen+aT5pRZryMc4bSAWsowRg/di6Zd9yJE891aEZdPn8Dq4oJQI9tao+hqC2N1fhzJMJu5XwYfbsNoo3bgLlW1RKPFtWP5DWQbBjp23ovlggcmg5U9Sv+mmjDKmlxRFxVFU7FNyI4hw4aNRjbtuCZUo08ZpXDyU0c0Gpfzj6YOkoXjacBvj+P9d/8j9u6Ny3lt6H3Yf+QBTC9fg43z8HuvY24ujXK5HYf2/2tYtUNIrXWhUovDEzBR96dRL6UR10ysLJ3G1SvHsa0zgJnJq7jn8L04efIKmltHsLRkIpteQKPBUD+aFZE6X0FbeysKhbwIyN3aYaB3L6amZsWMiSCDDeVLF67JpGTXrl24cu0L7B/bjb7uJCavL2F2Zg2WZw3xJi+qpQgqVYLOEnq2J9Ac2wcTc5ieXEOtRG1tXprzwQDBaxZt3UBHRwyV9E7MTs9JgzweCyEW9SIQzKJiLQm5hPEMyeROWLUkbl0FkolOOd/cFHLFjFB1IP9Ms6Xu4QPo6GgTHVQxu4ow8+/qbJYqKrvb6JaWtDNFl5yPwKYT638TfERLrwkfmf+I+xdHdvzhfXQ6sW3Mzc1Jp6dscawDdNJS0q7BKhbx+7/3Mk6eOYXrt6ZRsoAsfYfJb9ZYuAEDQ+1INJGjmxd7uEpViRL5s7q6QtBCpnhMLy6ye6fqcKae88CqsCPsUUJ0omd2klnQ8b0lEjyYGshkUojGyH31S3EuQUVO7gUfaG4EFJfzvdCHWfNR8GMIXzmTzsihpZJ5+flVAi+nF0FDQ8ksSqeNFK2ARlqSBzN0xGKhyFBCL7Bt23b09fZhanoSK+S+SkJzXTzhozEvBgbpk59GTG9Hd+sOsd6j2EkPxQRQqeKREwdVICpNw+3+2vIvGo0N8CGWocKllS1go9t954hU9mnHvYBFgbthbA3PcicACnA4Iy7nz1v/zp1UkPt9Zz9bRIBOoaXcSZQL11Zwo/7spl2rslAlfauJhPBJHYegOwtq+V7HIcrNeeHn4hr6/wM+ZKO7czJy18qZP2MTfKiH8r8y+WiQG84Ds67cdCSDhi5IloxrX3rpFbx5/HUsrszJ5968Vwp8SJq0UNzkKNqwk3bflhLBKu0NO/e8Byzu7nat7vwoCnww9E8Y7BuTD3bFGBhG8DG0cxfSK/OYunldrrUSDStw6rqgOaSjTe2N2mlvS3z//wIg7uRjq+aDls8KeBCA8CV9Io47MHYYt25cx/r6nNAabIcWt/VnuGDL1S1sfd3bwYcyonA7M3x4U5kyTpz4DM8881U1yRMwQHcl1aESMbxJMemXwYcLntzpKu8h+diceKlQTpWeLaDaPXSdyQftsgk+OP0QBGYHUa5qeP2ND+AL6GqmyLwkuyoUGBpjcPIR8ZXwwOFB2GYB4xNzgJYUMbrfz+kHR/9KzyNuV0PD+OzkOQTCBB9XsJ4p4sGHH8XePaNiV37mzFmh37G4ZmOJ65SUVs2rSajg9ZvXsP/gKAZ3MkegIkDUCOn469f+SiZ1NHaIJOJ47vnn8eoPXhXQIVMXmXqoXzzUohFDaLPUBTIMkYLJuZkplAtZ9PZ0Yn11QYrG/aP3YJaTjy3gI2Iw3Iu5KB40vLz/pFb6HfDhw/RyViYfgzv3/LPBB22JCT7CwbDY7OYqSzL18Xt0HNjPyYeJ06c/gUXN4Qb44OSDoKIOr1/DvUcfEAH9zF3AB7WAnJBUTWDXyH4kmtpkGZJ2ReBRdcHH4UcU+Pj4Awn5Iw1ldXVVXMr4q1zlvuNHwGp8GXwQYPjyokkIhrpl8rFSozmGcmurkwJo13Hz+jWM7h1GIh7FyROfw4jFUbE1PPHw/Sill7A2fwt+u4wgi2OCD2G/emAxPTzWC1tPImf5JQgvYuiYHL+MSj4t97W1vQsje/bgyqUvcOP6RXgaZYS8dQR4/pEVQIoNu3fSDOS9qwlLYGiwV8CBTPadkFMJ9eS552gK3IYG98KtzjnumUJqDi1wOfkoBbaJ1S7TuN3JByctLPxRzuDGpXOIxAyxZ2dhqwVCknBumh488MCjiEabEfDm8etfvY6lhQlxr+JzJ4eVhPOFEE504cmvvSCWzaS3HP/5W0gtL+Heg7sRCZZRK67I1NjmHsAgYT/titnAZJPFI8GL1Fuy+LN8UVS8CbT2jiBPu1sEZEqnfvEG0GHSg3KRrm+zUtR7Hdonzx7SnUjPpWa1t3cA0UiTOHbRohrV1f+XtvcKkvQ8z8We/vvvHCfnnd2Z2ZyxAcAiLwIhUKB0olQlu+Qb3/jiVLnKVfaVfXPsG/vYZd/JVbYkipRISiQRCSIv0gJYYLEIm+PszOzMTp7Oudvned/v6+4JIClVuVngLgbT6Q/f9z7v+wSZMvF3HJ+Kxdk8CoWjIkqWCQu9pKLd8JEmR2BH7aCXk80qPPUsMos3cO/6eSRCbFBtnly324yb6gO1Sl2mlyK590YEfAzsOYXlgg+1BumgplEqzpZav4lTajAo66VOdUjn98Hr96Durcv0vSL5cMzAIeWZNRInzFor+OkiyZA+7wLu3n4NmfSnGBioIRzxIpX2Ynz8eeTyXXBCt+GPf4t0hlk7ZQz1PQMHR5FNDaFUZhYZgXwWQe8t7N2RQqX+Lc599ivsGt6P2ckcrl+mniuEWiOJ2Xs1JOLM6FptBrTmcllxqGO9evXaNWHk0DVqbGxcJpyUGJSKDCb0oVJkzkkM2UwW+XxKPmuYxbw0n+pYSU8iEvOikI2KHbA/RABcQjQ8gFJtDmx0ryzmsbyygHqN+V1AKNZAVz+wbVsMq3P9kmcUDSVkHRedr6+GZKcPPb2d4oq2slrB/bkC7s/40dU5qOY4JgjQNqKleUanrEoV3aMTMvmmhXUi4keYBgj1ojIzjAaTMgcCRMkqoy05TSJ8ZAxp4+h3go/Oyt9LESGdYXNx8CSLrVuRSNyHUrkio3Z6MIfYQSgBNE4y6wxCMZUMpEhNdZjpQf5YDY88dhT9g724decWrl69KWnnNriJuhGPtyKcxbFxjqn34PaNWdy6kZIDy5uY+z7HrNxYKWjmIiU3ABomjImuRRpAVijlhCbB9223Q1VOsykg2M0lP9d0CdldUk6vg0Q8KcUAL3iP28D8yn1B7dQA0NoulwFCAf7jRygckvfv7RkQ54Gp6duYm7sriJQCZ35u1uP873Q96O8eRjLaLe5atEWjzRlHhLKgyklkV0MDpGwatC3eSSvizceFmO8paFXGlBak6DJgOXe26FIUy/wDk6xs7Kw2W7RyIkIAocUS/y4FlNA4WmMU6UyZtOd1BaDw25Xzx8+oXQzLk245Dtmpy/rP18pfsM/ZSkcg4MTQdWyhyT//peBDyRebH/a97eTfWsOymPpd4IP2vEq7oluajjDlOdU6enoG8e/+3Z/h5Vd+jXtzd/V6NS4RmshsFtTfNfkw+S0Evs3JB90bNuwPNnuj/ZuxKOE1xsmHzATl5nDQIOBuOFIg7d67DwszdzB565o8VcW11pFK7fJa4KPN2YqSnXUUvd8NP+R4bph8EHyQEmEnH3VqehDG88++gHOff4KFhSm571THs/682YLk94EPfqoWeKOojuCjiE8//QQvvvhHsiZQryNe/dJt4+at0zKCio2PFsjRzVSoc8yOEFoC739OTpQqIU5X7O6JKYFXsnpcl1kT2kRgokeh6OLXL70HNxAS7j15wmiUpBAU8FEryuTjwSOjqBN83JpBw43DCXADJy2Vv8f7tg18fPE1AgI+rmBlLYtTDz+GI0cfQCFfxEsvvYxt27bLxk46561bd6QhMza6Qyiod+5O4uDRA+gZ6CaxV74L071/8Q8/l+uPffJwLIo//uEf46//+m/M97bgQ/3dxWKXAvFgQEB1JBaTIL+pSVrqrgj4EJpIo4bDB49tAT4SMvkQyq+ZfDh1go8Ocdmbmk8j1jWCid1/GPj45Ox7iMUD8v1CvjA8DRfF2irisSScRgAPHD4uotBzX3xgwAfTv9nB88nkgy5JHq+LEw89LF1lNpw2Tj4iQb+krRfKDezddwQd3b2yF5H2xMlHKZ9BNBrBAydPC0XrrEw+mJcAYRhMTOzG9rHdwvFm0eavbZ58iDtWE3wMItm9F4sMA2bTg5t/qSCveePqFezftwfdnR1ynUcSSeRrDp5+7GGUM0uYn7ou4MPSruzkoyYF9w54ot3I1Jhd7hW7zTvXLqGYXRUhfE//oAj0L128gNs3LqNRzSHgqYpRAFN8CSxcb0DWGeZ6sBk5MNCL0W2DTUtayT1jvSEUWGNIIk6VLWts7ifSeDEOZNxnuL+XPWGEB/ejkdyJfCMm4IPdPFLY2MhjkCYF57evficdcrIi2Bzic0nOCoXiePSRp5CId6FWLeDSxa+QXqNrWR4Bl2tBA64/DHjDCMa6MbpjD3qHOpFKr2F26h6iPh+igRrmZy6hkl9ERJw6SUth03RNO82mWUJwHWRDjjnwbhyZegTJ/gmseaKo0kZXlKPU1HpQE/1fA8lYENEQs7xqqDLzzOU9pdN/TkDozkkAQtokXeioWSWwZsOI1wGbsawlCPr5e3RcpBkQLXlpnhTy+1ArEqR6pMnLINoAMqiu3cb8jXPoCtP5bGvwIcYx5r8JnZX0YtY7ogmNYq0WQf/uh7BWZiOF7mxcC3WqbTNCuLeEuKgL1VY1T+IQ6frEfpgP1i3iUCrOJWzm6DRQ1vFqAXE/Kfs3kE59hq6OFC5fehvTs8Ce/cDBvf811hYeQNlThC85hURHQqIS0BhAejWBbDqOSiWEKkGYJ4+O6DcY2/4tQonvkFm7ibXpbkxfjeD8ZzMIBKNYWSthZOhBLMzfQaW6Imst6zu1KveI8cbF7y7i0uVL6O/vQygSRDQWQja7LFkt+WwJIwM7ML59N1KrKeycGMWbb72KublZPPDASaFSzty/Jg2E+Vk2VZMo11Lo6PFieHgU2cINDAwO4P7squSXMPU+n60j2eXisScOYHrmDm5cyWJ1tYDhwS7UywF0JwZw8/qkTEpDYWqRPcgXmTXEQOad6OlW8NGunbasF7GPr1Qxsms3HnnkIVy79C1WF+ewc8cQcrlVdbAz4FTznWyoIN1rLQtAG96/E3z01H8uT1AuuI41xa6WQVeScE2+Yk3AR4Pjd9cDl/+N7KA64A+6KFXrKFGdzsTxOmkAHG8ypA6IJshjrmBlhR9KExR1xqt85R/+ycM4cGgHPj/3EcKhKG5cn8bN61R36/fjPtwUy5oOMN1A+B4UTXKhId+uWMkLj5TTEeHTy1fXolVSdXnBNChuZVdJSAJq82eCh9gFJILjhIWIuFzj1eoIVYuNFCL8WCSmXvqOFz09vUgkugUEXLz8FVLp+8o3NXXaQP8IRrftESvhRDgu36XB1FA+30NPKOWi6xdVXqe6o6toWDpAxoOf/84LnR7SnM4IXWsD7coWSE3Nh+FmyqTECGBFBqKrvpxjm5dhF3g5VgLuNJfA/nf9XW6+mwsxaztKQMTfkWwQEf23ph/8bHZk2wqWa7lnNGlXVtW7odrTyYim3P//CT50IqF2t3wvSSKXUfHvBx88wUr/qRgKFT9rHUMDo3jm2efw0su/Qja/1gQf2olX8ME/VS+g/uybdN7merBuIzzOFM3+IeCDkw/xVGqbfMh14GUysAeJzl7s2rMX07evYmbytoqmRfxpOvjWDcAQM3QyZ66Dfyb42DT5YKHPb+xhgCTdUZR25fcl8YNn/wjvvfsWUmtMvFZh9kbwYS+TdvChm9X6h526tU8+VtfKOHv2I/zoRz+UiWWdfvS8xmUzNJMPUhjU43fdwwJlHhJeHzK9Euoc6WoUH2vCcHPyIVa7ugY5XGfokEPwIWKlAPJFF7/69bsCPhoCspmBwITgoBS/BB8RbxYP7BtCo5rB7bvzgD8JXygMLycf4vrWAh+kXX325TdirfrNd1ewupbFU089h4mJcSlYfvnLX8qEt6uzR8KxLnz1tYCLro5O9Pf14ebkHew7uBcTe3eiUtMUe2o3fvEzBR/cHjgpeeGFH+Kv//r/hY/hXzL5YOPBTj4UfMjG12ggEo3g6JGjmJmmzz7BRz/WluelS3/oAOlY6ycfkVAcjTqLMgM+6MpnJh95o/mIUfOxh7Sr3B9EuwqFvUJRCfkjCPoiyFWWVBRedfHAkRPwux58TtpVJYN61dCuWFBWlJdPBf3Jh05JYCItoLcCH7lCCcWKBR99ck9fuHAexUIGRQEfURx/+BkEfa6AD6+X91lDwMf4xF4FsYuaAAAgAElEQVSMje9GvsisDAfB+taTj7qTlnRs5nyo4Jz7LZtSDkqFnPx5/fIl7Nu7G709XTh79mNE4h3IVz146tEHhWYyN3kVPhSFy92kXZHe0ggilNgOJ9qj4MPjCpf87o0rKKRW4PW56O4dEPBx/cp3uHn9IhqVHMK+BoIuZLrDIppNN91bGXjmQW9fNwb6euCQ0szrW1LQ1f5e1xPdD2wisgIOpS4SMFpjhConHwgh0LcbpcgOZKoR0TRwk6behMyDYply+To81TJicdK4q7Imk07FYMFioSrFuDgnegNSvEeC3PsZGmiSnr1+1Gn+4IbEsrrhFmViUy9XEXY9aJSXMXPnPCq5OYSFdkXhOdeNvGpGaqQd8Zi4cCWQ1IOKE0G+EUXnyG6suj2oOqwDWEipxbgch3oNsVBQjjmPHRy/1DeydhE8lIuyRut0WkXg/LuCYwf5QkYaIVLz0BWyRD0Qj60CeTZ8PTU2FNRpj3RCPj9QX0O4Mod7Fz9Ad6Ruouo3rqOtfCfZ00Uvy8kHm58NVLxhpKsRDOx+CKslUqL9xKJSl1W4D5msEO4tpNIZyZ78qWtqCLW6WpvbDjynqmJ5zXWVjBNOkxvzCHqvoOY5j6XFL7F7rAehUArfXr2ASAcw2P0QIp7/CsvLI1jLlxEgjnRJhw4K7d3jUT1ZXVy6KggHz6N/4BNU3XfFmOfK50AjfRhffTqPtcyqgKJEdB8K+UVUJPmcFyXXOrqBNnDi+Emx8l5ZXRYgspqax9Xr3yAeDwqV0/X4Mdw/hu5kPwJeWilPSZBhrljCtu3b0dvfIZ9x9t59XLhwQ93ugtS6pbFjbAiRZBp/+if/Fh99cAFXr15DJMo0dor3O5VRgqy4pS6tzCPoC6NRimJs+Ci+uzApNrt0wiIVkZcaa3m/rx99vYOyltv7ylLMJafK1dBSD121GlUM9HRiZKBHaJUS92DysCSoQWpK1i4KVq3VLuvA3ws+kuWfiGBJxyakCWjXziRgme48VdgMgamIDSU7K3xXEQVxbGfEmSI85u+xkKgz0dwn7p7kj3Gawb/zGiPliALGeNKP7t4g/uP/8t/jf/8//2fEYnQQaODa1VnkM0C5oHW57aZb0TDHVAyqiUaimovANOBCRkQ9dBxgcqNYz4vQRm9SWcREkKYHSWyDRRitDkC8QXkhyYUuqIfgiC5RJcRjCXR1dosVXG93H6IRJiXyWCmIuHrtW8zcoyUoOzMUtgdw4vhjCAd7UC2zK8P+EWmhXER9oh+RKYNJAVfKlZ2AtGdZaGeVPE65+eiIJKF/LWqTXR5akwU7bVBqktKTQnqhNYXWGxYVk5VgaTb0tNfFTalRqjfQfAqxxqUOhZuHFfm3iaHZ/aXNm+BLoyMS19GN6mgj/ub0QjQtxVJzwdlY7DWpYgKOVNDK4puvz26K3bTsZrXx+ZxmCT1MRPymhG0LaJQOtbEHlk3QnBsVceoUqF0Yv+712b0mrdkkFRJ8KFimPqOG7dsm8MQTT+Gll38p4UHtD51OcRqnAW2ykcgwbCvBuQb/WW2OdNm3HuCsew+1z+O0jyNe3rsMWqsLf73WoF12UjriF78+h7XlBX1JmYDpZ9io+ZCNTLz5W2/zfTqLjeehPWTQPkdoV22aD7oTOYjghy/8CO++/Vvk8ytwqTFjh9AaFRgtkU77bJdMx76bEJnRNtlDSnEdN43VVAlnPjiDf/WnL0owmQQM8uIw9DalBKqzi300z4rhpzfphVIg6QibtAgdECoYpWBdJh8ygXWlI8qUWtc1QZ8e2rN68NIr7wsYdINBoaZQPFsDDSZceI3mY/94l7jr3LhDzUcngtGYCNd5LSj1ifesH8PbJ3Du/LeIJLpFcL60ksbpJ5/BxM4JWZdfeeUVBAMhjI6OyvOYp5JMdgi1qn+gH7cn72DHzgnsObhPMgD4vQP/OYn89ddeQYG+6h4PEslOPPvsc/jpT38q+hg77ZN8J2n4+KQIJjjzBSgc9eP4cQUZzKMY3z4kOR/sDNOW9v7sDAr5ZUzevoRYKIRgMCYOaBsnH7QPrnqCuDm1iM6BMYxsn0AuX8Bnn52VibO4FcGDSLQThx94WOhJK6k1ARUMESMtKRKMIeSPYjU3h0S8A42qD8eOnJDnX7jwCfL5VaHiiYOYN4h8iTbaFnw8LMLzycnbWF1eRDazhlq5JNMB0mQyuQIajh87xvdgYIiZHTWc/+q8AI9qOS90kxOnfqBTls8/UdqVR+2Ph0d3YO++Q2IFS/F+qFbD3elP4DTWQJaehAzSnMGTlhA8eLoxuO0oZgu01y3JOSoUsiLYv3H1MnbtHMe2kSG89+47MvnIliG0K1rtUnDeKKcRZDHB/Yd1L3Xj9SDCyTE4kW5kmCHh8YlofX76Npbn7wkzIJrokKT3a5e+wTdfnxPNQ8DRDKVqiU6IasKh2jDeozUkklHs379LJoxKmVANok6NTfDqhvWMoEO1IC2NGF+zUA/A7dmJnH9YwEeDCWVcr+ps0LmYX1xAtVTF0OCgFLmSN8OuutBMeK/QCpUsA+P6SNpzg5NInX7qlIHdbSVziZVJLQyn4VfxdGENqC5hcfYCKoUZhPxl1Mt5+Dx8TZrgcHKgtuF0BHLEDY+TjwhSFR+6t+1Byj8mrotqI81/vChRT9WggJuZKS6CnFDQpdE2JLUr2cww046mMf2oBzUA2iStN/V/st8ZG3kBDAWh35K6Q/1LhcefzZHKChJYwv1rZ9EVrsm0ceNj8zpPbVsDDqll3PdrLkpuEv6OHcjUwiiVSZEKyDXvMQBKTVzUepz1nGa76LXg0Mq/rsHItii2nXnjXSM/D0dWkS9+hFz5c9y+fh5PPnIaAwNhlDyXsFq8iNRqEruG/jtM39iNcn5YivM6HTO91O/SfaoiTT/a9pIW6Dg30T1wCb7EWWSyBdz+Bsgv7MbtawUUymlpniciu1EsL8LrZpFJFxAKxiT37fHHTyMWTeAXv/hHBIMBMfXIl1dx884lBP0OurriyKeKOHrwQUT8CdHr3rx2CTRNXVxZw8BQP5KdESQ7Erh45SKmpm8KxT6WiIq4ns5V2yeiOHn8CfziZ28glVrBxD46aZbQGR/HlcuT6Oip4V//F/2Yvh3EhS8mUS+G8OwT/x43Li3hqy9uoVanux83f/FTh+NEMTAw3Kxpmk25dcUJMT2RTRU9nXHsntghYnPJbBHwYYIxJXSOtYheC1ZnTJaObYTzZbcUnCdLP9G0UeO5rSJoU4SbzgOfXJOhCAtf9TuXgtQIKtXqkaiHqejqfERXCU42/EF2EIi+Kup5L174dIdg+nkQ/gBH8sDoji5cvDyF8fEogoEO3Lo+h/RqFZ4ai3RNBC6WtHjkR2RYC9tiYhNGwCPhQLQTy8nFLUW7dJX5+0YbwYO2rm5Sm1QpCkRvqiNeFmcikqRlmFkYmQ9RyBURiyTQ2dEDvz8onu0Mi7ly9TsUijm5oAisdu4cx8H9x8ULmumZHtrW8majw5DwtNVPfn2JqZQwOfZti03T4Yg9YQM+JGV5A5DQgBhTMFqSDKdW7eDDhIFtXFTsGFVcegQk6WJi/53XBs+BAE01cG9eWDpRUjtRFTCxG6A5Fa3fNc5jG97YFtO8XpRyphf0xof83HQ/tCLWbhiPI0EQFzI+LPpuf75d2LQ7TnF/i8KlxbV+53bg0gQf5pgKL1Ic0TZX+6K/aejImxut5DyI7sUrwWTbR3fiySdP46WX/gmZ7Oq6r2YpWPZzyJRK1of1x8B+vhZAUrBjj/OmA9b+A+kqsRioS5OBFzqbBD62WhxXJh9Hjx3Hd+c/w+rSfQM4bAienut2wTk1VJvoePakbFy8NnwwHbEr6G4W7vxIGwTniVg/nn/uBbz529eRySwKD1uKvzaNk2JhfR2eG12bNC33+x78Xb22/cjkGnj//fdk8sHMHgodpQAxhbQWH7qZm4PSfFntzuoxam7IvPENOKLgVrI9fI4R32qRQPqn4wvA72OxU1YHOgRl8vHW25/C6wuBjnLMZgn4qIUJSwFOzUfMV8DBnb3sVeLmnVkBH4F14IPOao5w00dGx/G5AR9ffn1RrEWfeOK0cJH5ePXVV8Ve9sSJE0LheOM3v0GxVMKe3bsFoExNzyAYjaK7v0/uSwlo9Dp4/bVXUS4WhSKS7OjCc889h5/+5O/lmGtRZ0IGxbrx+8FHLrOGiR0jIjinPeuRQ8cwMz2JWiWNu3euwM8CI5zYEnyQklBBQIIWO/q2Y5QaiWIJ77//rmQjBf10wqsh0dGLYyceFfCxtLKCz859KNQUO/nwuyHkyitCrULdj4cffFSCLL/66hOUSmlx3GE5RLORfLkBTjQcn08E567PL4LzFYKP9KqAj2gkJOAjnc23gQ9qHOr4+psLMhGg7oM895OPPC9r/WdnP5KcDVIz5ucXMDyyHXv3H0YmV4LrcRGsVXF36mN4kdoAPlKANwSP04OBkSO4X2QmTVmcBgk+yPe+euki9u/djbEdo3jn7bckHDBdqovgvJRexMrcHaCS2RJ8hBLjcGLdyNb9Mvng683P3MHivSk5rxTSP/TQg7h+5Rtc+PJTBLw0pi3L5IOBghvBB6lQiUQUB/bv0eA1EU9rqq1MPjYYk9gbTak3BqRII0zvoWLdDyR3oBAcEQ1FpUpaI5c4ZmHUkc5mJA27q6tHLdKpqWPiMhs9ojHRphobAkWyJfh5ZFKpOSU6+VZmgm5HDjzVIBXj0kRsVLMIuGlkU9eRTd1GyF+SZG4Psy9Ev0ZRtYIPsSStUufiEav6XCOIjqFxZAMTKDeo89N6Q4KdSZEWTYMXPsfVRpG3IDUTv7c2HZkiXTBuhFoXCXir0BzBJK2TymccHvUIq9Me16tQSL+Dh83WhqM2+X4fPNU0aqkp3L34IZKhGlwGdm7arzfufxpI7a1XxJijREDjxtCz/SAqTgw+b0gAGc9bkVMcqS3KQh2TfVc0kgzJU9dSFk/VQt44t7HJqbbybDCyqceuuli5RvLoH86i5rmKuzfvYPeOY8hkVvDkD0ZR9p3HzL0S+hP/Ch++mUMh1YE694867YDJyvErJbDOJpcG2lYbywjGJ7H/ZAHzS1dx9WvgzmWe5wQqNQbPehAJjqKOVZQqS6hWPDJRSMZ78eQTz0rD54svvsS9mXsYnxhDNOZHMOzFtWvfIRR0sXNsN8KBJBLRLly/cl0Cp4MhmgCE0dPXJfsEw//qThae4D3cnvwWjhPB9GRe9DonTu5BwB/A9PQchkY6sf9oDDdufo3+nr048/63CCaAF/8CuHLOjxuXywh4Azh28AmUc1G8+fp5FHIBwAlLyDcLdTZUBgYHpX5Qqn1Lh9o85dzbaMLSqKKzI4Z9u8dRKxN8UNdswqIFE7D+McwiqS1qQldWI6dWI/173a5sp1X42ObdG+Txk37RHKeo1lTcYF3VNLDZxnqZ/ESO3uiEUjMjOKEreBpi8SYZH9ycDV1cikSi7opOCuiGFUsAnN6TqrVv3xjuTa9gdSmPalFtcsU9S/jxdPrhweI4r4F4PIFQOCx6BFqeSUaBpKrzT70x5eblQfbq6EknALag1c6pCtX1JHBEWigo0AoHKQoj0GLn2EEoEMX27RMyrl9eXkK1VhCv90x2TbpS7AJGwnEcP3YKPjcilmvinu8hwDGWp7YLb890s54jZ1UBlgUgAtY4mWJ/h65VMpnRpXHdwyQna/NWxcmcmFA025x8bJFErUW72hxaahMt3iz4kP9uJx/cCNqvTnutSDdGBbo89lsV6VsVhFzcifLpbmFBy1ZddD5XIJkBIBbUaEK3drx50duR/boaWMS/mlzP12ABL2e6bfIhv98GeuzmIxxVk3Cu3EbToWt/A4kG1uuTY3kLPsSurljG2I7dePzxJ/Hrl/4JxWJ63WHgZ+c1rWJCBXayNW4AYEKBM8/k6/N8yXH+Ax6VGosBnXyIpksAHoWMyueOJbpw6PBRfPfVZ0KDkQKar2u6GxsnH3RsUoGotdptLTDrv9zmD0eKpO1oWVqe2HLSUFI61jzPPrjemNCu3nnrDZRKKXhB+kE77UqPBu9bu3DaCdVWtCsLLJWmQHAYwGqqgvfefxc/evEFgC49om2wqcvqnEfqqE+I7HJAmkBDJ3FteiZOBuT8qf+6TDlMWKRMPkT3Yeh7dA0MsJjXe9TrjWBlpYI33vxE0rsJP5k5wgygOtg98sJbV9rV+HBUePqTM4vwR3rhj0RkYyWlRPRr7NS7AQxtG8eXX19CNNmDLy98i3SuhJMPnpKuXCaTwWuvvybWlyIeR0NEkOIbzyRfbvQN4PQzz2FgeMSYYFAzBPzmtVdQKRF8OIglO/CD557HT376U9XGEHwYyhWvfXK4KdbnPuD6SR3RycfM1F0pwkeG+jA/OyVF/gNHjuPqlUvIpueRXpuT7nKYjlQbJh/qdkWhfUgmH8m+7dg+vkfoNO+885Zwz9n9lslMRx+On3wccAJYXF3BRx+/I25XxUJB3K5I6yL4oDA6Ekji0VNPiOCc4CObWRIqFKcPdCDMlevIZPPwBYJ48umn4foCuHPnFpaW5gV81CtlEdfT7SqVYUCuX+yOB4dH5Tr54ovPkc+mUCnlEQyFcOKRH4gBxNlPPhCb0oDfi/vz9zE4NIoDhx5ANleS/SZUreDu1CcGfDTgNsJm8kHwQSvIbvSPHMVCyTY9HAkzZcLzpW+/wZ7dE5gY34Ez778n4GM5U8JzTz2Kam4FCzM3xO2KInFOYYTexuKwHkIoMQY33ossi2O4zcnH6sKsrNPheBLHjz2Au7eu4ruvz6FaSsMPuohRI2kSGanlkoYB79Uq4okI9u/bLX+Xd2IBKv9TMLDVGLdJg23ud6o/qjBvqnMcxdAo8oiL1S4zMJjATHBTpu6EWTlBzejh/eeKiYSdtmgzgPuOx8vJu3LTRaclayUbYUp/lQYDFRssGQhemAJfysL1pDE3+y28npRY7RJ0cR9ggctGiUw+6l7QhdhbI6UTqHn9KLsRRHtHUHUHJX9D9hqT3yETQ9rhK1SQ55Shk0fNZzL5M5ITpI0RcvpFD9EImKKdQIe0PWVTCItFe07yT6laFKG5hwV/lVlGHq6uKBZTCDp5oLCAvk5SzdYH3coKuKn5RjqiA2+dwJfupnVUPAGkqz6sZqsSkukVCn9d6kItRhVw8LPRUVWp5vrarlODz8P7V3d8/qOZSAqy7M9ZJzacJYSi85ibmUPIHUXQH8PwjgB6tq1i6t4sKvntqOa6AYY+1g29mbRQ7iM0iPEE4AW1twE4vgbytbvoGV5DunAbn59dRCEnRFJk0lXZM73oQihaQSqTkmZBverHzolDGN+xFz5fSOj6Z868L9RbBrg+cOwI7ty5htW1BezZtQ+ocX324asvz0uT2h9oyDo3NNiHnp4BlIsMtZzF6R/FcGPyY7z/7gLu3wVKeeDRxx5AJF7E/kPbRAD+zrtvis755PGHcfPmTUQ6lvHIH9Xxzq/9yKVCokuOh5NYnK0gtRTC5C2GEEZRa/gF6Hp9PgwNDa0zvtnEGpHhpVIyE7EwDuzbpeBDwDm3R5mXam3I42kc62TyUadWfD34+F9/trqV1e7fye2vHQHl8Un3kFkHhqaiO71OUkmrYu1RqZNewkRKBu8xeaKBChdBph3WmIIeQLlSQjYPxBM6TeF2KmUDwwxdL/JZUndc5AtVBMNAzwDQ0cW6x4uFeVIWHA2i40Vo9KbhkIvBoSGsrqTFLpJ8Y96UEiaEBpZXluUmZMqjHFATDkWKmMdtv9FbSekcWVvOG/9UZFsXv3VSJIK03GrQeSuMYr6CAweOYnBgGF9++SniSXXLunH9OnI5Jg77sW3bGHZsHxeKFYMMi5kqfJ6gZpI47IhqodK6ly3kawWpWdSokyJ1ohI+vtA59OSvq4G5AFGlT/MAcmRZZPO7tE8+vgd8WHqU7ayLa5WZfLSDDxPK3NRz2Pff6HaliFoLtq0XLX0mjwMBi7pDsaPDRFt2cNc/1gmj7FSIugeOpcUJQ8XBW/P9je+5/HcCUV6/VhHUWlB14qIoUIAqu+SkLPFabbcq3jCvks1T3K54yxB8qOCc0zQCnonxvTj18KP4x3/6GcqlzLovprQr7T7wGhKaDztcG84tv6NNQpcppUzB9J76fQ+K2IRTa/RcQoTg0zjtg1cmH4eOKPhILS8Y8KFGCGJ/2D75YOBj2biimYWH514mPRs+iOKnzROcJq/bfMd6mU47NTQcLYAIPmKRHjx9+jm8/eZvUClnCFHFrcUgnuarKj1CJ15NEGqmbuvujSbVUq2KWShncx68+967+NGPXhCLS/qg63RIXaiEw0zeK0PY+D8DPG0zQwomU5gIba8dvIpuhyBPaVdKZ1XwQdBHFxKvl57+dAWJIJVu4KVX3jPgQ0Esqa115jo0HLj1EoKeNIa66JlfxOz8KkLxAfjDUVRreemmC+2KnVZ/SCYfX1y4iHC8G599cR7ZYgVPPfMDSThn95DhiteuXZPNn3amXDOyOfKG6RrI8M4wnn7mBxjZtkOKQx4TFstvvPoyKsUiauwEJpJ49hnSrn6iFr+celDPJrQrAz64LxCAkBbm8+HYsaOYvH1bNjGCD4LdWDiIsR0TyGZSWJyfxN07l2VPYcjWOvBhNB/hCMFHGNcn55HoHcX+Q8ewuraKt99+UygCpDGtpdIYHN6Bp06/IMnOs/PzePudV0WMnM9lEQ8nEI90YPr+TYRDMYwMjuPZp38gAOuN3/5SspnIvefaLTkfNYiFbigSxelnnxMAcev2LczPzWBp8T6KuawU6NFQQGhXXn9YrHZHd+yUy5Cai9TakuRvxGJxPHr6T4Xideb9t1AtF+TvDAnsGxzG4SPHkSswSBYIVcpCu/I2UmDGF2lX7DpWYcFHF/qHj2CxysKOzRcI+IjHIvjm/HmMj41i58QYPvzgDAKRKFZyZTx/+nHUC2uYu3sVPlp2SsihvfeYoRFAID4Gf7JPuvRMnOHk4/70bczevS3Nm86ePpw69ZCkgp9597dYW7qH3o4I+rqT4u7EBaaV88E1oCaulPv37ZK/a46RYTGQivA9y5jugUo3bT4aNZQbLkqBAVSi43CiA+IO5hHbXq51NTg+F8V8Vn7G/USsf8k+8HE/VlqkcB68HgT8Qbl+5RqWTBGfZLwQiNIFiteBFPgszFm0N2iHWpAshWtXz6EjQWchn0zUHFrlu2VxfqrVqcJ2NJStwfDFBvj/EhwaTGD+3pqZelBfyiloHX4aR7CYI7tDOsoNFOtFoRHyeIr7W4OZUNR4KfdeJrONOkIhjQzgWsYJDov1gI+6Vr6Ozj8k58RxQflxgE0S0ZV60fAFJJckHCKGSqNRKyDIdvqGx1bgo9qgpqWEoI8TnAoqHhfFhh8NJwgf37ta0eNpGDVkobABpHu6uilKc9dQfS3dVy8KbS6JTFhiEGgoVEYgwDTwHAqV6wL6XQygmAsiFg+ihCn4OLVpdKFapDaZzUdXzH6492uTj8eItRINKFw5/sFoDSuZG9h1oAvnL5zFlasM56WGCYiFHKRWGhjZnkCtnsbqSh0c5Az0jeHA/mOIhBOSncT7jDbH0VASjz72GBwvaWVlDA1tw+eff4W52QWspVZFpxeL+dEo5TDU14vhoV3wenqQr1/GX/w3SRRxFRe+uIf3Xy8jt9qJ7WM9OHrKh7E9Xpw/dxNv/IrNEQ9y2QZiceDP/uI0Dhz34G/+n08xey+PEycGUa8WsWNkP85+MIU716tYXabRSadMCXkpDQ8PrZtMWPZL85RLT5WOsxSoB3D44D6Z2Bj9v1IFTUKHQ72RiXGwtCtq2/iatjb8336+thX4+LE4Tgj4MF1PiprbNR9yAVQbqLMY8Tmoeeooi18+QPZTgDQn4fcDRWGnsOteF4cBsjvofiXFGQVbhnMvTcaqT6x1KajyByuIJWvYPtaNxcUlcE+kIwnvLRskJ5OIiIvBwSEJcLs/tygpkJxyBEJB4S3z4CwvLcqFatkrKmji1MYrNolS+LpecUuygTHCt2dYYbUmXL5KyYt8oSR8fmaEiOUmN3cngAP7DotG5NqN71BvFJBMdCCTycPr+HH06DFxlCkUihJEQ+5bMtKHkI8OCwRsmhyuGgiz6kph1Z58bAhUxtpWePvixKUgiJ3HjdMF6Yab7ybvY1JIKfZqTj62EOMadKB/mIKSwjZJqbQFoqXL2I/bLNSNE5mh51mxUZP+ZYr4LQtk81q2+LbAZysAYTtWSrdSZy0pU32kXbHTrNSQrbpndqxoRclSRBraT/tiqrWyXpxWG8PjyPe279MuiLTfSRA/qYHidkWwp1a7quFoYNfOfTh54iH84hd/j3qdKcRt+yg1K8xGsSGDErrFCdv6Ul50yeZiFvczSZ9nkff7wQe79wIk9OQ2jRhosUPw0dE9gIOHD+ObLz9VAbClNpnJh14Y9n24rbZcp/SYWpCy+TNvPO9bWe2KsROLH454DfgIBTvx1ONP4+23WuCDdCI7EbQ6JLte8Rqw4MMCkvb31hG/XpUt8OHg7XfexA9/+LxMPgSTSodRqRn8MKLz8bWsr+21qYGdWsDI9UL6aXtauNAStbgiHUEmHAI+WIj74bp05iHg4WYYxVqqildePYNQNIGKGH6w5GtI4jmLDU4+Qp4MBrtcOI2CgI9IYgA+dpdAygNfU80zaLXbPzSKCxevybn9/PzXyJWqOHDkARw9ehQL8/OYnLwjBTuD7VbXVuSzyb0bcMXAgynpzzz7Rxgb2ykCdXZ86c70xisvo5DPSup6LNmJp06fFs2HgA068HlUk6X/7so1yiYQJx9cj44dU7erciGH8R3DskE6jSpGhkZRLORw8/o3WFu5h2qphIAvojofAkGnov+U2cjqhhtK4u79FLoGxjC6g9a0dOy6Lt10/pI2GFrcXqUAACAASURBVAKY2HkALI4y+RwuXvpKXJcK+RyCbgg+ajnKa7KmR4JJHDl8TLp8ly+fx/LSrPzddRjA1UCJFBUJdHbx4MOq+Ziauov7czNYXpwXkTftaGXykc3C64awc89BjO6YkD31s88/RWZtBZWy7gcPPfGiTNQ/OPO2BA+y+M8XCugfGMaRIydFcE7mQahSwt3ps3DqKXhpvFIPShOu2lDw0fB0CvhYrrIQoM0tv18GiVgU5784h10TO7B7107RfDj+ALKlOp5/+gmgnMbsncsCPpxGWahG1Dny7i7Xgwh17kQg2Y88ApLCHQ4GkFq6j/TSAly/D4FQGEcPH8LC7F1M370hOR+F9DIK6RWdfMj9yKLPTPDBplxIJh8CDiQjQE1JdPKh+99Gxq02WoyezqxczHFxAhF4O3agEt2OkpNEocAssIpoahhiyK69t15CrVyU/ZzgWYKFCaKFEsn7XIN8yeGv1/NazxCAiJkLpzIsrwhodDJELEHWKnUf7KQHfF6JBwj41cmO8wp2t+EWxGCB2jVWeb4G52B0L2PcG1B0fMjTOEHsbelmxfRvtRoXkS6nAjWNWuVnqYr+nVMkghnuc2qprY00TtwV3IlNuZxBBSBiu8ypt7AV7DH2Ig8/CClDPLNSX9AiN4gi7x1SxuSaIHiJ/17wwc9VbfiEFhpyCQ7KqHkcyZMRa/RqBX4KmL0elI1+h59btaia06VFr3VUDKBapR7W7jkGYMnnUb0p6xmaA7GUKTduw3EqcOoUQ/fC74ujUGHemotymcepAfEPaPhQKLIpSP0Zr3XqRNn0olMnjxhttKso1dJwQxmMjPsxv3xb7nlU46jmO/DeO+fwzHMPYs/+7Tj78VeYmlxCueDH4UMPwfUGcfHiZSwszMHno5V/FI8+8gQqdU46vTINvXLlOvL5EhzXQbmSRTwRQDW7jPFto+jt3omQfwQV70XsfPACDpzw4dLXK/jwjSB8tf2Id5Zw8nQRy7nLuPA5cPGjGA7tfU7eb3LquqyzA0NxxHozWMvM4c///GFMTV3Bof3H8eqvvkI5N4jbN8ooFgkI/JJ7Mzwy3AQfdu9cd8I9tIwuyb0SCfpw9PB+lMvM6LFu+6TbG8c6MhDaJx813u8KPiyo2RJ89NX/RnubRsskQ9IK3QGUFsU6T6gHkm6oTWMCB/IRBa37iLB5oyiFqlYOIFMoocpN2Q/Q9CIUoeuBitVlesn73ImgSHGaQ30FuYhAPOlBMhlDPlcwtC4HXb0xoVlxk0ytkd/PJN44EokOFEsZzC8uy+fha8ciQXTE45LhUcyXdTxELQrvK5eFgNIfuLAwEJAbAQuCYrEsn4mbHRN+2fHu6OzA4tKSCOVZv3FdSCRIo6rg2LHjuHDhglp01soY6BvC0OA20Z/cn5vH3OyciP9YjHLC4yCO7dv2IRoNy+LAjiO74rZc83rUnlYGTlvUkxIcJJu6fYb+khRfxiFEf8KTrSeTfxTyBRP8pSNnK97aqqNhLxIuyKQCkRO+8UHW2saHLT65oLAYZReWtql/yMNt8BrToBv5fG3J0e3Pr3IEboATvzN9wNstffm7dnK38X35ujznhQJvHJ2wCFWnLZWTP7PFffvzbXicfQ2di2zmvbJrJl0odmfYffX5JHyJRdiB/Uewa+cevPTyP8HrrjcT4PmicIzgUIR4svEp9ar9IV7a4sdel2tTCjxzL20EM/a6sMWxjLgFUCmGUGtLDbUi7aqrZwBHjh3H55+8h/Taoh5H2Z3bXrn5cVpHwJoIqAFCcybeepLxAdepmrHPlM6ceX29XA2YIe2KLnP8Ed11evDk46fx29+8ilo1C8dTgo+ito3HZaPgvC0EU0GnHA3zmfSzU8RHx7lCsYG33n4LP3rxRbXYdVT2SboCn6cbHc+h0gjt59ZFlpulmYiY9+FaINeRbOcaqGWdaNhNtdcdJ5I+vyNdWMm2cfzI5sp45eU3EU/0iue7cJHlHEmHhp8aPk8J3Z1cP8oSJpZMkm4aQ73hl6YDaXXkj3t9AQwM78DXl66he2A7zl34FmuZMh58+DHsGh2Ar1HGRx99iLrjx8z8MpZTGdWjlXKyidGOk1OmP3rhRYwM75BJjRyLWgXvvveW5BnRsWWgewCPPv4EfvaLfxRHLJ84bmmeDCkqBF08zsFwWCht3LROnjiFWzcnkc3mMDGxA7G4FzduXcSDh09iaXYWk5OXUS1nDfiIytRBhYKacM79JxROIJroxY07cxjfcxThZJ/QWeqOq9QOXnfU1slaYoJnDY1V3MbEFawF5vU8tmzL1dTErK+a/IKKQ9MPFot1oU4xnVx3EXO2PVy7SRlRZzA1QmhZvNsQTNsgcbxhKRRZrHFfZcf9448/wq7de9HfywyCGmoEKvVFSXwvZVcRILhgJpKAMa+AArhhDG3fh0w9LrpGrsG0TWVRd+/etASgDQ72g3kELm2D4UVnNIDi2izu3b4kblfM0GkWr14HJSeEenwIXf0jqFJz5I3A8ZLKEUYsFIbbqMLLho/PQaFCdyi9diq5NN757WtwGxVE/A4K6TWZwORLFZQa6np24vhhlEt5M2VUGq1Oms2EdUO2RNNlURc1nSZKR5a0JgaFppFKZ5tdV9kHpCgnCOa5V7MQ2+CyVGK7Z3KdIwhRW/FW0KHus7p+NBtw8hkMm0Jc7pjebYTwzbVSreplaTNrnjKIzC+YLBVtAZEupVNvTt21yaWNUTkuG5/TXEd1LZUGptCr2xyomnQlXfKk32TcLm12EQ0vxE9H5ykaLEmAYnQu1A5pRoNyzuRImCbkpu64ybnme/B+l+ueE3wBn7rAy9GQ55sKxThtkuUgFuHGiVOYGjIxs+t2OytBqax8fa0XaCXM19V7Vex8heZn3sroAeWt5fUcmejyY0hd0xTq2yYvz2MZHt8KYl1pxLsK8AfLQrtdW66jlI2iWo5gaLRbgldvXJvDzN0sfE4XHE8Y5VIF33x7HunsAphDEQ904eSxRxEMR1Cq1ZEvl3Hh22+QyZF2XUOtUUIo4MJTX0JnvA+H9z2HWimIYGwJBc/H+PP/8kFxznrpZ+eRDD+AcPcN9A57Ucz78ZtXprB8P4L/8B/+W0xNXcWtGzdw7eIS3OoYSs5FjGxPij0u7/lbt+9i7l4KPd1jmJlaRS7HY6E0s+6ebr2OfEyNZ63cYqnY802HLE7/wn4vDh/ai2qFFHltKChN0zxHDHdaeW+sz+IJ0maV0s+18f/4x8zmyceIw4RadUPgtKJc1Y4deeF6A+mCLoxsdvJMvgeFVH6vI/8e8HG0RxcBYK0IZIsA9YIcfwXCTCDlWJHuLpyQaDFfoo0fuy4uxegmgZzMKQao0RaPBXAoAMetYWxiWPi18/N5xGO0m/WK3oPCTH5mNvwlwJTP9boIBxRR8zV4kAqVkgQ/8cGDxzpWHDDElx/IZkpiias+2ZACemhkANNT08gXyA0lR88rlJPu7g709PTg8pXr6EjEhDc9OrwDI8PbMD11T4ATu5DkRstG5mnI6K6rcwDDwyMIEsUYkbJse1wsTQeVx3wruaxOTFquXU0evlmQ5WIxIzBd6/RG5wTGikB/J/gwy5B9Lt+P4YsbHxvLbrvK8sKVzhIXIS6KHg3C+10PvpZbpxWj0q50jdr8DgKGjQhQHFIoEiwqkLBCcz73+8AHCyf+HsGHivaskM4COE3c3rywqm1cExi1gZ/138twcQX46Yie34dhbjQleODoSQwMDIngnG47LZCn70+OvTp+2TyWzeBDxumSHcFr2uSIiDvI+kc7b9MeS24EQgsyFsvkEgsNlxspvOjpH8aRB47h7IdvI726aFLN9TxIUbDlSde9RJzPzORp4+9ZX/r279sSuNkMEX5XUamq5kMWNBfxaC8ee+RJvP3b1yVt2vGU6fm0GXwYEwB+Bqv5aB8atQBI6zjRBEBEqxXgrbfexos/fMGYBWi3U2GZUp+4flAfIgWS4R5vOiDGfUaMLaQ7p+dVE81tei83S9XTuaRdCgAh/coPx/WjUKzg9dfehuOEUCyyoRMU2qqEsdU5faUGpCrJtXQcyaRX0JGMwxcIwfVFhFaifuoe+Vnv4AguXruNYLQTn3/1DbIl4NiJUzhxcDeq+TV8+tlnyJfrWEjlUaqSewxUi1lEwiFxJuRZOf3Uc+jq6ZOGCJ2qXL8Xr73+ClK0nqzU0NfZK+Dj7/7h50JD4sSEDR12OQk+WKCTAkZXOgoXGcS1b+9B3Lx5F7VqA9u2DaKjO4Q7k5exe3QnMisruHPrEop0mmKuSDgp6eICCdn29zDHwieTnXiyF3emFzA4shNuOIkarR45yeNxYFlPCoyAXNPxpYuTZMwYC8QmGDYAuA2ors8b0mZOijQo6npYYFXLqFWYlsD1yit0EmpkeJyCLrviuoKrnocCYeVFW+cmuTrkWiKtmRMwTv4dfPzxJzh48DCikTiC7OyT2lyYxf2ZSVTyGUlzJqWJ6yytXxn+5wvF0L9tJ/K1mDQLWczx2goE/aq3LBXa0qT9qBRr8DlVVDKLWJ69LR1r0tQcXgCkiXJyUndRD3Wiu38bPL4o6g6LNT+CgTACMnYpw0tA7HqQorMW9+hGFcVMGhe++BSeahHlQgZeNt7M96w12OX24/ixwyiX8wJQdTLIE2HNJ8y0sG1Js82D9rWZxjdVaXgoqGChY3UZdg/hvaZ7WUv7yPVKzq2ZWKo7IZ0x1dVJurRGE2hNd+xHkVuc03Wjj+Tvtofptq/CpPNYYoBlAGy5DzbIzFBake0Q232wvWPcnLaadcVSWdQSvUV32Wr/srReq7NT/LJZSC4QxDRTbFCw/cx2H7Gfc+N3sZ+nqVlsc5W0n0+e22R56HkpFJnSreDDNmm4hsv3aNJZDa3W6Oi4l4mu1K8huFt9Fv287Y0npVCXmHDt8YiJkP0szb2pzvu0AV8og1L9LgLhDMLRhlCpVpY4QYsjER0CtwLeq8WCg2opiEioF44nJHvhx2c/RLGUQjDoIOiEZP/i0JhXF/85e+5TrNKqmgWwR13VXE8Gfk8Mjzz4J3AaEXj9a8iWv8b+I51iSHL3xhpqpT70jc+iUl9BuRzDF5/N4/4s8PSzpxBLFBDw13Duk6uYvUXr/Co6uzrFWOSjjz6VEM18jmAtilqNBiC0pfbK7/X00vaaeUwBqXOazV1Th5l5mjjcBlwHRw7v44xMM13kf4YYx3uBCiUzjOCxZq1FwXkTxNTr+E+/SG0GH4eSL2uWBxc1EYvwBLMQUH48ix4ilyo5t9wOaBlXKMOt1uGnDsIh9conCz4nDGsheoU34AZ8iCbiuL+4DJfgxBjvCYap83d8qNaIuPRSSHa46OxMyAdeWVkRAQ/BRzQWgeunILSCSrUEvy+EXLaO1WX6bitgIF+b4sBysYxqCejtislCQ3Flld+HOghZYbQDzDVU1iFxhGCRrn/ytThF4Z8Dg71YWl5SH2ufK8elVKxjaKhHutVZOmowMMwJYveuvehIduLe9JxMRkaGh+TNcrk0Mpm0UGsY3EidSFdnv3hfS3fTQ3qO9jh5Q7YRsZr3FY/HVuCjfcGwi65+RdNpZle9UNoEPrZaCNu7Pnw6u+sWmLX//hb3u3av6cpRZcevJgUVE5r/EPBBm1UrUteuRUvE21z4xWlNQYftBsnkQ7q9rYVUOstbvKlOLRR88Fg3Ayft5GgLwGPf+581+TABUKI38tEdS8fdp049gfh/Fmi+9vrLIjSzG53+xYIPnXwI9UyoUesrfhv6KDoEmXyoLmTj+bCbVvuGoZRF3h96/HiMRCcjxRrHtaM4dPjIBvChr/x9uENunGb4l27wG3+XnVjzbZuXkGgoLL3T8kUlxZqcc6UOEHx0JAZw6sFH8N47b6FapeaDycObpys2GFNdcfg5+Fr6du3HoPU56HtP1xMmuDp4++238fzzPxBLWBW1sSBi11wporw2acvb2tAMKGuKJy3QJ31DqVX63qQ/MXywJNcpJxMyqfN4JJxVQAl/7g/A6/qxtpbFmTNnEQzGlVYBTjFI0iCVRiToQo2Jx0KolnNIra2gu7tT8iboPsb1ScTRsmu76Bvahm8uX0eyqx/BaBz+aBe8gQjCngqK6WW5N2uOD0U68rjkxLNpo6CXwJRWpNFoEiGhdan2KRwN4/z5c+IWWM0X0BlPyCL6/kdnBTxR0yGdToIroURSbO4XkOV4awiHAxjbsQuZNItFr9Bw+gaSKJRWUC9UUc7ncG/6hoAPAmTSruSVWOBzkkp6hRSqLjq7B3B3+j784YSkRNeYYcBgSNnSSfNQgxFxFzNKVQEC2sdtTvX4+TY+2otBWwyNbN+JbSPb0NmRlMRwTp0EXPiCAvbY3RT6SoV7UsukhW8ltB/p/vHnSiOq1niONRNIrnifF3/7tz/GsQeOYWhoBH6/WqNXGnnkUqtolAtwaiVUiwSeGTFxIb2ZIaEEmFVPRClFvA5cdpCVasmSj7kQuv6VdN+VKcUqVhdmUM6nEQrScYl7pEcoMzW6H7kR+IJRlJkfAh8qdVKLaBur2RkkbFKossbX5s1SqyIc9MEhlalaQoXdtnoVk7dvIRF20CitKfjg5MNSN4ydv1rt6lnYaMduAb9d16RY5BTKADyug2KQIFRJdS0UIML7T6agOmm19Nl28LF+Kqq22nb6oBTglqGGJTTJxNgUyFanuHk/VV5K+z68VVONLkJ/CPjYOHWwx0LytKSxZMHL5k/Cw2qPjbrWNWcRW173/CH3PK5dSr9tdcPX7VttzxYNKt3uqGM1Kdet39VRhKWnys+NPo9GM+y6/8vABxkMm7+vBTut9d8CEQs+dPKxCajVeSwbCITLWMvcQbYwi8GhLtX9lWkCkATqQZkOcMpLkXqjzkYDReQ0ZIhi7v4spqfvIJVaRX9PDybGJ+APBVGuM718DZPTk5LDwSw4Um5JceuMBZFLl3H86FMIB7skI4bC8nTmruZO1f3weTswvHMVudI80hkPPvxgDk8+/iQyxTvYezCI5dVriIU6cfHLFVy/6CARHcHI8BiuXp1EschmOy2P2aAPCA2cKxDnC/19/bIHMSPKhiVuPKLCRKiV4XMaOHJ4v7CcpFY16m1pYpJF5NAZdf3kg8fZTvt5vLekXZ3oeVMKs3wujxJt0MwNzItJBMy8uNltcDn2bcDPIqBQgr/WQKgGxHwuemIxVPJZ5OsVzCY4Em1IMEssnsA33y2hu5sHQbu+dtTqcYNiGccFgzVkX39CNlTe1Ddv3ZTiRlws2CEMVJDo8IAhUURq9+dyWF0yxZHhP1IUTnTLPTsZDyEc4kEvIZPLCY9aXa4MCDLWvRyX6CieC7bmg+TzFTBzsaszIN+dn4evSwcoTmRI1Uqn04Laq1Xaz4axZ9de9PUxUfKm0LYmxsdkXNXX34N8PotiJYu1tRX43Qg6kv1wGuxgGvs7HaRrl1P2xfUV9Fbgo71Tv7nIak0+WKRvnHx8X4fETkZ4ARJItCYErUtyq2LUinG5ybLQVVG88SbfvD40f8LXIjvSCs5lfGrC/dY9jXub0R9Yrj2vV1JZeH3azyRd+o2kYQPG2MnitMQWIypwIxCxVopbf1DbBVIAswW1SEvN5qhY3K7qVVlUZdRbLEsHmV3DN9/6jQjN9PgbepydfIRDarNok7E3gQ+mIK+ffOiscv3DUn7ai2+hi3DSJ2RNzedho8FhqCG8GBzZgf0HDuHTD99GLr28zgbX0vfa36V9I2UxJZvb9wT7yTlt28AUfKwHmI4BH6Tq2clHR2IQJ449iI/OvCuBbyBHd0vwsdHtitMcK4faCGRbtCsxA6i7ePOtt/Dcs88gyOaJ5A+oC4+CD+2ysRDcqkDVDVb+3/xn/Sy2iGnSrKQA1i4rxaSSxuFyHQsiIJOLAFKpLM588KnYuvLf6X5TKGWM65nlngOxGJO5qUkroLu7SyYNDB7ldR0ORdDRSdvGILr7h7C8lkU4mkAoEkPV8cNDmlcpi1KWHbQyMsUaVnIVBKJx4cvXSnkUsnnhJXON5UVDYSfX0Egsip27JrCysiwOfwf37sTK4gLOfPQxygxPIw3Xx+mdnm/2iHm/iD218Lk5xXYRiyQRiXSINo7/nWt+V08U1y5eRiGXxr2ZG6iWMiK49TnkfvuUHEIbZKcieih2ynt6BzA5NYN6w0UgHBXApe4rSqcsFqmjUEtte5cIHUb7Mjp55pTKOBzae1LXvpZNuC30jhw9iYmJCQ2xrVSQTCaxmkrDF4ogEImJpoYp1OUKg6nMPmPuCdvNls8jLkoElmpCoE0Fj+xxP/7xj7F//wHs3bNPLLrJE2e6JhPggy5zJiqoFAuGUuuVRl+hwoYhL3jtgnPtjUSYDdNAmBqUcEj+7OzokEZiNJ4kLxqeagnFXBqp1RVcvnRJEtVLzLjy+mS6FOF5r9AetQGPL4BSpabNG051TfIFN+0iPBLQR5CdTMQxum1YnHa4JlN3+dvfvoH0/G3EPDmEwn4cO35IgAmbhXLMpRli7lMdN66/1bbYcISnb6YabJDxfGkGk+57toMvlCqjFRAnK04dhU5kHm2aLdmBzfRUKVtaqLceFFNrId0OPrbaI0UYbgCuAhDTONu4iPyB4MM+rX0aws9gwUerFthcjW8GH7LzbbGemUXThBmvB2mtk7BV7cAXs6YjQg9mE8BMtdY1FNt6UXydAlPV/8WTj3YKuvk6llppWCS2YST3OicfxrmSx81SrFvAzi+UzgAb57UMMrlF9PR2yPpfZuHuhKXWo+6QuFfXdq5vav3MxnI0GpNcr8uXryARZ15SrzTgL12/ilQ2hXhHFCur8ygWM2oJ7XrQ29mJbDqP0ZEJ9PWMoFblmsQ600Ehn8Lc3BQGBvuB4A1Ekw5u3bqPmekSHnv8Kbz/8fv4H/6n40hl6RJYQCWTwIWPErhzs4BdE4fw3be3Qe1kPkdqJ42WuDZynfJIfTswMNgEH3YqJEfSUPbl7+xKCWOpisMH9iDAzhnNF0QjpjREqd9pZ2DAh518sE62e/33go+x+t/rGMXYRNrNOxAKyMRD7G1dDyp0feE0wuPAX60jwqlHFegJhzDc1YVyJoNsvYhr8RK4bg4MdsDj8WN2dh6ceAX8FKhosrYs/Cz4jSicC0dPT1y6NoUifZ65WDSQz9WlO+jxljC2K4rO7pC4gty4lkE2Zfj3dRVberxllApVGflHgkEkEnEZyaazWe2UKPnQJA1zkSKVxSx8UpeoOwWtyDj5Ie0hFArLhcYAKG4iXNjtqFdpMhxHRzA0MAyv48P83H357ydPnEAum0Y+n8HMvSk0HHZbyVnlqK4LXR2D4vnMpHNpUhm3B+kA/wHgo3ljtS0jlqfaXtySV/mHgA/7MraItO5Sm1apLX7Az8LnWc2Hgo/vz1poW/uFgrdO8yFj+g2LYxv4sDketMtkp1U2drNLfP/kQ4t6GgBY6poFWpYm096xaf+KGycfW88CLPho03yI25VPiogfPPdDqWkpbt4IPsRNo1RuaT4IEH7P5MMK2rcCHxvH1Tw3TPvl+9B1SW0X62KJ6PMHpds5NDKGvfv345MzbyGXofVoWwZHk46y+cQLhJINW+/njXWCutTYfB3tfoljV1uKMV/Dgo/2yUcyPoDjR47j44/OoFrJUqYpndffq/ng6Ldt8rG+49gCH8JLbviEdvX06aeEOiL8+y3ABwvg9iJE1+dWkWO/OBsT0rARap+G7Kno2idFvPDN6d/vZcK56iFUSOrI5GBpcUWoO0VJHHbgcbUTa12BKBxll5maHXar+DuLiwvo7e9Bb2+fTBPoxsRCnECgUK5J3kW5ygDWArKZVSzPTiK1NCfU0AcfewprxRoKVWr8ygiRw58tiMBa17x52aA4fVZKJ+8jB/0Dffizf/MiXn/1JXx14Tu8+e4ZOL6wODQROPlYwJL64/OJ/TC1MJ1dUYxuH0K5pE6CdLEiwPG6pAlQWA6Ui1lcu3IB5WJKmlw09oDRfCjtSoNaa5Uaurq6cW92DsEg9QjWglkbCTXR45jMFXNy+CMee+HWq1zHTFL1zLYKO1NxWrtpc+KTiW7s3b1H9iUWu7Q1ZhgkvAE0mFi8uCJTCDQYPmspPy0HNlvY6tregNevdqL2HuFk7L3338Po6HaZsGhzwIciN3c2gljw16l5qZjsAwItToQoXrXuUupySP1Yaz1XZ0W1mfeiSGpeja+n64HkmIgtrBdVAXDUsvAgFsSClVMnglZy3ynWJXjmLISNNT7P648I3516HwrmFWwqzYz5MfzeH7/1a/jKi+toV5yKGd5mU3RuhAjrFxqjhWg2LHSsId+FjYz2ScTGhpwagCjl1uYhcfrV/rDnXackOv3go2m+00bHU3lKC3y006DXv6aCDwuuZI3bsk3/h00+2mlXtvjnviRFtNFxqvZjs/U611y1oGf+j9E6bTHPlnVSwB+k2cA1zP6sfQKyNfjgdUd2CBs42oiScF6zL9vnW02BbUCr5kO74/982tXvAx9ttKuN4MPfmhjZ/ZLTZhoYSUaFWLFzD1S3QzI5mFFHoOF6WQ/SLIjBhHQU1Rw1rvOcQFN4zgZ2IOgim8/gzvQkVtLLooGNJkPI5dZQKmXFkY4mBqxT2Zei/mLn+B7Uy2GgFpWG9uy9KfgDJXT3BVCo30K5lkG16sOt20sIBBPIlO7hf/yPz6KOaaTXMmLLW1k9iVd+9RnCwW5k01zreA+yuqyjWi/BH6TVcg61mh/9/UPyubn2SJPaSBDaQW5DJAG0l65g/96dEl2hPVjm5ZHWauhDVd0zLO2br0fBud1/eR/+p59vQbvaXv0xvLQ8FVvWGlyirkJdsjc6OpJi/5YvFbGUzYh1WogfqFRF0nXQ4Q8g5vUiLDHmJXRvG8C5+j0sLJSxa2IEs7NLWFhQK0GhYRjHAvEHlm6Zporz3NGpBwAAIABJREFUO1CMzUlIJtNAR4cHfX29mJ6ZNwKZEvbs7xD6FQHBd18vIJtm/glDo7yIJ+Oo1NLSlaoUgeHBbgEpLIS5GaVyHFXT5lb9iH1+0iB0mCoTB7lRuLFzriQ4TsTae/fulY7PpUu3MDTcjZ7uHrGo5EmjSJQn47HHT2F1eQ25HDd4pqyXJf118vZNSXqnuDSVXRNONJ0VPHU/HdwloGZoYBSxcIe4dYSCERHDqtt668GbmDcBv4vttMimYUsxs0BuJZjmaFOsLk1695bj37Ziyr5r+/iy/bNs9Xz7M5s0/n1cWMv35+s1u+HGPk+oWnaxsnkl5o1FhCZ2yewYKk+Y58SK1WTTMYWwWNQ2hcDyTs0bgs/RkWtbp37D727cmMSdifkMom4zj01Vti7q1g6QwlyKiUkbJH3lqSefFf3H+++/06RdtRezBEUqOFd63zqxYdsH0kVaLXdF7Cg0Mw30VI6rfrB2bi3/nQsqF345NlI8cEPiB9a07b7BbRIy+M5vXkK9lNPjZ7REzRBDc42J2FqrNdNI0JR7K1a0i7l8onUYUos6vQZUY9O8lqTIqaPhWMcWtdql+9CnH38ggnPa0rZIZpYKoLky1oqa14noc0xRpzoNQ7+Q86PAVimMrmg+3vztm3j66dOIxSLw+ynEZOfOiPO5zgl9I6CaGa+OqNv1SbxmxfFLQsI0XImbt51+SI6GhJaqCxoTzPNlLpV01yLf2SdJ4bFYAolkh5hoxGNxLNKCNhnG7l27xZxC3pvTCNKZvD753nyPV197FU8/d1q6srQdp+tTNl8UAJPNEUiYUM1GGV1RHz774B0Z9d+9O4Vjp55Aru4VPQOTlBn2J549Hld0RdlsWswy2IRhocBOFvUbf/mXf4kr332Fzz/9GHPzS/jo7OcSwletE/hpajSvzyAduDzMSaI1ejcaHgZujiFP//+6seT11uH664hGorh56woW7k/C62FaNGk8MRWcc1MT2hVDyBSA8QrQqa4CHW1DsSunhW+NnGqjYeZ1oYWpoVy1FV+WDsJzZAGC0EjbijH+t55kB/bv3yfFNYWcAhpF4O5FNl/G5PQsykz39ZIqt3lyLWoCM/VXW1cLEOxnAmZmZtDV1SVTMYJB0RyTSkcqkzgg0aVFg0JVJKxND742G3t6W7Ymquo+phQk+f6ilVDhrrWUJYiS65v/kNDuJUDmmkKxrVLEZK8mYJLjrsQ2uU8YLFbX3CkN4iIY8sBPG1RjInJ3ahqL9+4AxWXE4xHs27fTUKTNSiJOTKTnadq1XVrb1zLZi0w3W75kW+YRz7vlq+tket0Kvg5UapPMFNVtv2bpmiyYpf4xtu8bz6NMXNqCbnlMtwIVpLYRCAiNWqz+dR2xUxClPvF4KjiykxR+T+tWuf5bmJaLWZP53wg47TpkzQ3YfGh2XpovoOu0pYPKer7pOBmmRFu22IYD+Tv/VdZAiRDQY2uLV0s7awcxdjLP42b3VkvD4jouTc+Nzcc2Kp3d3/SaMJIhserVFYDv1TSSMdoP7sOyX5I5YJrfqo+z94oQx0wT07T0hPrKd1BBv9LQuNZzf+a5ZPOAxiVskrN+5G/znJOd4JU8oMXlJdydnkQwRse4MoqlLEJhF5VyAd2dHZi6e0emhI1GCbv3jKEz2YVMyoHb6IHriYn7XyhSkWDDmncFK2uLOH36Bbz33nksLmcQSWaxbYz1ZRY7d+xHMnQQMzdr+MU/vIFkYgClAimYSXUrpLSB6yot62n47ITRkezS+9usCRY82NpP1gxOr6tlxMJ+TIyPosx8G+6PLhsW2ugRiiPt4AWA0aBFGU62CWLB2V/9prZZ87HT/XspjPXEilEIAgEfcnnGqGuQoOg/gkHZTPxEPeUiuHxS88E/exJRDPf1o8iQptwUSoUGtm/bgaXFNK5fW0YsrkVLgwsbJyhOQ9ZSrll01orH2bGjwCcnC2YyGUAiGRfBj88XQaW+jN4BP6Jxv2xus9NrWFoAVpboqgL0DfQiV1yWzd/ncTA0MCgggDdbvliAG/CjUCoJQBCXGQkt5Kak0w9F7ZphIKJkDpdrDQwODgjqpW5jbGxM0tMvX74mYnUK3R9/8iHEkxG8+857ItBmJ7ivr0+E6NevX0E0FsSRI4ewsLwsBQG7iVzEeQFzE+5KDmJ8+wFUy344DRYjPDbr73V1eNDFxi7K6vNt+eXaVZaE0A2PfD7XBB+ybm+VZNkGBlobWMtdqv0lq1u8B0fZLG5FuGdsam0HbOPnaYKOJhVHhZgEuLzVeewFgJkC2C5kdlGzxTCBDsFHsyNmNl4msNuHLcK1E03alQGjzECx6VHmu+sEcf2B53tLoWo62cqnb3PJMW/E86AbjuoExO3KVZtdUmueefp5pNYy+OjjM/Dxhml76Di4LKBIMj64CbO4MJxm+6tqXaodPHGm8HjURc28nAVu7RxLu9nRQpKdT1u0sXOuXTxm8jpiy3r4yFG8+5uXhHqjBUvL3WmTeEc2GN007T8Exu3ARD+WKph089FrtFDIy+Ik9BMDQGoVLowSk2ta0j4w4Xz/voP4+qsvUavl4HrpvkbbWbtKaZkSi0Z1EzZVi2wyBCDmfZVmp8dYPysFqrRZ9CJfquPHP/47PPP0afT2dKFULoiQmICOXHwBC9TBVVRcKtNV62VOpzrrPGe44VIIVXhuTLFHjRj509R6cNLB5zouyiCY0H/Iw2VS+OrqWlPQyk04k1lDRzImoIbHltNBHq9QMCRdd16XDLK6ev06HnrkFIqlqtCPaA1ODYKkKdP+0BTVAYZFlVZx7ZsvEQu6mL43iwceehxVXwQZZiTwWi/lEQ1FECWNCVxzyMkm+NJrm1q2p546Ldf2r/7p5ygVaE/awDvvf4hMkZukT7rx1giC9ydnRuEApyUdIrIcHByWvYFCclKv6IJF+1t2zqem72Bu5pbQ7IJ+P/xM8KbgXNyuCE5ppaiFKLuS0jllbgPTmWXawBuQayvt3vOyrgvLUKYe2uSS32m7BcW63MD15hTPXP/thVTU72DXrgkJsb1z5za6u7uR6OiCGwihXAXu3ptDqVpHpa7mBOtvctvkVy2I3JcO91sLPHTduTs1hd7eHjGfIPgjFS4ai4v4Xjdnnk+1y7bNMukui6VqaR3wkFJINECy6muhpjxX+Ys8T37AY8uilWQqay5bQ7mWN3RoIyS1n5b3qbmvvTUHnrKCNloQ88zIIfbQGayGYqmMmdlZoWk1KgUkmZK8b5fsuVyL1AqW30mpzbJnmFA/baasP4wWILYmXXoqqXWxa0r7MzQI1EwoDQgT+tUGapcN8bXUIT6HjSrbubevKafBTPmlY2w6xRv3OO7tIr4VkwG6P5nj3yYY133W7JdmHWzvHG98TTmLbXRVC5As7VWP1+bJh2YN2QwN1ggmZ23TG5jyvWmqsYGittUHMj/Te0unorIXGuG+3bvtFMkWpTyv/DvXxvapihgIiOPj+n1Ye2utYyjsB9alVrRrr3BDu2ve37JdE9AYTSKPBT+nWJK3qOlSbDtsitl2rlok64RU7Yy5F5BeGPCHEeT6Sgk5Gxzi6qmaLuNxqPGQvjAuX7+BO1O34AbI8qGJh7rKsdFz6uGHcPGbb8W1kDXigQO7JXcjl6K9dwdQCyKdyqKjI4RKdQ354hpyxSwef/Jp/N1PfolgKI7l1BWcenwUV69exd3rgK+WRMANw8sATk8I1QqnEkGxZ1bwoZkjNfkcQXR2drWmZ9LAWa81FUjm4UQ6L3oumXxQIij2zsQJpNnr9eRn08I09njM2mn7/Dvvlf/r1/nN4GPM97eyYYjonF0843JF3QbvF1JgxShAHEwYuudBkB+CHRemszpAdzIhblNLaymUYnSe8qKYq6NWYXeWFAcuTDXUeLJcTUjkIISTUzqssEO8sJCSi0Km2S7zPMhfjYqVHlFbJA6MbOtAreLBzNQK0ms8EGH43BBqjSrK9SwqpRrikRC6OzuFn8ucDY6DQ7EoyrWq6DHUBYUFBUEHCyF2NXVUSu2HjKErHDV5pRNN1T6DoYjk6It/79496dLQuer0s0/g/sIMPjhzRhf1Gqc2LBp4gjlWreLxx09hcnoOmVweyQ6O3paxtpoR8FXOA7vGjyHg7Ue1ZNwrNlR7LUs9YxHLIor8XDOwbo0O1xe2uu+w+643m+3GbjW9sGi3ncNqR2jt686G+Al9C+kOa+eqOY3ZinVlF32ziGrBr11hTW5v8fftQrsRfMgY3WX3gJ3jzcF20uFpEwry+SKAdUmBKjVDDds77983DbLfu9mFM4tqu8hdf4cdMS1wNL1VrXD5dYPBMP74h3+KmZlZnDt3FjWKyNoe/BwEWwQfesOqne6mgl+EvHr+lfbhiIaDRWOz02S0JHYKYo+hFTVKj1TCKrUI8zAR2/VjeHRc3K7efPkfUSuS4mSdnTT7QTfw1rSiXahp/267gOLcZviwshnJv+vPZPPhlMQCS0nf5VVMuof63ItSqOEiEu7G/r0Hcf6Lz8SD3+sQCJjpgpnQsriwuSFKc6B1Kd36KroZWJFvm8W0LRh4vNcyJXz22ed48OQJzaJgpBAzLsS+WikxPFQskm2XjO9pCz/tpKpuiP+jeJlgXx80iVAHkWZ3nfkd1PiQ+VZtIB7vQI2TELEEp0pCO3CkybDbzZE8jz/po6JDYFeZOh1zDHnPzS4s4F//2V+IQ2E2XxLaDItITjwqpVZIGkPOAp4SUgv34FSLmL2/gO6h7SggQBNf5aXXK3JN6UooskR4Tfo1cdbhQ4fx8EOn8Fd/9X9LQUyKaa5Qxo07UyhUG6J74GL6/7H23kGSp+d52NM5d0/e3dmc895ewCUcLkAHHBHuAAIkQNOkzKJQFsEqS5TsKrlKElj+Q66SrZJlW0ygJIImRRWDSeKIAxEOhzvgct7d2zwzu7O7s7OTQ+dsP8/7fd094UgU7UYtdnZupvsXvt/7veEJJrNANcEwUpGoZFiHR9IY2dqHgf5hlEuEgcQRChJ+RlgQVRHjGJ+4ils3ryASaqioCFMSMmDcE07FKLUrUREClp1MLY+L8C3jcxCyyOIjgEbAJmKa0DmMtsGhOr11FxOt6cZ13JF1XcdJ4jrYNpjEiRNHMDN9Gx+cO4MD+/cjlU5LqYzDpemZOXmfVJseArY2W9O9dUWDVJ5C7Lwaf8Uf15UrV7Bl64gacSx+yVGLycrZYmxnRuLexzq/VuDTtdqaDU6hUtmVm4R6USmuLkJFZATJTq6EpW09Od6agcLaun5c54ynwnJrasNsrAsKDrHhwmdSk2Tj3HDvZOHBd6Rq2sQEcedJNVRyuTQOHd6HVouEW2dmLFdxChww/3BNoZ5mmMVv2198MSj8uj7LEkhBfTYRKun6aBnUe7P9zN97/37894dN7v3ExR+PV3dan5cHAwavtGMzKV2tT4ds8j9vw3Q3cXNCPx9W0Kz/DA9T8km0EnZ6om3y6k6bvaTuxu2lk/D7vdNN6jZ9w3Xf7HBl/CRIgzA/6elOEW2NWZRT8UEOhtRHTWaf93i94IBF0u6F4zOkJqt0B7qk+DV7dA+Cwoohm4jwOsgKgHBDBzGziSRDDNdQJ3vRcflJqaDZLXrWlRXTojpeexZcX83tD1z3LvGJpHHmwkXMzN1GK9hAo1WxnJNy2NUaHv3oxyTuQaPSYikvEYsD+/cqRpBjEkQU1XITGYqFhAnzoudGBXv378RqMY/p2TuYX/kAR45nsTg/gytnl1Gc34lgKyp0DffKRCKDWo2FkXG2ebzms8d9lJYW/Yph9lzbBfF7t1+7hF2Ro0X/omNHDyAeY87RkFcJ31M0KAZhwq56OB8eBeMLat7b33i2urH4uH/7swoeq3kSbUjKta4tq5p6wzCyfLVIuAkT2gAkkwyaLZnsCM3RMsUo/jueiqFWaqBeCSBA98gqsXFhGRO2Qg0FQMZdyneVSi1s3TKMXbv24Nln3wJNynN9AeT60ropJMeoc8DxfATYvXsQ9VoAC3NllIvsEJZFtAyE2zJ0KZca2DKYQyaZ0uZfLJUk6Wa4L3bnCZHgRSaBlxtXSPrj6XRKJHIpbMUTaNboMkpSaFSJIZMcds75h4uRRRExbZFYEDPzt7G6XNQCYUGViHOUzbFTBCurZTzxxH2YurOIsWsT+pkHHtyOdCaMG5M3UVhuY3T4JKLBnQg0+2RUtB4eyqTUq135YEMpTq/atH6a0Bsb8oWVn2jy4WFZ/F3/kG5GpqPB1PqXTwANg2uBJyp50nUbsFvkeg5cW4tqZ1461k81aG7YLT4sAfTdLb4jj8tPgrw+euc9e0xSfIdLY8XO5IOO6Ab9WX/dNmxOkqf1XRLjNvgirffMTLCA0x8GLFd8iIsSFFTmc5/7GVy6dAUXLpzdUHzwGFh88JzZ+TNFnu718Z/DzdtvGVJu4SZpGVOnc+vH0DZp6B677yYx8PF/hGvZRsoOTQy79hzAyVN34YW//qZUdTxUg++jDpuUg6x48D4zfkNVccFz4DHp+hihXqN4NTIMlkUhAv5tHSJLxHhc6uyHY/KzaLrio9kKYv/eEzh96h789XPPotUsyeGcHInepjLXBRM0vya0eRFi4yYUvRuSX9d+mqXJYSiBF196EafvugsJEnsDlLi1xJ/Yfr/JWbvYXr4AFA9OxbODdgVDqNZYIJkPAz9HKmO83lS6ktqVOUPUG2UVNOxUplJ9yPUNKj7KJ4Zyj1GDLMUDjMOmgMZj4TXm55OoyXNbWVnB2PWbyG3ZgVK5Jvw9OTzxRErTnwgVpVJxZNjcCbSRiAZx9dy7aFYLmFtYwo4DxxBKD2Kl3FCTplEpoVoqolGrCiqaTHDa09Z73HP6NL78pS/jz/7kz3D58hV5rqwsFVCq1fH2+2exWuHnJxBNJJy6V0iS4qEmJXmz4v8trdwRL45ywiFwgmMGr4zrqWwfXn3jVZx9/zVs29KHkcEhXBu7IZKn+Xxw8kFsNadFEZE52Ti6MzONUsnUs2hIK0hEK4BoMtqZZGpN9HhudCcONuHvTQqtueGSE7/Y2i0M9Qfw6EcfxJ3btzA5MYZdO7ZLbp2Sr2wq3bo9rY5Z00FAe+OD4pBgihbLrNPaC++wr1l8jIwMoa8/K0y55CrjOdeHsNJDYVPjBfaV7NknX7NUN+EWa7xY0cHz0NcqSCzpq9HU0Rmgeuikm3+YCqSDqqifyzjppyaO46Qi3/0RlqFZd4ITJkzDeEykAItpfk2IMn1s2GDo60vj6NGD6hYLU89nQRNJJmVhxQpXaXUTTiWZFke1R+kEraNtkBGx7XW+6yca3ilbyZYmmOQkkf+ytrPO87QJmDlvk4fgEKprNjBNdtTUcBy39aMZ99Ncg0q6eiYf3YZVd6JDuI5/C1OKtCnnZq/ec/MFlyXRllhzn2o2e4tr/y7tDiJBRrwS0tioRGnXn01Na/Dw4nIC95O8VNg5/ybjldikxaZr3YmNLy58A4oJKs+fqAfFOVewbYC7rXmYDCbEX7S92e792ljvm7D233yzhg1LnpvnmayBXWlNOSMs6aKSCmBwal2Tpk1+o1E2rK3JwX2BcUd5i5q8PBCbhNBZ+/zVq4JdVRsl0B+Xj3y1XEaz1sAjDz6CoYEhhMNxTav5SsTJ1WOuVwA5rVTSatcSSCW2oFRqIJYKoBlcwS//tz+H3/lP/w4L+fdxz0dGRAA/88Ycrp6JIVjbIr4Ir6u4OyRA86azqd7hd1nhxmY6p+eCZbuRY++wUVfRwa5opXH44F7Eo0FEmJOziHLDCv5cLGzIB63FUEj7CdeBmgriXYXx7/7vwsbi45OnfoSFxSUsL1vyzbE+N0bmcdVaQ/hkYsTDVB4h0SYMpLMM2nX0D2aRSMUxdXvWJURAtBlGuB1GaaWG0mpLSjLqjsSCYCMLVPzhzaIUbJVcjxT27j2AQ4ePyNn8zTdfE6u+3SLenuMddrnNAXPLln4VHzeuL8o7gyeVyaaQL60glgwLyrRzdAQJB4HiDVheWVFaw9+3Lg8XDQMIR6KG6RsYoDN6UNeAZkwkt0aCMQUlFhw0xeJFparH4NBgB/MeigYwNz/rEkYzDms0atK4Z9eQm/hDDz+AiWtTmJ6dQZ1wgDBwz31p7Nu3B+1GAqgPYXKsimoxhRB8F6/bEWNCZyRjj1dl8cRu5doEej1RnWunUikZPMcFhQ/r8vsg6AOb4ec3dlLY3Vr/8uPUDhyIU4wNCDAbm3YSfkFWzMlZClkO9mZ7X/dnO6Nb11WxDdzG4pxI+Q63h2n5xoOHDlkiaAUyHwjzTrBOvg9a3WuydnKkokcQLevgG6xok+kS/ws7mB2TQTqwUl6U1y+IZz77Bbz77vuYuHbV1rF7WbFAk8FezodhqDnRWPMSzMoMEv0x8b6qS98DE7ECyRdKrhBwCbA4Il7lK0Stb5tqkvNx6MhRwa5Qt8RWf5xutyU1hh32Shg2ZLGEhl/76Zr9SFfRa41yBjclF9Dt3lsxQo6BXHr5R6ZdEQz0bcPHHnkcf/xf/hCxKNcik3bzsejeN7tCnHDyIphCDbkH1m1UMuSgYQZdMrIuoVEsPlqBOF577XXcdeqEpq+xeARRNimkdmUKRPw9euUwUCeTqQ7UggFb68hBBdkhJsxESi9+guxkkXX5OIXhJtWqo1GlqzYlpjn5baNKTK4w/FQuqgpDnI4n0J/IYnl5GeWqfT7XL7kpNAG0TnELzWAMjz31eSkLrhaqSOcGRF7n9SW0hYRvkpXZHSJv4J1XXsJgXwoXLl/F/uN3oxFJo9QwDoD8mygAIpO8MgLtGmqVVUnk/to/+sd45+13db34bKfiaTVclvNFvPrW21gtV6Uo2ObkJGwQwXg0Bob7HVuHMDo6gNX8HLLZnBx2W82Im3xw4hQQZOyNt97AuXNvYduWHIb6B3Bt4iZaTcY8c++m0aA06ptN7NgxilxfBpOT15AvlMwJncVH26aQIkq6mGfJIsVNXKLaGd/apNI/P56XoUdcjWqf1LZweH8/PvupT2Bm+hYKywuaro8MD+sZKVaquHFrSt3EetvUudbkSx2X327xTe8qrWUeszNCHBsbw+DgAPr6CUFmp7WCSCTbecZ8X1bJs/Yx/zy2UWpW9H72XDouiPta68+AV+LOKI44XyV6bwnO5dy8efFEMaWTtuOKKWp45JebHunT2UyETRnFpaCghH7HkuBqpYZr165pkslGB6WVjx49oMYf4XzcAqplemG5yYcm52vV8ZT/cG1GTZLVGkRMcHiv2eAwyJWffPZe9949QFYBih8bX74ZwkvEuK2JxpobaP/gNbPk3HyANPnskXrv/IqU1EyZ0CYffv9YC51iEeCbOYwNPD42Pj/sGP1E35JmmxRYaLb9jFyD9S9J4LMxJI8TaXybwd6GHzQ+oC/u9P4OMbHpAfV8U3Gc+6SU3KzQ9c+eYrWr7n1n3DfwfHec8ExKeXtejH/uNh6iex7df7BipSsW0Tvp12REEwuDSfN4+Hk8VhZV2h86cFmtMvuj4oFxxjX1HCeJXA6uZ1q0RanURonyNvNkQ8pwTTM+NZolVKtFzBeLmFtewnJ+AcXyMmoNSq4H0SZipd7Gvt37cejAYYSClBMn/DSEYmkRBw9R3ncV169PIhEdQK2UQCw8ggCSaAYKaATm0Qgv4MyFl0DLjsefjCAebyNYH8Erz89gbnwHAk0WFFRppKKjFbUqPpwRY4uwQKF+IlLt4z3XmndFpL8/WlOEV9WqiIaBo4f2IZMmtYA1gBXXREfxQQ4zm9fn2P2mxQWfS89L+tDJx5OnX8fC/DxKhSLq5YoWATdeds+40ZWqVciHhzg7wq30h1jQNpIJ4t+MkyBJT0okIoNaoYR6sYk2+RwZq4KrPE76sUQNfxsjpCsIFBrAL/3Kf41T996Lb/7lX+LVl34kHkmSncIWsdlBJJPsrNSRy/Uhv1LC3ExB0NP+/rTcIstUI2BB2gR2bN+NXHZAAfH69XHpKtfZ8aEygaYeDnniUhmDTbDLSP5IQokJl3kqlXASxOxUGuk4k0op4BFWxZua7ouiWFvGykpNeLih4QEsLS7pnfk+lPslaf32zTkszCyh2SqhFSgilgEee3IEuX4S/QMYzB3C5fPzWJ2LIdgcApoZBNrUlqa7cB3V+iqSKXqNVOXX0OLiVxHlelM+AfVtPEesqku5wknKKrB70q/FIc8xYVXPB4A/K15BnQXUxumFdoxOD96igN6fhZkgOi7caATsiiMdo31N91QSaFVtSx6e0DRL8A3D6SEQtttZZxmoNy2A+hGoxxGuCVDtIJoNyu8y4lgwY1JC6AYVcur1IiIxM5ELYl1Xx3X9rEPoA2YAVarOeHUmJ4NMLLm6dF7KU+I6JppQqZYQT5huPtWk2K1/5ukv4L13zuL65Lj0vf2mpcG067Qa/Mr4ARR1CDnZXZ4fky1xGUJGBPYTmkCIBYEFF68CxojqJY/9htNqsJvGjjN/joHV4A2abjbaOH7sFI4dO4lvP/cXqNdLHdKfn6DoPniolPMDEMHcQR88tECGeZwuytegKVUmkmO1Rhym1HehfJfNoFiu4PRFT4DNgAHcf/8DeO65b7kOinX/2QzgeycTDIJGxBVczzkbq4glv4EbobhIBlDlsiVRTgk2rwGCqASy+Oazz+LBBx/E0OCAJkJKfpzDOZ+JaqWEYnFRMqrsDxlXhsIH/OwmApreGEyIRdRqkcp65HaEUOdGo2VMFrREYG3iUzdPpe2j2zW9YJLJzVHrwmGuGV8zqSSKhYLbzK2w8t06/iwFORpI4PCpj0k2uUxJyGhC5pE8b00V9J487yba5WW8+/or6MtmcGN6DoOj+9AIp9Fkw4NwLxY/xO1S2rVdQLswjXQsgJ/+4s8gkszhD/7znyEajosMnkoSxljCwtIK3nznHSyuFmRWSNiX4HyETUVIWog/AAAgAElEQVSiXHXIxiI4sGMY2VgQqUwKxTpT1hACxM0HacwHRGJpvPPeGbz99hvYtWu7mkGXr1wWDJaTeKOaqW2rzuKuPduQTMVwa+oOVlcYdxgnefdYiPIP1/zGRsnahIbiHz0QR5+UyS/COUcTGlyr4+jh/fjZz38GUxMXUVi4jUw8iNFtI6BVWKkRwKWJG2iSaC+WSzch8s/O+u+R+2iOzDbZYXwcv3ZN12dwqF9rplarIMKW6SYv3wn3f7OBo+moO2Vrsq19GcQqqH1dz6NvKHistxudroEzbabS5N6WV5tQais+XNxutyQ7ygYeG5cT45OKgeSdJeMx3HvfXSLcsikntAali9nwDIaVO3g3cX/kvnsq6XK398h7wN1dm344Vb1156uGkMPty3CxAyFdt4MpnltCzvdiASDlqE6O7otQi2NqLhAi67x7PuQGad/wqADz2OhOzm1qythn+xw/n9eC96Z38szrwQ7z+hf3AT/5WCuosK7AcZ4kfqrSOyla/57WhLNj9O+56blt8k1PKmaBY/Bu+yG/b3R/xRVKXCdONIMNQfu8D/cr8e8l+W4vidwrAvOhB8oizYjQPBY2cNjIWd+E7YV22Vt1j9OdidufvSGxN6x0AixEGoRDmJmZwa2pW6jTRLGWRzhaRaky73icvNGMEVE1W++9524VFiFCUKNVNHAduw4AxXwdd25GkYocQbsZBcKLCDOnrtUQTQJ3lm7g5p1LKNXncPr+Puw5CAxtLeHaZA0v/zlQWepHu5FDJDiMRo3NEMLBqsqDufdLdKVF/mAS/QMDHSPlzWIV9xVKu9MbaN/enRgeyunf4pBIAt2auK26CVnwunrkDK+5l4Pmz/z2c/9von/9G3qY7Ina80vtk9u+idWVFXPZblJNo61x9MDgIKrNOpZXV9TRMEyY/ZptkvawKhlTx9Ual4lQXFKJdRrctYGU3JubqAVa+lNhR5DdszA6DpD/7J//M22YX/va/4z+VBhxnoi6GmZylM0lUK6sKjDMz66i2SC0J6HJRaNZZrMUdac4sH/fISSTGXUs78zcxurqEgidJYRAMBBrGNnDYXmPVFUYmCNhjnejCgReFIJBhjg/Yo3ZTaQSidewH9ySQR1lLMwvI5mMSh3s9vSslLQIafzIR47j53/+5/Hnf/rHuPjBB4KxcVQfiQNPfIKOmQXkiyuSWGw24mgWt+LGWB2VYgLB1hAaddsoWE0n0xxPMrCz62lH3/tw29f2fd/9brqE1nckvAKMdT+8UpIjDbrkz8O8CDdb/2JX04KoYYPVaaYcXTQqLxSuC4MQdTGT9ix38fG86CyKVMDCcUXcdILriUpkvWNUdVKodODul1f/8lV15xgldRmToVmrXVExQ6hgiwoV5ONQai7KBImk8LXwMX7eGgyvDPx4dF3egpaMCnAjqQrzyeegHUSlSOgHDb1KCEdZJJCMFkIyncXnnvkCXn75NVy9cknu1NbBM31wQv1u3roldRgGyS1btkr7OyqSe1iQP6+XbUZZvvPHZLyuwtS/eJ1kuNXBtVogYPdYJGCOS528NDevUolFdQQnT57Gvr0H8cYbP0axuIJCgepSlrx6aUof8AkRC0Xjhrd1UzDfKfGdK4O1BdCo0GXaeRuoKLEupWBIbuPgv/v6B3pgXRbcubGeOHECZ86ckby1OGloIb+6Kp5AfnVFHdtmo6rknwZ8FIUgP4JFlSe/SjabDwunBHSlbtVVMFAxb7kexOtvvIkjhw8JbsVnXM+Hh7PIbLWGpNyiWUzwvQzVS24JSxW6lVOKMBEnbCuE1TyLD07lw/p5c9TW7N4MA12XkBvJ6OioOkS+A9i5kSrW7XeYoJguvTV4+Jz5SSPXRa0Vw/2PPS3Cb4UbALUUBU9zJpQymmObooJMpIlXfvgCFufnsFqs4fi9H0WhEUWDnTeei3hzLcTSMaA4i2hzBQ/edxoPPvwI/o/f+o8o19nNDSCbSiPEhki1gMXlFbz17vtYXF614iNIHlEEQXnwRBBjIVKrYEsujsN7tyGdyWClXEPNFR8sBuMRIBbP4J133sfb776FXTu3o5/Fx+VLTp2In8tHzvgoQB07d7P4iGLq9gxWV/gM9BYf3GR/kuLDyNvrX5SQNAiOJdZcy0cO7sCTjz0shsz05GUkQi2Mjm5BnTLJzQAuTEyiGYhIqERJa49WvofwdKEzBq8z1RxOEFzxcf2aDHUHBilRT7GCCqKbFB/rCw8ev8mcO6duTdq6E4ROfPDFh+4Nrynl9R2Eqzv6tnAtBaOueag+c5OptxUfbGbwkjmOaN2kiCneMjExKelnQgaJgGDxQSNGxiI1KlR8EHLj4KabTI1MrtobfdqG7YdXflLf4Sz03ExyTQ32ozNSEcmn14bePffdOdDzWWMHn947NlnpZAidayLoly8+2KxzE6T1a8ik28m9Mu6RcTK6c/NOM8ddf7+Pqvhw8DovgLKe+K4nQBKwVqhsLD78cXc5Mb748PvHhkXvCgXb2w0euNk13ez3VIT2qIR5+LSOYgN/yivPmZgLf7a3+Og20TZ+kjVLrfjzUOrNjmft92xCxGaPio+yKz7WrTOfN/X+rr+2/jysOdgtPsQpc+RqNuvJLSbMcIm5dIQm2iU0kUc6HZByKgsPInNSySwojLN33x6MjuyzJizmMbClguXCOPbsPIq3XpvGQOYYYpEcGq1luaDzOldaeRRrS7g8cQ4DI3HUmjM4dc8gTtIRPTSHK29tw4+fn0RxhU2iPjRqCafwyVzBCTAw53JwNzb5eh3te4syrQXu81RxrJWxZ/cotowMiPPhhrUd5bk2OdKuEPFmqnxfFnp+Svfvv1nZWHzsTv0BqpWmMMGcHomsEo8ikaLdewTL+VVVRxanHdRAN8HDUpymtUHE1M2i0d9wf4p9Z2kQ83cJSazxb8nuhlAvNZGMxxEJRqSMNTI0jD/7kx/g4N4cmg12eOv6/HYsglgiiHxhWXi9paUK6nV2ij1GGkikrLvCZOrQoWMKICw+2Gm/du0qAjSoChuR3am1WjLrOu3E7DNJo04zpyCEwvAh5IiasDBBruiqzfGdPCbCqFerSOViiKciyBdWNcIfGMhiZnZROObBwSSOHjuEvXv34sIHb2Ni7CYKeSbeQP9ACMfv2om+Qap/5bGSX9TxbBs8jeJyGjevFxFoDiMWHkSzae6cSXqMCBZHYnqvkke3x9VJCD2unhtBp0vNjdQHFSO32st7Fti/uIkxaG6GP1Va596vd6F6nB9/3zgy1mkwoqSTwNNmZ5u5JkmUlKwaMdg70trnG6HaoFFOKjBiRY+67Sxe63UlZWtfATNuJK+oVZEBG0lbgTahVlT/4f1roNFuoL4JOU8Qrp7NmJr2JFR6zoPv9Hscvj//eCKJRs0mOBqvsjvDZC7EorkfTz/zBbzwwovCi8foIs2uOIsNiizML+K1199APl+SR4LBF6woVtHVo64i0qWTjmXyzuePRa7w/U4JzXeQ1N107UjNnfR7EgvU5ks8vn0vguGhLRgaGsG1iSuSvuZnc8MnzIjHQI5BuVTSZFNSstw0hGc2Ap+/bp5UySKEE4oMdf71363a57SAnX42EPjfzRyMSawVUN2kyjqg/f39uHnrpoOmmckn12YkRLJcBgP9OVTLeZy+64Rw5IwZnKSBikNM+h35mZs3z6nVrIn70KpXkcvmsFBt4MzZs9izh5PSjCY17DbzHAXLdHCpVDwlCVlKdetUnKKLigPBmeqISXEJKJTKki8mkV+wNnajVanbz1KmlF+z4Ng2OqpCz+CK7kl0MZabE4nHdLOWjKUjV/qCm9eKz1m1HcNHn/yiZnk1IpPoVk7Xblc8mzRqG2FUkYo08KMXvq8AOL+Yx/a9J1AL2eRD/g0UBKGHQ6CGaDOP7YMJ/PJ/84v482efw/vnxxBJ9ovASD4dJynl4rKM8DixmFtctkkPC59gBCGuv3AUUU43Wg1kIy2cPrZfjYnVSp1+9ZqQ0FU9EQkgkcjhzTffwXvvv4sdO7ahf6BPHAgTOrCihxgAcuo43dixawtSgvvOIL/6kxUf3eR/TYrhLnzPRJfdO008TaWMhfqR/cP4+McexFA2jqlrl9Ao57F7zy55e5SbwEVNPiIywvSNrd5YsrZg4HVigWDwKCNQhzB+bQLprBUfNvmoSlZ504SvJ2n1MdubI2pARJWldcWCJh9tQuKMcG5kfDdhdoRoHafr0KvwcoIJRrDdOEkinJrTVGtGWnJNXiX3YSIJWHxQwKbOhkgogHvuPWWwjSBjDGXyDTHBHKALdOueMd/RZKZtTSsGa+PubF22p/iJf8/FIn+yt/gQL83B7HqLD2/sy/vNeBaLxhW7XVnW+TDuU93JR1P712a8SMUaR5Q3tURDBnilM2t4mqu7rQtrFvrmgk92rY/Yncr0rgM/+d+s+Oj9OT9t+btMPjY7tw9bi4zLmgQR5uW4Qp3z6GlSdScKmxcf69HGa55Up1jmhXM2vfYb1ujfvfjgZ/vnwyMTPO/Rowo8DJ1NyNn5eYxdHZO6KsINBCN1xOMtHD66Gzcnb2BoYBS1SgDTU7NOrTCNk8fuRjhaQTS1hPse3I1zH5zBXccfwbN//goyqV2IhtlMo4ZgHKFwG4lsEGOT5zE9fwvF8goGh1JIp5n/VvHE37sPP/zOBzh9/HF865uvWwFSJ//DlFzt2WY+FkYrZOuXxYdQCiq27Tnqqn4yThkMuVWviM4wOjoix3M2T9QE0DCC3G4rNP16UzHtJx8uj/nNv6ptLD72ZP5QyZOafnUjTUdjYezavUuJxpXxm3oQSbbxlal1RY10LsNAJW5WfBDekI4Dhw/swcLsIpYWWLwISWfQKHUeeDmjCDYDiLfCiLZCWJxeQqNCwnkQDQY1ktJzUQT6EqjUCqhSBpfTkkYQxRKwsGRdjHQWyGR5gSkpGsHevQflmUFJzfn5WZES+XPJFBVYbGznnvlOPJXDOTvEQVZqhu+z5IzjKSa5HCdXlbRpPBoOolgsSaEn158BidPVWhF79o5idu42cn1k4tdw6q6jSiJu3bwujPTEWIEcPSkbZHNRxJN17D0whHCE5PhV1CoxJGPbMXWjhEo+jUCbSjdUHKgjmUpLIYtSaibb5k3cNm4KHsfKhqvpb3NDssTT4DS+4LAQ26ux/jd1k1Tdeh+InjEb34O4TY7HGWj1We6wvNQgv8+NjxMkDxWKR2IGF+jpvHQ76vbw83gq9aphN7XWiP+v98C8LERRsrFRayIU4YNFdZWslITaTEbbJECyYKHsXQvRJM3A1iYh3mNDkG+eIx8aR/K1zpUJK3Bd8WfZreMmn8pkkC/SuIeqFgZp0qYdCqEvN4Cnn/k8vv/9H2CBMsttg48xMWWxMXnzNr7//IvS2h8a2So/EHZQeP+EzXYTht5OWecBb5HQvDbJ8F1xIzB6mI5fJ4aRFkVVa8F4RfLKCIZRKeeRTMZVGLDwoOfA9PS0uvNMwGx6Ynho/94MPP4z/UbI47OplhvBt0yhjJ8n5TbB+ngdzJdDLtNOw96fpxV4ZiTl1xyvDd+3Vi0J8nJg/y7cmBzDY48+iFJhRYohxUIeQdC0jkwH53gtCAqL3CYiwTbK+VVkc1mUg2GcPXcOW7dswcjwkAoXTjb5t0txtOZoCshLqeJDkzCbXMnrwE012Kxh7FstlFQEsFhhwmW3wBcfmsfoD7uw20a3IZ8vSDLWr3+fVfE44jHjqdiGZ3HL/83rpMkHEnjo41808h83lnBUpqzqNumaimaIcLCG/nQQ33nuWTTKFeRLDezYfxLlVtwVHxQh5A5SQ62+gu2DKfz9L30O77zzNt4+exHlVgQLq1X5kJTzeYyO9GNlcU7r/v0z51REi/PBoi8URogeH+zat1tIx8JIoIp7Tx7S2qk0g6gTnhWOgNzNZJjnksNrr7+Jc2fPYNvoFvQP5DA+NqbEnHA2KrYI66/ueg3bd25BKh2Xalf+J5x8+ERiTXK2xrjSAhYLci8cILJ/o44nHzmG/bu3YqQvjfnpGyiuLmDXrp3grinY1TgnH4QoWGbcW2z0Tgj5X/XfCFuQ+Rf5LOsnH31/a/HReR8/pSDsyhnkacltMtHRlMUVH+IqdGBXXS5eh9PlpiLrO/Trk08WH2aU6KfoUAxj8cGYOz5xTcaZpo7awt33nJSwA3u9fJZZfMhbQwZ5Xa8i/zkWS8yos8PTIzyn50D8dGr9sWnq2Dv5IOdLjr4WF7sv85FivOGzT3l0Gs5tVnz4qbWSbUE7N+FZuPvfmXyo+HCTD4cX61xXR57medIagORr//IF1WaTj17VpvWTj/VFtp8UmGpml6C/NrHv5hAdlb/N+CzrL7JL0Hk8vJ/GSezuSb2TD79v+RgmDh4nrYRdOaleD8vd5GM6MdKKDxaCazmpHq629nf/7sWH5UF2vZgHSkjBQ62FAjIRI89Dpekpm2UVog8CZURiDcTibRw9tg/jV8exfXQ/hgd2oFZhc984hjR7DUWXcM+Dw0ima3j15fN4+tN/H2+/cVGIjYW5EiqlqBm3xlqotZdw5sJrCETIPWpLrGXf3n148YdvIZ0i5SCFT3/qZ/Dqjy7g4gczCAf7BK02w3k2bpkLRiRbTs7W4IB5fQhur/3FJPYteSNHjEIehBhXsW1kALt3jZqst0g11jhRvuRU9nqne8yT5bPnJLR/57lNfD4ePvwD1CpVVEpUOykjEY8jlSSxkY6IMSysLEtNhZAk72JtmyX3Ga+AY49qONSSHO/h/SPo7xvAqz++BAqK5HIpBMMxxNIZaQmUixXU51aRDETRXC6jOldDkufSAjJ9CST6UmjwvQZzuNMuYWllXkpb1OZvB6IoV4JYXKmgVgcSaXI/2K1gghHC9u27kExktOePj19Fo1lV1zueYFfK8Kk+9PjJh9QzWtQqJmQoiFrVYfYJU6E3CZoo0/RF8AqDo5SK1JIPITeQQ6GwLMjNiVN7Ua4soVpfwcpqG/c/MIpavYz8cgXbtu7FW29cQCadwv33PaigOz9HsnoLA/0D6qSxhFxZqeDmZB6l1RhikT5hg6l+kCTfpMGHiUZ5ZpKz/uFeP/kgvN3rYZuOelcezpJkR+8y6ewulEb3cmNg9SZ/XuGCF5mdKy40djyIZTRil005pBokvoZhDXft2i2vlZWVVSXvJOX7ZNXgTI4IriSA6g9m6lZrmFmbTT6owmZj5zUvQrv4J0LMd00+MfnVMpotwugI+6khFjeuEjfh9S8fHC19UAqBdt3cXjvmVOziVZ3ho5KiJrJ9fVjKU6yhYQm9ulpB1JsNTRSefuZzeO65b2OZpjTqzlMXn53hGK7fuI2XX3kD4UgC8QQV3srCUXbgbe4gFfR6RtgyjjKhzE73zBcBfvPoKk95KWnfyemS0ilTyvNmYCWEiMUHldw42VteWhIszG8I9v7USTdymSVzBp/wAczNbFynzw7epK25KZl8J+8zz4XrxsbnrlvcQ2BnskFRASbYnPrxMwlZJByFahsUp7n37pO4PTWOhx+8D+1WBfEoeUcVtOrGh5IpmONpMEQyiWSyWynkMTQ0iPlSHdeuX0d/Xz+GhwbREi7YJjrWvWyiWW8gm2ZzoYVylSaBAp8aN4l8HX5JGJegWU2RnxuajhB2ZdMerVvBqKwc4grns7J9dFSTIBabeo55NR2/SITtWEzPvdaj8w3w3Bk5pfNZa8fxsae+LCdz43pEZPJmxYeJ/PHvQLuMwb4ovvftb6GSz6NQbGD7/hOd4oPw2FCbSWMVjfoS/sEvfgmN4ip+/w//M1L9W7FQaKDcIgwwhkw8gVQ0gOXFWRSKJRVwM3MLlmSyOGNH2KlS8TiS0SBC9QIef+heKYJVmlRtoaldRNcvEQ4IivDqq6/jg/MfYOvWEfQPZCXTah4BzshOBogsoCud4oMSt/9fig/C43q5IWxgWPc76pLikBSo/slXv4hrVz/AtqF+3Lh2FcWVRezdt1/FBx3iWXy0iP3tKT56Jx++WLDvWbJrfhumRMN4wcnHWs7Hh08+PPfHf4YaH5rYOdTXhxQfm3I+fILuOpd+8tGBXfnvb4iYpv4k2BWV9BxnpkLlM8KoAmFxPghVVIe41cTpu0/IXG9D8eETyfXTGl989HA+1kN5VHxsNvmQws9a2JVx9dYVH4KUmXiNZN9ZwBOnbU9eZ32YGuFPzvnoGpq6ycdPwPnoLT46BdgmmfjfVnz0FiC+mfg3FR92+dz0zwmWbIA1f0hF4DkwNlGjr0bXq6P3XnWnbFacbwa7MnTfxmZqpyBzMCdflK4toGyi9P9n8aGmrFNw6hYfJuwgCJ6jHnC/nJqelsAC/UuSWRoNNlAoLmCgP4252UXce/phRCNZpBJZ1Co1+RsJKRmZwS/88iP40ct/jTs3g2jXhyVEkcmmsThfRKi9Vc1mWk289s53UG3PY8voABYXVoBWAqeOfQTvvX1OOXUoUke9FkQ40IdgOwe0TblN694XH4iiGSSSqaXJhy+ofEPSppgO4MqGLzkjzRq2DPVh754ddPZ2viHd4qPdcB5GPcgRoofM1NmgdptyPvZm/9CMtWpNqb3kslktDEk7RsLqblmy3k32LFEzSIU8O1wiy2Ry944wThw7ibGr47h4fhXZDIuUAJKprIyYiuUKQo0WhptBRJsB5BBHoFjHYConnkg7EkAkF8diaRUBSu7mUrgzN4VGqyYpyUYzgmI5gMXlsjb6VCaEvr6E8PQMeNnsAPr7hpHJZPD+++9KvYBEY4NcsXvKDYfdVid9qJ2Bf6jSZIkqFVmoKEUYSr1WEr6YHVcWH7y+lRIN68iJCCCWiAsr32gVsXffNpSrCyhXaihWgMceG8Xc/DRWltryE+CCnJkZ0xQlGe/Dru0ncGuiiEY5jVIxIG6KyMrBPrSbpoRgx8lRl4MyUVvAjYX1QPeMbv2D19Fll1mOJZtKBB1UTimUJFQpk8qpguFTuRDpis5A5JN7r4DB32eFrMDmMKHdMaQRtNT98BCRCAM1O+3srJNHFEM204dSqao/dtl5z+x3ybCw3dMHkJ4xniMyaTohiVU6Lidct88mb+wmpwiBahUlWZfOJrG4lEcolEGrHVYSG0/y/tYQpTuvu+2dCX6HCGRhWFhWkGPjeC6UuOTko1wWpIgTEE56iE+fX10RJHAln1dXg10JppzDW7bg6aefxrN/9Sxmp+8owRcRX12TCCZvTOHHP34ViUTaFHmYngaDGt1K5SVGxTXzj/CB2eOHmdCS6CwimpIlS+75dbVSEcSFbszRaFL314K6FRAG0fAa+k5G18GtKDTATbiQzxv8sAPLMwlfK9jdFXKBxQIMsbXsCHoVtq4UYqfL2ttw7Owo6zuRm+9ybVBtj0pUTQwP5nDowC4szN7CffccRzDQQDaTwOLCnBJw6yhbZ9nDGuhjESSpukqH2SHMFwAqDJHbNjRIBTtviGC+AZyU1AXRiqvwWc0XJSVbkWpWC8kYY0JFCXRfjnrpddyemUU8lUGpQnw5u0maEym+MnHWympT3KKBPXv24M6dO1pHglU580Y+C+KgUGmPhYkvPPS3XRuTBqWAxxDuevDTSuRFu3dQIRbMUXrBhEk6ZwFSQyRYwUvPfw/1SlkS4Dv3HUM1kES9GUaIEFNd2zIeffQenD56EF//zX+PpeUihrbvw+TcKoLxNGKRMALNGkaH+zE3M61i4t333sPFy1c0meV0iET/VDorN3jegxiRWNUiPvnYQ1haXkEjGEU7nBThnCs+qtiQxhuvv4VzH5zFrt3b1aC5PjnpuEDsSKsCE2wuEGhgeGu/5Nj5/BTzXMtUX+TCZAOAG6sJXnQKC2cO6os3351tcVOwSqDTcIhF+PyU9dwTcvu5Z57Bv/71X8Hv/e5vSI74ztQtTE9PYf+Bg3IGZ/Fx/sq4nmfzFbDI1i0MnOKR32Y4KZABYpdwznMbn5hAMp3E0PCgiuxypYQwuTtO2cniN/c/g/L5z+H3eT42JXZT/R4YYzeJ5Xk62Wdxrtx7bJLr+ebC3wa7YlEuxSmFbnsjNld4boznN29OoViuCuAbDQdx5MhBqadJNZPwbIlT2NTaq0L57dg2CINymbmmk3HV/uJJ/T0/3aOS2NnSHayM016pPimWrY03PG4vFWuyuzGZf9qrW3xw77MpCxNsHj8bWS5ld58tKIrzROnwaXjVNzEk9PArL4VOJU3jfFjF1Dv5WDP5ZipK9AUnw24Pt7WwPvG2ZhOLQ64Pg1G7Bp5bP/a+lkL4mO4hOtxrO3AddzXUgBIEoAuTtfXH3MH8WOzw1y8qI7H3vryjvPcx889mbzNg7U5geYKH+vqJsF/HRkZf+xn+nDxXhHulTWjWNh/XNwr8NTEIo00//Dn2FmWee8T7UCgWcfPmTczMzWLLtgHEEm2MjV9AKhWVZ9HxY/ciEkyJq2yfRxhxGIlMEY9/ch8uXzmDG2MttOqDQvBQOIOqc+T+VuoriGeqePvM95AdaqB/KI4bk6uCCmdiW9CX3opL58cQDPSj3Uyi3SRP0O43USA0FzTZe+aDQaGKeAREN3TumV93nWZDW/k1TRHrlQJSySiOHzukfU61CR9gtzdJJMzlTH5tsHlIOwoP3/ytzWBX2+Pf8P6wSCfi6O/rU0KjBCgSRqFcQqXKA7dqzwISX6YJ7ZMRQbGCLRzck8PwyBZcuTKOYoFYbCCby6BQqqBaachwMNZqY7TRRn8ig0CpgcpyGXu279CGNbuygFA6hoXiMpaaDaySAEZn6GBTE5hW2yYfy6tlBa5EKqBpSTDIrkUM4VAC/f2DwnVfunQRhdIyIlHqVrOYsG51k6QUBQWbHkkFsxFGKJBCrcZEPIRINIlkIopavSCpTxYY/FnK8VUlZ0mFJiPCRWMh7Nu/A/niHEqVBU2NuL5P370DU7dvoVgEth8ucgoAACAASURBVO9M4PRHtmNxeQwLCwB5nclwDnu2fgwvfOcKEpFtIkyXig3UKoQuxbUxVmqraKMkKTdxJaTeoGGgkhCSekyKs6xgxI4pE2El6sRha2Lg5PIDJLCatj03KkKTiDtvtIh3NViTbcyW4Pug54OJZBfVybWpCQMAJx1+auB/noUbJw10MM5k4lhcmkchX8BHPvIgrl6ZkBEOCamVBrkyjsDuhABKRRISI4a9ZZecHAmpCtFDw/EM3NdyV3ebB4+JxWs03kIs2cbAEL0FCmhLOy2uRDCRTHB3RJzFh+Ok+MSvG2xNParFRCdKtSynyiX8PslXdZSI1a9WldyfOn0ab7//HmpSMTJFNf4+ycF33X0aX/ziF/Abv/kbmJqaVjKlRMElCfShuXnjhmBOHmtZY4eNSV4nCJgXCP/tzQgtiBpO0zuL8lnkJu3H2lzrLLhiUSq0OR61JhUGR9B1V1pgSUskSGw1pZ4pS1xWkLeCxo/Rvayvl3d05k2tJtKpFJaWl5FKJrG6mlcYYkFlPgNdCcdNu2kbYBBrtxyfBDQYOMXDamOwP4PjR/bhzu3rOH5kP/oyCU1DVleWQGsIT+RVStnmWgsqGSfmsVYpYuuWbVgpR3Hug/NSsKNnAxsLJK2zQyvyvIq0KkaGM+KlFNg0iRgES2S6WEzur0yq4vGoCLWz8wtqsCAU0SSAaoE8f05JjF5Mn5WYfn/Hjh2aAPJe+g6bh1bxuSbsyj+DBh/pwnm4VrlewqkRnHro0yalKHK7TZkIuaKPUixCYY4gYuGWJH6pdnXt6mWEo0ls23UQjWASoUgCgWYd2XgEmXQIX/2VX8I3vv47+ODMe+gb2Ir00Ha8de4KYqmssL/Bdg3HjhzA5UsX5KNE59/zFy5q3euzGR8dRCHb169rlAg28PQnHhcMp86GSjSFYCSmoocTl1SmD2Pj1zA2fhWZDPXnM044gfGVsdBqQ0HJyJsKETbITTWEWLRPHgeKDS1CAqqIxshX8jBhr+BjkrBdOAX7787cUe7h5FhRFKChe8n7xfvwT37tH+HTj53E//m//RvtkyvLi7h16xYOHjoKCvhXGsDFsQkdixx/1yVmfmLrt2c17EReWTv5GJsYV/ExPDKofd2KD+Nn+Pjqn+3eKS3f14tR/E2EXSuv+H6WtFoCz67oRjUlb9DJz+tdd2ufTDt+TrZlxeLUiqh2RcgVG4EsPtiI4yfw8Tt+4jDSqRiqVe7dVIsTaMMZGdKw0IGdXPLqm1uMe94I2TeDeosTf1x+n/LHbAWANd8ktduBh3WTVDZOhYQTAd5gV+aRsr74MBM8xduGcTmsSFhbLFhzzkmTuwPbLO75SaeXTiccmTHbFx3+XMgf7PUm4TGoycOJvPNgMt7L5tN8n6wzyfdNSL9GO5OJD5l8rEEDdCbv3cLX3sfMXQ0ia8ewGVm9dxqj7FHNHSoiEZpjfJq/7cXjtX2pbv5HzZaapGq4VSl4Y1waX8D4deCn9lVe479JpWwN97A3H2Is8cqNPYI4vsZS34dc4TJu3b4tNbcdO0dQLC2reU1fp2xqCM16SFApcXYD5PqlUarOY9tOSu0uoFJIIdAeRJAi5ZzCC1pNxasKBraG8cOX/xTD20MY2ZbG7J0lLMzUgFoCRw/cg6uXJrE0l0W7lbFGuuT/yXVm45o5GqfwBr2SmS+gyYfPfzrruLf4YHNd3NwikvEwThw/LC62kFki3Bu/VerEviHgilPuXSw+/Pr+rW/VNyGcp78hZ1uqvcTC3PQMXkVdaybRKwWSHi3Z1cMrEIE3E+uSthWAKFFL87646a1bpzWIRDKDYqmC1dWisOD98QTuGRxBOp7G7NQMw48k+WYX5lBsVBFOR1Fu1LBUAYokyCYDiEaDKLCYkS444RhMRqsU00AyHUI0To1u4owjGBraounAxUvndS7pDLcS890gNIgbF7tkPgSxQBLhPJhGpdRGsdRGOJJCfz83MRLMWyo+uAMy+JWKVX0+ISq/+tVfxaXL5/GjH7+g40gkqaqQRywO7Ng1hMXFeeQLwNAW4GNP7EUreA3Td4BaEUhHgGzsMKavB5CMbkUkMITrY3O4OTmPcMgIu7VGAc1WUS6ZwvI3zYndQ5/4gJmjtlPTcORedmdZaLhhagfnyvt0/PhR7Nq1SxjXl156CaV6UEWhyMlezs5uuo3lHD7NNguXuHY4BZ5H4ka31G+v8LOZIDXx6GMP44MPzsgd/uf/q1/ED55/CbMzi7ZxUQRAXBC7d9xgotGE7h1H32b4ZUGWP6efdcFGgdNtvErMY3HUy5QlXka5toz7H7oPb797FoFAErVGWP4H0nunTKH8AFgo8HpaMSAsqTe/E2xMxp0qPqioxBWUiEWwa8cork2MCwtJnO6Xfu7LeP7FFzE9Pae1zstGUQAe50996il8+ed+Fv/iX/4LTE3PgAm0+vGUQaVRT72K2dlppJLm9tx5gAMBmQRl0pmOBjqP18vxatKhZMt0+3nlGVTZbSA0RkWDgzxpYxVEjAHfJWSuO2sQBHNmjSkokjBKOJQRyRncfbess9E6RRQFem7cmvLQV8L0+P0ERsAwJ9to5cA6i9/OTvOTTD6oHmJupowDfZkk7jp+CPMzt3D61FGmfUjEeP5FVFjY6W5Zuu8wUoJHsdPO4iOTyaLSTOHSpUvYMjKCXI4iF3UrlFh8OLgGFcUG+9IiVvP5YAkhsn2LU6cQmmwyBNoYHOjXlII/V6rWEYkl5N+hAK3pJAnn7oi0gbbEGbhzZ0YFrG0ArrMrbkxEUwbeTw+n8xu6H5NrMpbZhkP3fkLJHSdnktilVHqIxVYA8QiT8xBi4SbCrQrOvPUa3n3zdfQPDmG5UEM9GNOxUkssEw/h17/2P+KVl1/EX/zJH2PL4BDqrRB2HzqFmeWiiptYuI1osI6tW4dw/cZ17N+/XwnH2bPn5JbLz+caJUSB2OcGVa0IvQo1sXOkDy/84EXkKy0VH5QF5j0JUrWNzQp6SUVMGEFkZHWXmSwzhpmefosCEAHyW+gPURO8KxLOaD8QVFHdxBLLBidh6zhDrhvr3as9FIDDTF7HCOHD4iJwOkZRA8quBwSn+7V//N8h3ljFH3zjPwkVwE31/PmLOHDoiCDAVLy6SrUrTjJ8lO2BEPYmQ1IhZDHK4oPPoiB8Xmp3AolUQpMPU0usmOKenJ/NmFONFm8s6hQH+aGC93lSqXvM7NntfRnhnDHW+JoOJbbJNLJXCtsaVe757Xk7gZEFLeS0yeKkogmLb+oEBsK4des2KlU2HHmwDRw5cgAJSpHz3imwOodpXQdmcJY4dhJvx/lj8cF7J/EFubmuT1M3+oPYzNEblFjCLrWrdc0OJfYO0muTj805H4xf1sW1IkWcUHHbXHtEN9ouPos3vx/z9zbzzOgKsZgSE+E6UrDS2/UoVzpyrz9jvq9NmMlR9cUzr//fXHwwyfeTjG6nv3u9108+OCHwxWyXT7G28PDH5P1M/LrabHqxefFBCDOldn3xwbu2cRRnOAJbFyabS/6uyVAzj+GLME0/yVm/hvxUxHMX1xc63WfUYrs/1l6Oneef+mTdtpZuA077LQn33DeFLOD+XEEma6bVkPs482zyiajIR3h60or3cAntQBmhQAztJrm+pA3QS6MEhArYe2grrt06i7MXX8GOvTHBrubu5DF/u4xWOYWjB+7DzWvTuDHJxZeWeqsBYlzxATZl+MATMh1GAyaQw+JDRsKei+BFHVzRzp1Q1lf1iuLhqZNHJdziiw/tryxWhDXuXjd+FItBerF5LtrX/7q1sfjYl/u/TFWH3TU1QpmkR5HN5bCcX8HiCjHXpk5h4yjXSXIBQAvTFZuMHewz89KTUFNvMLGhKy+VcoBSkZABYFsujR3tCAaHRqQVT9gAoSurlZLJZZHcHmyhSPgC5VPDxFuSlEU8Nkfl5F4QclJUUskpaao/Ip8OdnqzmX4sLC5iZuaOLtTAQByFIt3J6WobUHEUDhshVEmZlDB5lZMoFVuolAl5ySCTZaezJInWfGFJmxQ7VrVKA/Uaq+6YJiwDgzlNP8YnLiGVprQg1anoFRLT15x87N2/G6fuzSGWmkKjuYjZKW6RUUTa2zE6dAKlfBvxwDDC6EcklDWNZpJyY1zgvA7mT8CFxXPiQ8iNnpshO1/UsJakMTf/KgnwVRQLKw4eZ0aF/ENlroMHDsgnIF/I49133kGlndDmyU3O8M7OnGYdNInqZXyQTdnCQ0WM1GVOzmY2lUkPar0wPiRTEfFe2CF94P6HMT52A8EAJ0pAk5rDbvM1/Ta63rPIamm6RPywsKFu1GyJjX3PY0j5uTKBS6Qwd3sOgVAFoWgDn/zUk/iLbz6nyQf/UDPCE6mYFPp13NtV7J30SGiXCjZSDmOnyQyGcpkk5uemlXy2GnU887nP43svvIBigX4NUa0Lrnl2Qj7+957AM5//LP7l1/45VgoVNALWfSJ0KBRoolYp4M7tSaRTJJXxOXJmdA729oUvfAET4+N49bXXdLzkQPDFa0n1M3bWCT8rFooKJNzAJDmbzelrdU1psemKVg+HcCWkHnj6f/BvEqupVMNiTEHUewf4Mbor9ngdGC+8nrc2YUnzWkFH4yLeo2K5ZphwlwRt1g2zzWtj53V9aqGfErmthXgkjFQigntOHcPS3DQO7N2FdIIypy0sLy2iFU8qqfNkXv4uYY5tquowsQ1QJnUbrk0tCqPLwoMNF04aBFNo1vWUWSe3hV3bt+PSFSrmRUSqFoad5DwWXOQg1Ks4fdcpjI9NYH5xGTU2RwRdMz6UeFJOHEB9ojYdxKN44IEHMDk5qQKDr66MOQuGqIxK1xcfveuTxW2ibweO3PeUKf2FaGxpzySnPOJTRMgdCSMeaiEdaeOtV17E2XffQjyZxLlLY2hHEkhnsrp+//v/+q80ofzt3/pNhFh81hqIJHI4ee/DqLbCyA30YzAbR6BRwOBwH5LZtOIn5aGvTUxgbHzc8dKaWFldNUlS4oubTZSXZ5EMtuTmG4xl0AjEUGu0UWXMqhaRr9Tklh6NUkKa0Nhgh2/EAoSJrLhShAwQysmuYYiJL0UmwohEUojEGC/p6VREMERow1r1FSXQrlhmHLSuvyXNjOucnEXClGQuAe0qcpkEDh/ej//hn/4aXvnut/Hyj35kZneBEC5evIJde/cbzyNE7taUitOG69z77ncnlXI4DuPBtRCg4ZgI5w6GGQjh+o1JxJMxwThZfHi1K9+19dwrTSp6Cg9+lk0+/IZsTSAvvdtJWpXZr598bC6huwZ29WGcD6lYue6sn3zw+eDkXNOMCG7dvI1Spabig3GD1zObZUOP/jwNtN2kqONY7mJNd53bdIbGcMa36KrQKeVwExIvgGH/dlAiiRO4qatgV1Z86OL1GO1ZLWJrg3BUTn+N8+GSYAcDFnbeKYARwmW+WM6byhUdnQaLa1B4yKqXFl8T15y3lLg1AUMQCOrspxDub+4m/nr4vUpFmJo/VohZ8r6JKbD7b+IxUbLbTbnWTz48OsIQ1VboWry2FdyZkHioXudvi1uSV5cXmitq/VrsLVbXFYw8B0KlzQvC+DQG/1of/Q0W6e+37Ts28eC6N/gw10az431iamIOBujUM615R7Egp/a27mP85/pDtwaFNev83may0h41oRto6pzyvTNfF631gHGDqbJKvnE4GBWypk2qAU2YQSRDBY0m1Qm5p1OqsIxmm1CqDAKtAVEAmlhGIHobOw8M4+XXv4tSbRG5QWDr6CDQSOHMmzcQxRBOHLwf18emcPN2Xs1W5lfMp1otFgrm78FpJDkgaJPzweZNA339/boeMgnWrXaKcq74IOGcexbla8PBFu46dQytRlVikmbu4wjnEgTp1gb8mnmpLz64pv7Dd7Cx+Njf9/to1g0dzYTKjzXZycqXiigUayJaygNO8B2bffjmaaeh6RoXISpmRQLaXIiZ5diVY3jKzLIAISt/MJVBKt/Anv37UW21cf32FPL1KhqhAKptmoQFEElEUcqXEW6EQb87chE4Oc2mk3LHTcSS8r9YXF5WhzqcAFLJOPr6qFzTxsTEFFKpIKo1JkRh5Avc1GzFcSqRSELJMV8c2wcQQ70WQbFAAnUM4UgG6XSUgGVk0mHk8wuaJBDKUi7QX4DwrDYOHzkqid3rk2MAalpYlWoR2VxcXAcGvFp5ALVqENt2t/HIo9uB4BKWF5cxO5VHf3o3UEnLF6Q/tRXTt1YweyePaJiqJyRv8ppb0OSi4h/+m3wUPrjqltAbwVWwXSwk1wclX2ksRRUqPpCOJCtjSBrPtBBnYE+MaiPlA5vhqKzFIsbGmDZxMF5AqKcDxp9hhc9FzAeQ2HUmSwyiJD0VKD+Mmq7xysq8Cpojh49jfGwSk9enNE4st0lIYtHTC7nnA+AcRx3Mqy1vEztWBmquBfItuEnSyVNqDQ1277Mi+8eSkLP8iy+9gkaLCX8c7SDlT22a0+qYJXa11z2+uNMVagcRZSdC50lxUIopBDE0kMPi4oyw8/zsxx5/HK++/hYqFSbuvNZxHSuLzo8/+QQ+85lP42u//jXkWUiz2FJazIe5gWJ+EdcnLiGTovKPJbOmv2/xlokxi8pPfvKT2LN3D1595RUldh99+KOSwP3mXz0r7sD27dsxNTWla7979259vbS0hGw2i9n5aUEAV5ZXUa9xPXivCCs6NAHkpkSfG8n9BjXR0TSIzQPXFfSbYrNekbSs745mshlhR69duy7uBDXPuYHfmV1U88GrXXj3780Ki01amRt/zGnss5MfjwRx710nceXCWaqW457TJ7G0MIfJa9dQj6QEgfHFh9IVJ/VJ4lw2ncAjjzyMZ7/zgkxAWbyRe2FCEvSFsSmXnpc28Mknn8L3nn9BiZamL5J/DaIl6FUY5WIen/n0p3Dp8hgmrk1aNzsYRljqMiRIsysti0JxUxqNVUE3P/OZz2BsfMwSB4cf50lrohGNih/Uy/mw4sTLjRq3J5Hbjj0nH0O1Tm4Siw/DZHPyEQq0ECckLBZBJhpEKtTAmbdfw+0b11X81JgsS/I2iE888TE88uA9+Prvfl1O7bRfzyYzaAdiyA5uw2qppsQ4GQ0glwzhyPHDePvM++I98LW4tISfeuopyeOyEUCTQMozI5xEOpVFsFFGu1JALJ5EuRGUMhSbAX4aFYhGkS+VEInatIz7muBomhppHisVpeJqRcUJp8ClUl4Ef4qFMQcpVyooV/Ko1Ysok4jRMTm1ZNwrh/nOsTbLFr15yvTmFtxrIJfBxMQlyUo2GyXEogF89Ve+gt/41/8LCqt5xJMpybifO3cBI9u2a2JD2NrNqWm0OPX0MJ8e+IYlxrZjalotgjanGUqnxItho+PW1G3Jg1Ppi3Ga4glBTSqYRNhzxP1XHh0d/ogl12wudOKWl8vsOLm7z2HTTFLtNkH2P++bOP6BU6q3idrVxgEJ47YVORJlcTBWC7GcoEcxdfO2hBr4zJAfNTzSj2jEZMKVSzg4YUfUg0mcex9vuMl/C06qY2bS2eMT5Cby+lk/MelJ3r2cvKRsG7SElDTP2tjiphQy9HNSu5bI92BqJMBie5BXsbLGTjcp9smxn051O/1eGXRjSFMTp7f4cFyuXviYJmU9SaGtIytYrPhwcvSCPG2cGnjYFRsaOqYOX899yWlaj0KVIMGd4sOOWRBrN5n152V/2/l7aI1fV/74N4/1PueyRimnWqZu2JXT/7Df87ArD0/1NAAjS9sU3l8r46cYZNoKV0MOMF9aP/noToLc3MlJHPNfvB7au4goISJIkEUn1uMabp7fIzSAYm9c+RCpAJzGxiIJqVwRbcX9kc0Nwq5CEeawVqjHkxRUmpLiKouPVjOGZnsZgdg1rFZnMbc8iWx/ENUGIbuDaNUyOP/uNAoLUQTqLFjiaNC+Vfs7FT6tUUOVT92PNj+XxUcM7VBZHGqKrfRej/VFLsVviPCg4BInwqfvOi61qw7nw8MjHd+osybaUC7I4kNwRwD/4buBTYqP1DeUlHPjpYN4uVxShZjJGKmW5GBCnVhjetLXRkm07gNNHoUzgFZCzDHT4kIJxQI9IFggRJBNpjEQS8to5cbUTRTLRZER6zRKqzNkEGrDEWQQjVLZlJSIww0b4ejgoQP6HRJ8iLVnF53JOBffwEBKnWA+h+y20CSMXSZ20XlxBIsJk4cSRzhm3UxitEl6XFgsYmW1iFi0XxrL3HyazSKGB1Nyp66UVgW1oNlZvdpGrn8nsn3bsbo6AwQLaLVXEQxXEY8TVsNKmIOrEBLBQwgHhlFtzGH/0Qz2Hw2j3prG8uIc+hI7ceMiEG3tx44deyQfeevWAqKxnJyCuXg59VF3mVOfZgT1wCraIZMDtq3FAgAfAo0H+YehoR6V/nyTJDk+oM0iYu0CQq0C+nMp7N6/D+cuj6FQ3abpAEfSZhjFTYoeFyQsWVLGdRZXAmU+HR52Y1hSUzHiaFf6+IG4zAK5UBMxbjYi1ajq5+9GJWfZQo0KOgnr3NP4jetOXQyO8z2JUi7C5oStkaaSORZRAdTKRcTDATRrFRW79eAACqurGB4YRF+uH2NXr4mMWqq1UG+H0A4xIQRaFeNQeLUKdWF6rp8pMRGmw4LNBvgieEfDUkaam5sRKbUvl8OR48fx9vvnUK/FUKuFlMzWm3mEImU89PC9+Oxnfhb/06//GzTIFwmXpD5kCX8VS4vTmJi4jEyK142StISWiJrgek42vvwHX/mKJlRTt6ewf99+BYxSIY/333sHX/nKV/D+++/j0UcfxbXr18StYUefJnYnTp5QUrzvwCH87te/vml3rNtVMviHh1mY9ny1w+vy8J/9+3aIOMrA8vbb7+Cjj3wUN2/cFH9ofn5B8LonnngCf/mX38bszJw2LU7KfDG7YWMROXjtprnp5uWgHQyE7Jo+9rGHMXb1EsrFAh64717kV5dw6colBOLkmpjUZ6vOM2KHkp9AB2Fzun/yyY/j+e+9inQmh0w2h7HxCV1TnjNJzYQsZdU4KeKhRx/GD1/8MYoVdqzjmhCqgREJSDq5USvgqaeewvlL1zE5eV04Zk6o1KHzhlgOO6+RdYAY4JB+58aNGwrS6jy5DU0wIBb7aMn93Hfq5CIcpX+CbdS8H4NbDyA1eEhqQ4x95LZwrUotK07uF2WTkxiIt9EXJvE3gKPHjuG73/s+vvgzP40Woa0Ls8ilk1iYm8HFsTE89dmnJX3KtR+PxvHO2+9g77594nLUKGceCuGtt9/SLSPB/L33zuLIsWO46xSnP1cFTWSBTtJ8Ip6R0zXPQV2whvGpCJnw/AsqI9EA1jDJ5i3BGMGf6W6GTiRBjufWBfMGln6s75sH5pLtJptOJMN4cjYd8D/P86hWikCoJX8eroH5uRW0GhGUCyVNJI8d3YWdOwdx5ewZXJ+4Jm5NoVzGxOQNDG/brilYMBLB4tKKYn3ETXF13x0UTlpMzieGMVici0AMjRYhw/zsGmKxFK6PTyEWiWN4MAu0KyK3h9oUUqHSZAAPPnifOIpnz59FpdXAfH6FoxocOLAPp48fxsWLl3Hu7HlBK6ORuCaw5F2Y2ERYsa6m6bmJiaiY6SmS/DPH3JyCMGp3cT+R9bhNxYV89A7jQkrYvm8TbyPQd5LvVkDcmHKJOHsmmDZ9F09P4hbO/M0pWrEw4nTT80z4vt7Dw8Ni7NayS2y8xPX8CPOFsWPglF69e89V8DAZB5eyjQ4SZFifsmvC5Z5ZHYebuLi36EBz1JBzlZQpaVo32NAoBknh7/Ce2z+7nyTvEld8eUhP5x44g1dBzTwnp4dQb8R3J+nu4LV+6tAbX3sLIQ8Ts0TZ8/esoeEVC/kM+TyCMYr3SGvAE/d7ODn2bPIeWfOxUxD4iUzvgfgxY8/3eG/NT8yanvYZ9lz7yXxvAefnH3KF52d7F2i/e/TCw3vGGD4zFYzYKVLyuvpz8pByNSM8dMhB2HlcBkky001J6YecvLyUoAxq5QDTHchcb0Hfi6zwBWpnkqL1aVMam9a4XIN5WKiFar2ISCSAyTvvoxVaQipN5/QKdu/agkoxiQ/em0NpJYNWLYcAUgiCBfba4pqNJvlfuUmhGmL0OmODKZMFm4d+Pa3fm6lMp9/Vsm3h9N0nlafYgNFiNhMz4031+gYFtK8xzmgNN5v4j9+Nbiw+Dma+ISgSzb+oEEVIR6FguGhWlIUijbDMQVydNUcy2hzDTdyuKz7ULYio01rIF5VQDQ0OqLNWL5dx8sBhfd6582eRyWUxuzAvCVJigQulqqYKJOdQV17Y9mi3s3fg4AHMzs1g+s6CurqE2PFvJm5Dw2mZjhFjqk4RSXvBqHw5CgVKtNLkL400TbxKBSwsFcDmTDgaQr3B0SsQi2aRTvVrPByNshSqI5uOo1zKI5dJY3lxSYpC+/ffhViiH+lMDH39CVy+/B4WF++gry8l8iuLL/JCYsHd2DJ4CI32KvKV69i1P4q+gQYuXjiLofQuzE6GkJ9L4SP3P4DbMzNYWCij1Y6jXOeIixGK3ARKfzLRJsl+C4JB67D7B98SEnOm1kLQjaoIClAnXppTj3YVyUAZiXBDsIITp+/GmQuXcGuGhFVOakwykZMVUzMzbKAlBW1USuwSWrDy6iTqDvQ46rITFid8oVlFONRGLpvE0tIsUokY9u7ejdu3prSgjx09ifNXJqToxFE9gza/pjmkVHs4DmSXS8kYpz0O0+6IafVqhXsvInxQ2+T/lJEeiYu/pAem2UZ//4AkbWvkyUSTyA0Mq1uXcImNqZM4oy23wSpwyOeDRpJmsmM/Y14RvCbVcskV6RX0DfTj9swcmvUYVlZrmlas5ufQDhRx/NQR3HP6Yfz+7/0ZFhYKKLNFK9w3A3YNy8vzmJwcRzrFa08ZW0L66uqE8LyZfLLg/9KXvoQrTH4mVAAAIABJREFUl68oqf/Wc9/Ctm3bcH1iAtfHx/ELv/gLeP75H+CrX/0VnD9/Xpv86uoKZmZmhIdlt5m4/j/6oz/S8ytYnRRz1oYa2/gMWmm4VxL72H12HVf37H/5S1/ASy+9oAKHBc8jjzwivwp+JpMNTl4YQ954/V3MzS12ArcRC50sxpqNaSNcYLPig+tQgV9glQYef/QRXLl0XtOiE8ePYG52BrenprBaZQFLGdc4ouG4CvY6JXhblJEtIZ2J4lOfegrf/vaPsbS0guMnT+Gdd98VzFQKMmgil0qIqM17vu/wXrzy6puaAtRbQUTjSUE44tEg2o2yjA5/+qc/j3ffv4yrV69oImHwCcOGe7yxda4ZqMzX46d+6qdw8cIFFe3ChDuiskitUviJ6XpREMK70JrhYFjQNpL848lB3P/wUyJos8jYtm2rpnHijNAoVnCVIFAtoF1elSrV2LVruHnrlq7Bzu3b8NYbr2J1eRFD/VlMTs1gx56DKNKpvVpFYSVvzQzQcbuGSDwmLkeuP4fR7aOYuD6JSq2BrdtGcfDgQYwMD+Pi+XN4/dWXZapJqCuhUQY/MeU9rmvuNeR4WSEVxtBgn5H243FNTgiD4xoQ/NPj8cVDNEUpTX0SbJYQ1klVQN+C8V1YS2wNH268CTUtnBqc+cs0BT9LphPoH+qTM/HSYhmL83mU8iVNJf/7f/oP8ad//Hs4uH0L3nrzTcwtLGC1UMDC8gqSNJhyniacRlLQIhY0qXFC2QhblOY/YRgRM9VkssVkOB5NolzNI5rkfYpjdm4FNydn8Kv/8FdxffwyxsfOo14r6Hg//vhjGB+7hA/OndG0Z/vOUeSGBzG7tISwrlcS7UoDn336GVTKVXz/ez/AzMyCCj8+bpwYUbyDnl1eAIxrzkNWOhh28r2cMgVLCd4z7SecvPQQqDvFh3pUhvVmYSpOhFRrPdyNxccUKhU2zxI2vaGbuRTGHEfDef0o+ZJ0adBgiPQai0Ttc13M6EwDhA936WkHRuS5CN0E35vr+jzUuuY+1tvESSAjSaltnOtwRfmGi6a/To5ek/N1vAAfM6UGaVVRBz4kCFzHzLGHy+GEXXxx45NUK1IM3iyxFXLRXAHlS5fe9+s0IDc5BTb7Osa+Lj+wtmT3OvG68LmzwsrdOz7xTaIruv4r/BxPnO9OZgijt/jt1S5tcrvWAFjF5jpCuSCu9Plwhrd+S+Bz4s/dF5LeKFYNVTeVUwPCeWpJyMXBuHrPrfdriQ44A0Sel8l4e95TF+/lr0Pv7/o8iw1EPg+GDjL4sRq9LETcfdNaXkdc9+cm80kWxg6C40CALqdW+WPWBGC+y2tqhreTM+cQTVYQTTCmLGPXrv3IL4Vw5p0plPIJRIIDaDZCyoPWL2VOChX7OhzQlpr4bLCyYcgCxEM31xcfzN+oemvomSAOHz7olO1YHNnx8lwJQ+wVWeD3anU2VeKKwdybfvtbm3A+Tg7/voIzFwE3BSs+ytrc+H0qslSqfvLhKxwH+XJPdm9Vz5GxXQCaQrHraHKGIY6WYqZaMZDL4RDhIbduiriYzmXkEEncLF16CZWislWT+PmaDU+5dnnRBGOqCdkgJaWlFcqKsrNPWAy7aKZvbwVrG/Wq3RBeCMNGMoGIqktfqlakiMTig0GV8CR6QBDWxYDdaNaRiDNhYxcwrG4zZSBbgjmEMDi0VeNlLmxCUWpVSqTSqKyGUpFSpSV9TjQ4gnKRIznyF5aB8DL27RtEIh7G5XPXEKj2Y/e2uzC6YxTnLpzHjRvzaAcSKhyalNl1FW2gFUGgTS4N4TtruzO+Svf4RyP+Vu09CHFgUAg2EKgs4sCuLdi2dQQHjhzFSy+/gRt3mCQQb22qUnLrpl+Hgrt1VLmIK3UWJtZ1tZGnuQFzBXospPwUWiURlKhs8sTjj+ClF59Ho17Bo488gjdeew3lUhlf+tmfwytvvYfJyZvanE3ggEZLnK9wamgdAQX0Cv062uq01kgSbzUR18SlLhm4PTu3I5mK4czFdxENQV4B99x1Gs8//zwSyTTu+cgDKFUbeP/seSUw6VSm2z11nQebFllXiB0fU4Vh8RNAJEw4Iq9BCOlU0iRWw7aRbNk6grn5OanujI7uxfLyKqh7UK6s4uRdJ3D36YfwV88+j3i8DxXaITvoIv++cOkCvvPd7yCVStg1ZILfIDSKk4K6zP0IYfr0Zz4tuB+D5oULF3Dy5Ek0qjV8cO6cuANvvP46PvGJTwgnz/s+Nz+vpJVeHafuvlvX7fnvP++gG77gWt/vsy6YArIjlfvio2sqCnz2M58Sr4RQq3Nnz+Lee+8VxIu/SOz/li1bMDs7i9u357U2jhw9qqKI8LFN1a460srd0Pehkw85Q9to6NGPPYzJiaso5pfxwP334fbUDdy+dQuheEJygoRehsljqXFax695erymJTz99Gfxl8++qLWR6evH1THyFYiVDaBcWMXwYL/I2oXVFRw5cRA3b93B9MyCvMIl5SveTgvpZFQTlYcfegjziyWtg2SCDu4x9PXlrIB2ggo0NqThaAtVNV3Gx8dx+PBhQeQYe9mB4hg8nUkrTqYzJFLb73tCIGEDfB4XFxYxPz+PF3/4Y+zfd0wbFNXGOKliEUhIXqlk7ulM5mrlEoIkJdMUr1oRHG5oaADlUgE7d2wTdG1h9g5OnvoI3nrvAmqVMpLxhMjiH3/icbz8yo/lWxNLxnH/Ax/B9p07cO78BTzw0MOIJ9OIxROaVHBq/sMXnsfc9BQSiZggaCYUYPuBmU5Zx1MJnGBPdcVWYccb7MiZbxA3LBYWfBa9DDibE0zoudGx+OCa48bK68SknxNp22R7cNluj2IcIQ6Zv8Piw9SPgghFqMkfFqTqvvs+imx6CMvziyo+fvEXvoDf+e1/i/rKjIr2kZEtktIcm5hArn8QMSb+wQBW83nz2aCKH72f+nJSqyI8tNaoK54yVqog5QSLPlEsCIPA/Q8+hDNnLuHcmTEU8yXs2r4V+/aOYt/+UYxNfqD7ePepkyqwOT28NTWFw8eOYfzaJN58513Uai3sGT2g/e/G5E1NYJhPl8vsggalMMn1yIlSqVzqwPo870VNPQep6TSynJKev7bqjK6fTirBsu93YEruPnvF06mp24LAcdLjGw8eAqOOqONE8Ri4HrjGWHSoKeTI3R5K45NBNcesTe0abIbJ94mzjyJe0cf/26Jb99Xpqm+ituffT+/pZJOt+LB38PFRfktO4ckmH+b9sL4OsGmcJfed6UbP0fj389mwEnMpInLvdepKvXAyd4G7RQChUxsbOyqeCPVz76Vj75kKdK6Nm6L44/TnKJlvVzjxvnkITQ9Y2aYjneN1Cek6vw3X1lqT26q41VTcNV4cqdygYd2JgmDkfsrRUWfraL67Iq+7OnsnTr4INDEPRwQXIobNTRPn6L0GfqJqxZ67X3oT4x4pVkQNvcEX/98mmW4Sq3XYnd7ZvmkwR19s8b9LrVCwOeN9GWTQ1rAEHKi6J1Ekk3tvRwsoVuZQqbGpOIVsZhD1ShKz01U060nxODTjl3jC2n3dim5rIPpiuqnGYkOwbO5Lm5mS2no1FA1NtHmfjx070kHH9Hr7qOZxOYNdT8Y5xvCUcrXhoWH8qz+4s3Hycd/O/2JEK1d88OulxWV1ZGi4w+4giw9qAzMR04dYo9o0ut066CgiOUUsDj0NgsPuf8YKiXYbIyNb0ZfNYPe2YYyPjwkqQolBdojmFpZlmEViHFUyykUgTpyKc+YW3k5jLyKorXLmIqKuPrvGuUxGSlPJBCV3rbJV9zFIK/lBJXR0bGbxwYea2swLS2VzOA2TQ5E04ycEpDbCBIJJxr69u0VaXV1e1oashcRNz8GSMuk+nDh2NxLRtLm7clEGINdy4mGzadrSs8sVQbNdRTvAROz/4exNg+0qz3PBZ++91p6nM486mtCEkBgECIHBgA02BmwGJ3Fi4uQ6yU36VnVXdXfSVfd23+T+6Up35fatW90/ulKdTnIT28HYBowBm0kYECBAQoCQQLPOkc487Xkeup7nXevogKmu6oaiJB2Ozt57rW993/s+7zM00JNJol3voFFk8jLgRAKIp0j/sslHl9QACiBBgR6pS+RJh1GuFdHqNM2dybOfZeFJRMToMr7ImKPCANh/NekU06kh1Chgz47NGOzvgxON4eAbh7G0yjyHK5aOvs2ghVcRpbd716JTg+9BbmvMuJqafBj6IeEXwxADXUQjITz80AN4/F/+WWMpcuNfeeklFdJ/+Af/Cm8ceg9z8wuokB9JlIWft0XRlj6xaCJ6wJssGsxX2uPQyJ0o7AYl2t6ze6fW5McfndGi3LxpQv8dfPWgrsm3Hn4UM7PzePPtd9DbP4hqwxOs+++bD79OjCuODRRqd4K8Lh1pBjgJyGbT2LVzB9489C4I0A0Pu7j99gN4683X0WyF8Nh3v49XDr6GqUuTKpL+/V/9e+zdcyP+/C/+RywvrmhN2vnMz8Egug5W8wXEEkmPHhCS3sL1XEy4KdE4gBsIG7YEBVO0em0x0ySB/GrOkq4bDfT392NpaXHNu5uTPqKbTGDns0xdg7IXPmfbuq7kX/utTTfJM7frxLdr1CCgWW/guuuuUzNBhxEWEUTeueZIuSKKxk2uVqWYMKoCm3ka/P7fCIb0NqrPnErrULn1X6dIV8I8TuNaddzxpVtx7vRJ9GaSuG7vNVhZXsDU5EXbwIn41luy3qZ1M8Xk5uplFMa77r4bzzz/FuqtNh5+5Nv45NQpNW4saHvSSeRXlpBJJdDfm0W7W8NqroSb99+GaCyhn8lUXhZB8RgBh7IBEQNj+ox+ECsF4SyiWaDwnrLwJRre089Q0jKeeupJ3HPPvSoo+ff4NTaL+QKDB2sK8GPjwP2LU1befyH5nsCY15hNSocmAQozNGCF94N7OYETO0DIKQ7JLpjgChFw7plsFJKJmPRMbrCDDSMj2LRlJ15+5ZCAFKLf5WIe999/H15+5UVEYhHccvsBXHf9dVhYXMYnp87ipv23oLd/CIGQ0SepZeHOvLq0gIX5OVSp+ZFLEAsN07L47jY6zOnS1+G94mTKKJ0KWqThQbMpbYqvQeJeo2K+SfosEVcGkHKKwiCtgK5fPp/z1rcnOF2bJhmCzmeJr+O7Xrls8vn5qRtzwxgf3yLdGPeCmcvnUS0voVicw94dmzF58YKaRk6Api5N6ftT6bTQfrEDWk1EnZgOXU5HBZRxwomWpjqbNm/ER8c/NItstqDNGsY3TmBgiOumg5888TwqxRqu2roR3/j63aLvfnzxMCY2bJCCKR6LIql8ITag3GeDmF9YFlVsfqaAWDyB2ZlZbN5EM5FRrCyvYmaGOTKWIi5hr5dEzUaRe8Z6eog/zSYE09aRGxAdltdZFu9+Ae1V1gZSGFVGtCJNPLTgdE/59ZmZWTUfzOhZrwvw3Zp0Xsm5iM1gU+uHxhl8Hngvja50pXD3Cz5vF7V7faV6XPu9mgZObDzNtE0uvGmLZxjhNwI+lewze83nXnPt79sDtU4TY4Wsd3KYZbD/g3xTAIN0DHRa96vstT/TzJh+x55Xr8kREn7FddIHh9i8fn7rXKeh/8x2+vnr508+rlCazLxmfWNkH9OK4vWavbVJkE+MEk3L/u76n/cbINPnnJB0vaTzNJql7V+WI/YbzmBr19GbVMld0dz97ML7UzAfOvQnT/b964Fxf/rpf9b1IJfu8Tpa3JVJlNGs+P/qLdNCKvPFm6JowraOxmaTLl8radlnvq6C19m/1muvp/tttTLvPemyPKuaLWomosj0pJDuC2M5N4fBoT6cP3cely8tItBJiW1BfQdBvkCIDB3Sjj6b98LXt+bDt0LmyMbsuQl40VHz87qvtUdK7nB+Pl4I4xvGpOP2NVvWZrMf8PPkrmwOZgdNzTUnIGH88PXQbzYft21/EoVCSReAyJLQElEXHITdCJaXV1CvdxFwqWPwbP/k/c/v8zoq02EazUnaBG5IpD6wKwzJCYjBfMPDI9i1cxdmZy4jmwxjcGhQ/GF5RDsOVnMFVGnN1+IDQZcaUXK9Dse8hXkxNdKJ0Z40JDSHgnjqPpIJ6iw6GBwgB46WdE2lFBuHM4B8viQtC3mUCgtqt7Gap5UukExmkEimdDn5Giu5FYyPj2F+bg67du1EIZdXvgMPAD5wLAYiYR40VXSaIUTDvZi6sID8Kr9OYQ9RC0NcxbslCsiRInUPDkfvRDUZ7ljDlg0bkYwnRdM5euwY8gXyu1NC/12lcjMA0tW4Puqm4MRqCDpWRPiOG777FK+JORg4iDCMkEgtbVR5TzoNxAINOK2q/OpT2T648Yy0EHyYualpw5eA2wSStFOkCxIXU5NRCRxv0jmLDQ4P9HpdhzqdK6wR6qBVck2gGQ3hlv378NKLz8vi9N577sEvfv4MysUiHnnoEbxx8DAmpy6pocj29mJ6YR7lGi06yTVWq65NO+aLx2grqeVulofMfGg12jhw87Vo1ds48f68phNX79qB0dFB/OK5Z3QdHn30t3D6zFmcPn1WjQ4dDHxtjC9UdFj0eJQBZYp0moBrYi2FaNJStSeLbdu24N133taGSTT0wC034fXX3lAmzJ/863+Dnz/zHGZmFyVQ/q//m/8WyVQP/vqv/wauw2u2rOaW9AJZtAU5fWshygwFlnvc1FqkSbgqVv1CideaSHgut7omfOT7Jq2MBT/Rdk4fenpIFSSa3FAhbdStqofecfoXQalEG2iuz8+W/H5TsnYwiMrGBtdEluJ1s5lvtJGIJ/QM1qo1TQzYTKo59UasJu41/3WmePO96Od8oZe7bWBfdPiv/5oKItHh2iD38M7bb0NuZR637b8RrUYF6URc94gFNT8LJ57xeFKUT/qNx+IRNFt1bNq0AZmeHnz46Tz+z7/9v9QAXr37Gnz3se+KVjh96SI+fP8ohgf7NL28dOk8YrEEsj19mgiz0WZxRKe4crkAlw1wg7o4IvRW6HHN8F6xMeQew+dKPGOuWw/FI5CivJBYTOJsXwvKa8S91wSDVpDz8OOzRdSN79FHIUlP4oSSmzwPLdr28rkw62oiyx4XOxBCsVhBKpPRc8WpGL8vnUqgXikh7HTRz7W9/Wo89/yLspSlexinTPd/42t4/pfP4c67v4x/95f/FhcmL+KGfbfiL/7if8LAyChGRscRjiUxOjaOqalJzM5MY2VpUZbWHEOX6g3dA3OoM7CExS9/T1c+Fs0M9tPUw/sef4rLBonNG9cb12Ctwb3aqJg+T97WOJ3+SOHwdSIhzzKa1BHXRK2kbXmhWLwnXK8Os4iC1ggQnLnhhgPYMLYVp05+ilCgidXVaaBj14pTSNLYVlZW9HvyLPp6e/Vz2BRxT2zTXll5VwH09mWxsDircNi9e69GrV7BqVOfCkXsEtl0AhgeHUMyTVAsjCeffFGWnNuu2oQNGwZx91cPoG9jFEePHlFzf9WWrfj4oxO4NHlJIbqVMpuHACJuAjOXc9qDT58+I4H/jh27kM304rXX2EhGrQAQ95uUTorBbV/wm2NNt4Mh7Quc5LC94feTXszsnlg4qubDo3p7j+WV8FprEkxn49PrqHPhVK9aa8uSWJQrTpCp//LcCvln7vtcE/ncquh2pK3yGpOBwWfDL5z8gjhI6p69E0O9JZi+Yozh6z46bD68Ka7Pa1HR6RW9rHccBqPyqfzcENj/HGtDAs8RxWNUrdGa1fB7jle+KxKfPaNQqiy7YtixTpsgiprorFcmKfr7awGtVpj7YnSv51nTkPiZUGv7o+g8vxkyuNbE+IApwVov8JDv/Yq71ZUsp/X0LzVamu4QrSeF60rAoP/Z1ih0/qrw6Pmf2dB5bn9uMuP/fTEbNK004OEzNLt1zYCaWxW6fN9+Q3pF48P3aa9xZWph99HyhzQp87Qy2k+9iY5e19eZrJ+mrQW/epM2tQReI+hpbIk8sCa2Rm2tDzITiHV6P60Jnp2ei6jovfKmtlbV8rAsFFV1RcQcQpmpEY442L57C45+8B42bpzQPp5frSMeGUClwvqEjAm6KpYRlNfsZ9eB9krvutiUidot0qkaqmWlxRPj5Qvyfki9b7eUjyaNUoBnX9kLhvbWuGppc2Zdm6Ao+oBZJdbEsjb8YHnXbzYft257WoV0QxMC81WXc1AkjnK5KtG5KDy+U+kap/PK1MNuuC0IiZE12o4ouZShQ2wIkrGkwr04bWBqYj43r9F8oZRfOzAb9aZseYNBsywlZaJZt+6YhRAvHm+OQ8cMT3xOSoksE0MWQtVoUBgcRE82o/EWCwgLSrMShxtssVjWAc3QmWQ6LV2GP61iZ8cDLpfP48tfvhMvvviiBQ+pGTP+HGk4PChdhwndVXQabAz6cPL4BTRrvMGOd8ONnmE2uRo0esm2dBEISgxfq+Rx4KbdGBzMYNNVE3jip09jabkGSh+I9rIOiUYdlEt0SGIbSvurzyINvO5CGzx0RbkYzF1wOdrvypWFdKNIqINIp4p91+zAUH8f0r0DeOHV1zQZMdDKQsLknEMnlyDzNuilbxkcoZAFcPF+mGUc04mjuuc85A0hYMOQkUOJEpZDXdNmqAkzkWOwG0C1XMVgfFBUv1gygdVCAUEekOggTwtO+eFbcFeVKbksKDWa9x22GhKMBrot9KRToorklovaoph+nM4kcfz4B2oUd+3ajeWlZbmvVOoNVD3eqIozT8C+hkp4DhmtFhGDuCEcXtZHX18PRkeG8dGHpDs0wD9T7PzmG69qUvCv/uiP8fwvX8H5C9P0xsJf/dX/jN7+Afx3f/7fIxgoItjN6zrTwq7LBzYUVZaCE4kjEAqjIZtKuhVxHZtVrm1ORM+pV2J4nY3XuW8RbRYdi6N5z/bPL2j52YQotlsq8licktJiXFcT+Pkjbn/s6+u51iYfpDjJhtID2ngdWqQ5OCp6yTdn0eXbM9vPY/HFEb2ZB6xPnjXtgn0mywQxDY1PrbEmhxoNUg19RNQQlBZTk2l6EKaQvIZbb7kRiXAQt91yE86ePimNBn90fnlRa2/DBrp+zaBYKCGdzmLy0qR0EM1WAzuv3o0jJ2fwyakz0sTwBxPV5kTn+AfH0G5U5fzHQyCfX7GJRoOgCN12/AJX+uM1Jxg60/mHp98c+Ic717zvzELaoP8Pv+brOVRws2Bi4FbQQbthHHlOWdiIqoDu0LWnpRBKXiMWEjK1CBHYMGE3G1U2mZxE6dDjvIdgkqmWLJDQc0hiox5xAui26+jNZrB9x3YceustL5G9g7ATwu/93ndw+swncjC8/qYbsHvPbuzauQ//4a/+BlPTM9i282qluo9PbFTeB7UiXMOkf3XZAIFmH7R2pClFSJouTj8qzKSJWNovD3C+b75Xfg6uG+pWjHrIdeTl0wQ7MnQwUawVTJps+171HonBdaP6u/rZXnCbCWINneff53ORaFfAUptrmFrEZLIXo8Ob8eGxD7B14xgmNvTh4uRJrFSayPb0qiDmeqUTFc8AunrxqvogFwXopiJuI5WOKw+lVMhhZnYKt962H598cgI9PVls2roRiyuLuDQ7h1sO3IU3Dh3Dq68eQa3SwJ1f/hJiUWBkvAepoTjef/8IhkdGsLhISl8SueU87vnKffjFM7/U2Wj6kTZmZ2e1RyfiKU9rxPPNGj4fhWRD6E8TfCGpv8fwWirEtAsUqka7I7DUqNYwNDCoNcHQWoIj/D66+fFc49/zC24eQLxGdATj63D6Oj09j2g0afdRJgS0vS8jQESWBWDQXpdU5lbDznjTj5ijk4oa6U+CKpbCwRDKXjinj7b7trc877knkbVQrtfUSPkoN9+3mR3Q8tQTbHP9rBOl8znle/KRbFED/cbMJSBnz67ZGBsYq+u3RhPjuctn0oA5K2p5/pFW5tksr6Nefbb5uPKe/P3BbwT4Z1/b4YuV+f/8r0k7teYSZpu1TZoM7eb3+ui2jOC9Jtzfr9c3EP5r+sg8i1O+T97X9a/pN4P81ddE+OYz619vrWn0ABR/imAUeKOU2rnk04NME7H+s/uv4d8Lnhv8XLz+dr9Y//n0L0/T4tmXr7mDrfvM6ycc/rX214k/ofO/R8+ORw1rsgZl7SmGB6fwVyiAJtB3tG5lsS4LXk/fpOwmap+LaxoXvm/Wc6LFeZl4OgM8S3k2HtxH1Dy5rIMsKkEBnqDja0J0JE7zEaoiEKyg24mZpe6aXc1nWsArf5ALK/W4rJFNc6h71rbgcH+tMBxXzWeI4BfzfKzu89pqa2TIy1FJ4jeE617GO/9ZEx6d2/ybzce1o48LieDBygaJhwTdMrLZPuRzRK9jWFlZRod6gXVCKhub+4mSVwRMftuvRoYHHVPIYwmMDI4il8tLnDo42I/5+SlxYflhiVhJFxJykM8ziNCB60T1Pmi3y8MhmUqoceCIm0mSQZcXjIg8kRXrmrk58jBmd0y0jEgVC9Ro1BK3hXihi2qVi9fG/iMjo7rYHL2z2BBtosuMjqyK1iNH30epQJtI2rwGhJ7y5/IAchzyj6sIuwk4SOL4h6fRrBFB96zOlDDOh4yLSkQx60y7Ljotph0H0W4Ucecd12FoKIqRDRP40eNPYyVXR5MJfOQHRoKIxl3xmYMMiOE0KJSQDe/6fz7DU7XqEaFATUgnw74kBmxXEUMdD9xzB3qzacRSGTzx82dRKDOAzzYRS5w1sbNSMj2Uyarmitxs9MCrcbdFbBuFrQEVQnRuCgH9/T24cd9evPH6r8WWevSRb+KlX72gB+yhBx/Cs088a8nqjoP+wUEUSM1hkcwCzHVFu6BmxY0mrCkKW/AgkUVaNpLaxfKmL5tGs15BNEE6XRCNZg2pTFIoI5sHN+QiFU+KtROOxOEwUdwLU+R1C1OX44lc9TF1/UhxiwstFAVJtADyxokYMl/DpltOICikN5fiGGh6AAAgAElEQVRfRO9AHxaXiEI6mF8s45Zb75J15ouvvICVhWkEW3WUKlXUGgyPBOaWVpArVZU4rYwQFZ6cKFZ0IPNtGD/UgiSJbvJXHgS0HeZDrVGyt5GTw8nUaVq0sjEhSsH8E95LFqQK/kkm5Ii1Nir3GlZDLo1K8f/WfLBgbJPq02VTWNVUQYgH3XS8BFk2TiwS+fox0sKkH+pKKE0KkdCQphWW1tQ6ao6oW+D9oN0zn1UhRV56bptdOK2VnSA6jQq+cueXcOnCaTlOxcIhDPb34OzpT4XYT0xsxMDAIN4+fBiJeBL3fv3reOXgQRU9FMRne/vxyuGTiCVSctVjQ0utCjfj+blp1EoFBGU52ULQE1QSJe3y0OPBI4SMicymE9J9cmiD7U0r2Cx5toz+M+JbY7Kp9r/mXwc1j+sCPqMhF6g0dGBRCB1NxFCp1RBPJlBvW/NRb5KHGxZ1TM1O07QPLLp5oFiar6vCp1mvSqgvAJf32QtCo20xNVK0ICbdbOc1u/D6odd1qPLZoqnD7/3ud3Dbl27F62+9gVgiit7+PqQSA+i0Xbx35Jis0gvlOtKZHmSyPUZx0wHcEFhAByM2SnyvcmmrVL29heh6ROuHDYvf5PP9W7FhTbYVAabDisRjuu4ExPQ9XoGnac/axLaloluAmdf0CQwjcuf9o6KLTcjqNAr5RWUfUTi/vFxEvUKjExfZdAzX7N5s04/EAELhiEwNaDpCEIUgzEBvVrRaHswsbps0BOBkvlHVfn/v176Cqcnz+PDD9/HYY7+rv3Pm7Gn0DvTik9Ofal979+jHyOWJ/HOK3MTea3cBqMrA5JsPPYQf/+THKJZL+ixnzp7F5o1bdTbOXJpHuVhVs5Hgc+8ZxfAjxqJxgUFcEwQKfPSayKVAFo8NQPTT1rPpNIlwEoVlILC/p/Dqc+1z/+B10aRNRRWLFMtZIGBpr0FXMa5Daxy53+SY40XvqWAAMWp4CAjW66jWSXcOIBqPSefRrDWVLcPn36eEcXKoRHEKWmm5S6t1TprKFX0ffxZfh0UZnxUWyjbdLaFSsmKZzY0Kdu9M5M/hcyvDgiAF7qTWGiXKfjWwx+h/xsXnZ2TgJCeUKrHk3m0ou5Bvz7pdRX2bkxij+4j7zkbFC7NcC3fUc8j/b4Wy7+xobqJXvm6IuhXjfvPCdS57ezXTntaFTZU3DVxfTOsnebQkPUeeta8xVIy65aPePj3JP8tZc/n2/d6DqL1YzZuXH2LPqdGV+B75fHNN8ftYgJv+zQxO+Gff3EUMiRYdTM1kgveXIJpfBPs/X5li6yx4ZUYRZU3XQIVTaI8q5X9GA6e9sZPHkJDeyttH+Dr+e11fOwmk8N6/f838Neg3XDqLAmSzsO7wJla87swZk+aNgFxDejveQoGnWifmPkgDJ2oljZlidWaHz58MfPg8XQl1tDOYDS51H10E+LzRztq73tx7aZlLF7tAgNo1PktltFpksFDDZSCL5ad83tDFHOz4/0i54vX0Qev12iBvg/WaD9P78Nrxfn6Gnu7lJWm1i4Jme7YvrvebuGOLW78gZDD9j6I5+QuSGwVD+hyHQSlc6F0sryyh2clb8+H5zduNvzJqspvpqeC9CQ6bD6Lo/f2D2ly4UXBj5JSiVMmJAsIHnCiXeUvzBhKNDuhXTgcibkQbFAUuelBY9NQqa9MQFV/aQClCoa8zUWIi9BGkU0kJndlB8mamsykUy0WUNEUwnl1fX78eYmVyyNmIHV4MuUJLdAHePI6ueXjR7pfjMIZh0bEoGKCHs015nGAEuZUSZi4volppw6F7FJsQDYk5hmPYixd01A0riEba/FYJd355D/oHQhgc3ogf/ssvkCuSKx5FKBxGNO7ADQewsryMYMfV5ENoxueoKobsGV/af4CCLU4hGCrDjryLYLsK1Ffx6AP3oDebQiyVxg+e+BnKDTYUniuHnBXNLYY7pCwWPe501OUUxvjCPn9yzS1lbQPvAI6Jpfp607j/G/fg8X/5gcLOHn34Yfz8qac1yvv9734PT/30WfHHuZAefvRR/ORnP/NjoCT2Voou77lGs14olzi7bbikXbGx63Zw+4GbMT19CecvzQqhvXH/PrmXvfHGO2qCHvvOd3DsvWOYuTSNarWBLhsZTRHYDvLhpscREInRStVCNrnBuDQhUKiiCd97smmkknHxkYl80pFow+gEpi5OIxLvYss2WiUvodWOoFQJ4v4Hfwutbh1Hjx1GmMhdiDa8LFDCCDoRvHf0GA4fOQonwvVt9sOWMG98YH+CxQ1tfHxcImNu2uRq8h6Q+sMNmYc8Nwf+nofv5s2bMTMzg1wuJwccAgikSIn+JCSPTcv/z8kH0RFvqsIChaJgvr5PEWMBwENoaWlBDYWPOPO1KUTfvmMHKmXy8wsK++OEbXFxSZoLP7dGSdCdrhoF/n1+jmkKvjttNRqtWhnfeuDreO+t1+AG23C6RE2twKYmZMf2HWouqeVg0fstBkG+9LL0Dnv27MX84gouLdfR7DAojXSmMJJJo7XRZrfbaogWqQKYJhRsCnkUcHLjhUyJG68pltUQTsCSYv3nUP7yXtGgA8w7/H0kTvunXEGoXeJI26Yj/PuZcAzbB8ZkrVysVlCj9objdU5KmavgNx+eroT7pk0+rOgj8sz7zT8TCa5Vy5ZXY9W8HY5CcduIRxx5uPdk0ti+eydefOUVfcYYxd3lMm699QDuf+B+7Ll2L1YLOYyOjSG3ksfs9Bwe//FP0eIB6ETghKMCEfi52JxzfxV1kv5hBHccFiHUr9TNgYlOKM2WXMZo5MFwR743Oad41AmuGU5JfLoCD3T+DF4vNt/mIGWNxvrJhmgvmg56PHq/gPMRYK8gS4e7yooK8vl2w6jVuijl66iVq2jWi9gw3qswsNV6SOYEpKqWCqvStXDfH+zvVZij74TXpMZDz66F6pGSNzE+omdh+7YtooctLy8hXykiVyhgy7adOHLsE0TjAzh9ihSlOq7Zsw3bto0ikXBx8cxlzC3OIdOXRd/gAGbm59DT04+TJz5FoOMovKxcqoi65D+D/GgEylgI8fdcA5w8kRpIwwA+m9Q9asrh5YP4CLSyINoQhdXMDbjfm6aGyDKnFnodLzSwS90h17aoHQZa8H6QKcACnAUddZK0Lia4I+pJt4NEKqlnsdakwUhYezH/DbRs4stJo1/0rdfo6B6r2bcplulYrqC16wv1IM8vviefzuNFDMq7LQC9B0P02VAYLcKnQvlAGq+VWXCbwx4BKL4HXjcDh4zupCmymrAQWkyzJpDqmbLwe/wJtKjKnh6An5nvn8UsJyUEcvxC26+t1BB5ukRePGm5PBt4TVZUuFq2D8s+P6PNwEH7u/zHLHNNK8jX9S2M+Tr8ObqOXr4Hn0GfPm8UUmtguOdrLQSphyXN1LeNDqFcsUaPQIIAWhpKeJQ0fnaeY1XvjFq7Lh54wL3Xp82xsOXPtkyXz9Kk/AaavzJsmrUp7xlpv+snIHxtTSI1ETGXTn8tGW3rs9oOXh8BkFz7ngief+b98KdXWv/az1jHec2knwoOgvUEnliz1g3g1rZn2Wtcz/z7NKEgBZlrhflSYjaQASDwjWwjPjt0R7QmjlNp1oz1Rk26XTk9kqbfJmjHxUq9B9kmbJRJA+UZzPt4Zc3YefQ5fjU/MJ1hO229D94zcxT0GlUPRFbopnRhdp/XNx9+s+dto4oR8CdHftNtepsrRhAfLW37oubjn1SIkKPJkSEDj5iiTT5pJtMrFHw1t4xGZ3mNl+dT8Yy64bUd3m/YWAgr8NNjQ6TtMEE4qpNao5uwi1xpRUgC7yELPB4y5MzWakRmTMQSj8bFP17NrUrbwT0iGvOcM9iMEHGS+p3FsnJVpUPptGzywWkJNL6yIKSB4T5Mz00jn2tIEE6ElYWZ6HcSdTfNUrYWwuIS+e5q53RQcpH39vVgJbeIcJhdGA8Zpl5zsRgdrLenF7PTC5i8uIAWHWMRR6thEx16Jne1SHi4uhKOyx0lUMUdt1+NoSEHsdQQHv/xC6g1Qqg1LKwskY4iEglidWUFoa6LbpsuTJzgfNbdwr/5XEU+19PpsIBnzoe5cNBq12nlcf89X1JjEE0k8F/+5QlUWgm0Olb42MN4JYTKGhl/ktcVOuanjPv84c+PlCmCJVI0ONiL2269Cc/8/Geyk73x+htw6I03dE+/9a2H8aOfPaNNiYv0u999DP/4T//F4yxagWSWhkSYSb3wXCS4QokkdboI8yALh/DA1+/FJyc/xfFzU6i3arhx/41ahO+9954Opz/7oz/FoYNv4MKZC7J+puCcV1DTDx6I6KJvaBCxVALlGnnlrk1VWrZxsBlggdHf24NkMo6pqYs6BDlp2Hf9zXjz9ffQCZbxwENfx0uvvIaZuSI63ST+8j/8LxKK/e3f/e9KjQ41gljNczLSguPSutVmYY7nAsdC2A78iA5gIipsPO6+6241Hz9+4sdykPjOd35HRdjhd95G/0A/3nj9daHBd999t/7esQ+O4d577sXrr7+Gb3z9Abz44st48IEH8fTTT6/pddZQsf+Pkw8WKPtuuEEicuYCcfPatGmjDs4XXngB3/jGN4QmDgz0YH5hXgcDKSObNm/GG2+8gS1btmDDhnG88vIr2LVrFyYmtuDQoTdx8sQJ3HnnXXKM+upXvoKDr76qSQm/5/XXX8fZi9PmKucEUMot4dvfuh+NSh43XrcbzWoRmWRMidncm8iRL1eqyBfp1McpTBLlqvH6S6UKzpy7iOVaUF8LR4iAhlSgcQIbYf5Ao6oJi1Bimiw0W3D5XHlWrZzesKhhcd32mgpKtI0eZK43Rh+6UgD4fG4WMP64WgeW6Js23fKbl+FUFn/84LfR29+PdH8PfvjE43jxtVeR6MmgymkMnee8SVxH9DyjW7HQZAFLsMTSg6NqqmgPS8qATT5skqBDVLqlIALtBjLpJK7eex1eevV17WsRJ4xGrYYb992Ihx562KaTQwMoUFfSquHS5Hm8e+QDgHRBpXtb6Bnfiyy6VbhYxos1uh7nWc4o6oKkiWHhw6BGTpJ57TQNk9ucadB81Fdfd42q59tzKlGY9BIixqIvmJic6L1P4yDiyhdUIeHtIT5iTM3O1qs248ab98kRrlxuafIxPzOL5YVpAGVUK8soN2lv3INKKY/F+Vl0mrzGAQwN9CLiclJsaGu9U5f1KKfsZsPZEu1q3w3XC7g4cYJ5QE2FnPIeTs8vIV/mFDSMQqGFQqGITE8U/QMxlAqLmOjdjCZaGNk4jlDExZEPjyGRSqNcqqJaqiGdzIqKVSxXNfngs+ivI8vVsCaPr1lv1uFETQvE7xVXPBhaSyHmni7Uu9GB2zYKoSxJeR88DVpY1D9DremEQ2CPr8fpmjWMJjA1mpHRJquFotzWfKCHP4umKtz3aS4iMJOapWAU3fqVqaCfYm1FqEdh0n1kcK2tC15zvm+/MGKz6q8Xt0EhqE0IuqwVGP/bbqHLbpGAJ6lejMGtNjTR4T9s2EQHkoOTF+QpS2cWCKSX2nOaW6Wxgf1/o0DbucnXjroJ6VupA/ILP2m/PCqOf3/YnVpzHdaa577NiTWvt4dn2HthNUYqqhoeNh9tj3lhTbcUkETXPUTdxNtWEPNe8L3JnIEGJ62W1gHfg+6htGJRrQE2xv5E8TOTFmn9bC/k+yHtxtfsqGDvBKzp8IAXFu08s0hP9cXW/D6i9+VSSc2FTVe85HACTW0GCNP8wmhtauwATcmlmeMzLQ0MKe90/LQJE9cOXVnZbPP9Edhg46FrrVqGda3R9vk8+s22D9D60w82wGoISA30aHF+881rpTVG7UOCNGPTOvLrBCi5r3DCk0rYs8fPJ8qf5y7Fc4V7GfWYBNF4r6lr4veF2pzkE7QiTZ/vz0JVWR8T6OZaJ9Oi3uIPY5PflLCcNTqnH0xMV80WaKombBOcXjN+8DgrX6AFIl2Y14dgQm8fNVdGHVVT4TcfopqbmQkpZXRI5D+cVttw7oq9dUfCbBs++P2A4VxeTgqA40vbf7P52BBjyCA3JXKZ2YVzMfMQiSAcjmlqcfnyFFqtReM3e85T1tnYY+Ij4woeEWd9TUsjhJhNjblfWbeazqSQLy5L08EEdH4uWtiKc8mAuaZ1t7IcZYSt3KgcCf14Lf2gQB+RIWqsLhBBlIoVbXykUPAmtltEAGkzWEI46mBmgaJzLhxHG7coIVzgbgCxOFH9GirlAAo5DyXsBpDtySKVTmJwaAAXp84imSLnlWnePPw62LZ1M/JCxNqycZ2dXkIpR0vFHtSZYxUiHYh7LN8/myHSLCJqxtrNAq7fO4beni4S6TG88NK7iMWZh0KUKIBytSixrAmRmX5Jfr+x7uwIt199vqVQBO/eOKQLddtoekFR7O07lUXsv2E7skxgD0fwDz/4JTohUp3sQdLflWHAevcrO1ybbIYSSbQosCW9g9/jIU/cbLI9PULhum3mdZSVHbD9qk344Oi7SKdisoN99rlfaKM6cOuX8PJbR0U1isTjuOXAAbz22quyi+O/3NTYQZhgio2nt5mQhkN0rlhHqNlET9zFTXt24fLMZbx+8hw6gTb23LAH5WoFH334MVKxKL73u9/D268dwsjgMBbml1AsVTG/sqzcjSZpHO0WhsZGEU3ERXPRZkUEsWvFFPnObDYGB/qRTSdx7txpbWqkFo2Pb8XJT6cQjTXwW7/9EJ5+5ldYWK6j0Y7if/1P/xlTl87jb/7TX0un4FJWrkPTpkwSsrZacEknI/9fVJGuNlPlBSSSWFpexjcffFDj7I+Pf6wDZf/+m1GulDAzcxmPPPKI8jUOHjwoC17Srrh57927B3//9/+Ax777PXxw9EPcvP9mPP7446I++u4iPvpuaJeFhPlUIhamsrVdSzinUI3rtY5b9t+MwYFBvPnWm/j9xx4TSsQN9ac/+Sm++tWv6nk9d+6MXiedzZgYulQWqr1p40a91vGPT+Di5CS+8pV78YMf/FCTyp07d2Lv3r2agjA4kRTNe+69V++7BeqOaNQQQnFlAb/9yIM48cER9CRj2DA6JOOGUi4Pt0Ob0YroZSzwSFUaGBrBSr6ApeVVLC6tIJXpwVKti9VCyZoISvXiceNNc9JWryKmkMw2itQWdIAI9y5SnKQbsIkZt2NCEDwOompYLS2YdAFu1kITvU2Y0wT+/1bDaB68SEbRMSqA6ABBcyaJdQNINFpy/jl1+gxCRPnDIbjZJKod6mZM8xFmKGWzpv2VVDih3FUKo+NK/GYhQ1CnWCqpeTATIhLTONFsoysrcRcOWshmEthx9XV4/oVfi3YlxLcTwL59N6ph3H/LAfGdNXp3mrhw4RQqtQZcagNrLazmi+amVWdByZwGUnRIqzMKp0+xY/EkZM9xMTI6hosXLmja7KPZ0i0k4qYrIPLm5Q1wzbCRZHPlG58YMNDRwS6dCwtfTovZULJgajZV5Fpj0lZxYRbUOaH/9S5Egbr5lv0yXQkEwqiVW8gtLeHcmRNwnQYajRzqdTsDqB+cm76k5oPhqcMDfZroypCCV9ftaN+hHXetWhFNk59lZXkRWzdv1mtPTk0hmcmgVC0iX64CoTiazShWlpvKRRnf0IvBoRiWFqdw0479+PTcaWy/ZhdylSI+PPExXF2XJoJs9rosTGkJDz3XPorJa851xII2njDrZt67ar3iFYZE843FYFS9hppXFsNsotvlBhxOA1MpLK8sa8/y/xN1h6g3wTTfDU90ZENIRTnSM2LaryIdIr3pYjqbVlBsmcwFWpfTfU8UjQ5C7RBaJTrjRFS4FkrFNT0UAUKto1qVChsk0wzxtEbVZ1/4BiCaxLNIajJMtin7Xh9gYvPB6Q9dFUmU4B7crpG2SQpLUE2Z1qlv8OC4Mqjhz+REnfsKC1yb7tBQg+wQK2z5Pdy36VhWLpbVfPBMZlHNX/kZeY0F3HF6GbZGkI2FKIAsnut1/dnOPCsIY5GYtEWrqzmvmeSEjkCKl2Om/KsAsknmNVgeD8GzTDYr0LZYIBDmNeWdDtLJtJ5h0te5D3F/5rXj/szPRXDJtHxm1ONPFn1hOLVx/JqMTKSfMttr3yDFn15yLRAE4nvh56JhD5sHH0Qk2u7niPDz8vmiuZEmm8wJkXFK3Qr3bI+AatJmCfhF3QhK+ZI1Z5wUEODodNYaG9tdAwiFeU/C+ky8BnwPaxo7v/PgHk7aHidwjmuW657Ano0NrxWBX2pGGQnR6pjZEM80Plf8bNx3/JpJGssmszq8HBBAZyO1ewuLi/p+OlPSDbNeKimYlJRyRlH4pkRmMkLwwvSt3VAM3QBr1DaiMeqaYgK1CbRTD8u0cmazdbohAU/KyNF6anhIz2ejB1kj6XmJRjE0PKx7LQDZoyba5I/3tqnaWNpEnlOsWsNsDK369JPdwxGrFX2RvYE9nvuixxT4YPkLmo9NiX+2MSGbjyAFqvw9O3WOfYIYG9sooUw1f0mIDovoTpeLgs/MFV6u6f1pNSc7CeOieSEk1KiwY+L/oiYjnYyjXi6gWiUnMiGP/KGRUbk6NZoljXv4oMp/yAvNW8+T5k33x3n8PuURtBo6hDgClNjaH+F5IzVuLOSadtaF4IiqQNSwbUEofIB4EevlJhKRBEolZjYQGu5i2/Yt+ryr+VXpCviQM3uCC4cPRzaT1pisWi2hUW1ica6EYLcP7XoS3SAbhjYc0jhoJUxOtxtBi4g+qtizbRhXjWcRjGbwzPMHRXkjCOCGo0qYJ2LLQpeuLBqhBjh9MPEckVShnpzzy3f9Ct+UyZCtQAndcAstcgqrYYTbVdz95auxYSKLlXwFT/z0LXRC5rOukaTHe+XiEQrgPcj8Ne86mlp0iiWkOFIrVxU4yw2g0W5j0/btyFUqWAyTz9jEhr4+XDUyihPvv4dUMoJvfvtb+Oef/ACx3iRu3L8frz/7IWo0koxFcOudt+Hll56D02kgyMYTMTjBFOpNE1XVm8tw3Bp4OzJuD1KdPty4eSe2DETRLk/h1IVP8Pz5KppOHfc9/DXMLsziw3ffR6QZwp/9wR/hmad/ii1XjeOm/TcjX2jj2ImTePPYMTTIzw866OsfRJQ6I4RQK1WQiEdQbOQRDrpIRuIKEPvGPfeI9jM7PaWwulOnT6BnfBPe+uQMUpEq7rvrXrzz1imslAIIJKP4/T/7bUxOzeHQwePsNxGIlfQM8LpSOHnx7HmcP30aMSJTPPA4lpfGJaYJBTdBFvmcaJBGxQ2f7lb9AwPKbcitLGkysJLL6VAjtYHIFvUzdL/69Wuv4b57v4GhwREVYq+8clAp3CpSJIC0kZbxdl10WPyGaFDQFqUtWGsi7oSF9HRdB0W6aEWBO++4Dd12GzPTM9izezcunL+A8dExHD9+HDt27sCR946ISnPHXXegWC/rwE9Eo5g+exHbt2zTaPjt948hEIli166r8MrLL2vCuvvqqzE+Mo6Tn34ioILUrLu+erc+RzeUwOLCIkKBFurlHB7+1v04evhtREMO4uEoktEE5i7P4isbd+OWm/YxfRKH339Hr79p+1a8ePAg4qkUMj29SPX04oPpSZR4vel6I+FzUBMO0jUSdNUjEoQ2KrEWgl2usS7CcETLandqSqemOJeGAbxuAbeDMBOeW+aAwzTwDkfnHOWzkaV+i6kgjYpE2JqYhIKo8zUJRtA5hfNw/tAw0Ig0sKVvDKtTi2iHXCy062hm46h1m0g1O4hX6HLVRaHbQMyNoV0jFZG5JnZY0NGkHSJlkY1zG00GhNLIo8P93cwHmN7EHKNOq4z+vjSuvWYfXvjla+gGQpbk7jjYsnWbDp1v/9YjSMZjasBnFy7jnaPviG6qtdElT5+TYxZiFkxmiBx0WK9RZzyoRNx2TwitBslP3NYkyJBsW5NXhLY6VkIB0fz8VGmfomNFiFlaanIr/vQVaEa6hwB0rfmPGrOAgxYPfTeCPddcq4aFDn3tegXl/CJOfPQOBnpjSg1utK2IJAg3fWlKtrdsOvp6MwpPlfkG0e8QvZMs0Is0J07RKeIn0shGYHZuVnQr3vvNW5kZchlzc6sorETQKPai02T+FIuMHHr7Q0iGe1FtNLBj9x6cuziJfLmMGnVf1D2xmWKTHI1wVdo1p9ZGYnoKuUl3M4SZ2UkEUFwvbEwuUFzHcqizBpH4FM9Vfj+fVzXeReZapcVAkJV7q6U/cz00qkUUcks6/wzzDChcsUHUmQGP3muzgY3HUkL1E+mkwD3Spml3T8YAE955nyMI6vkhTZumI6Rl8f1HYzSEMOG5DBZkXmyTLDMjsOBU7ke86ZxcFvI52dLH4ykZSXA9Vb1JBOsJAjQ+YId2XcASCzYh76QIhlyBZ6QyEdFWIxdoC8xQbjo1XnQsEgJvwng+8wLvZAFLR8OuTBVEaaEWYR3SH4nF0AmZ7o0TQhaglWIJEaL6LQqRqQW1gNKAZ4tMJJwXiud/qVLS9IYAC5sGrv+0E0Y4GtG+E2BujutgtVjQa7A+0T1qtJBsuWh2mqh3WmiLlc33ZgG6BEfiLKgJCHeDmrxLUOxZhvM+idrJrB1+Lyc6nkCZn50Nl8yB+JmkUzBwLR50EKl5FGde/3oNvAZ07yP4x3vDfYB6T3Lypffz6EoEI1l71Ks0rWirWI46YSxOz3vWtKwFwwLqWJMV8kV7vklHcwMIxVykmZkUDGF1aVn6snQipf22Ssod7wuLCqeDOCeHAo6ogW7rc9NdkNb3PGMUgimNEW3cac9tTY+mfxGCY/IIRLtQQ4cgjBfQyYkJTXU46RO46QTVkOSLqyrws+kMMqks6mWGm5Y17SKYxLXG1+86lmnUk02Jnsrnn/rk6bk5A5IItLAWDXZ1zqaiCYQpmajRgY8NjGXl8fWDbhihsDlZUsiezGZRrtWkp9VEiluHZwLdQM1MjggosIWGWm4AACAASURBVJkIBJDNZFFiyDKfW16rdhupABtA0utCahi5L/P54Oeg4yqnBW8WvoB2tTX9z8rV6HTEQFPjwWO2TSS8wyC/jDrY5dnTaDQqaj5YZNOi0NBoT+euQpXNh4mriQyT6sSRND98nAurS645fx9GvVRABxSQhzA7X0YiGUP/QFqTgUq5ZLzyEMfsdmD43ajvPKCmxBu1czegiJb2qnNzC9i8eaNGXPw7vjaBmz8LZC40cuyMmmSIjRodbR4mRGPKNHNJLI26g56+FK69fi9mZi9jcWlBblu+UwffR9jl2I0hYgl02g11iXPTK6iWXdQrLoKKmQ+AkwdHoSJhsO2QgClQx85Nvdg20Qc4GfzqpbdM6B0g7y+KQrFiFnwKuTPhGUMDLXjRClYijRGX6b/eJMQTDrcYFhtuoxmkP34XoWYCwUYRt92yFeMTGSznq3jyycNMPzBKBpsXs4E2Wz/VpobT8pdsKIoER4TVKiaGh9CsVBBJJnB6ego1N4TBrZtR51vPVzSi7unLon+wF6dOnUAqFccdXzqA537xtJx1br/tSzj08hHUuNDjMWzbuxOvvf1rdDsVZJJpNFsOCgV2+n2IhKKyvi0Vc4i4DlxyPRFEeXYOv33f13Dj1TsxeekS/vaXv0K5VcJ9j3wDl6Yv4d3D78BpBfBv/vhf48eP/0ipwlvGxrHw8QycZBJVFkeRMPLNJvpGRlVg0N1l88ZN+P73/wCzc5OYPD+Jj458gHQsib27d2N8dET8363bNuGFF55DCy4K1Q4q+QvYvW0XLpzPodwMo+528dBj9+HTU2fw9usn5JYUCJY1SubBygedtCTqONg0GFpONCuISrmqRprNxuYtm7G0uCQUa/u27UKLiKDygCLiSjoWUeL3jh7BVdu2qeng2ie6wkZldHQcw0OjKoY+/PAj77nww0JtomUcbssA4aRMhlTVKiKkHrA9Zg5LPAYnnZT39fad20STGhsZVYGya8cOzM8viO41OjoqbqtT6yLdm0WuVUEz3JU19vL0HAb7hrTB5QplhEm7cTqolAoSqwrxaptVMItBHkKkTyaSSUTiWVw4fw6BLg/sGh647x58dPQohvr6UVwtkPSkzItEpYxr916Dm265CVMzl3Hq3Bns2L0Lb7z1FrJ9/SqWCqUKFphiXa8JPgko8bqDOJG+UhkJOpcQWS1X0Bt2sVJuINE/gnIAKDTLCER5vTqUNQFNbrFBdMMkOHKj9poPknjpUqLJiT33pHq2lf1gGTbMImDInpKkOwE4pEdy9E6L7kQAmwbGcOHkOTBHqNCoI8rrWcqjXiwgLd1SECVSfdyYePqkFHJibB74PEVo7WvPNQu+EL+P+j6K7MlfbzcRj1LjUkV/fwZ7rrkev/zlQQOhEETvwBAmNm5SE3jN1bsVTLphfAzHjh/FzPw0MumscieUxNxkAcOqlueGIV/cG6mNI5fZH8tzfZPexubCd/HyEVY+E1ynQg6lAbTJp2Auil0jYRVcEt2q6KG+xCZBvPQq5nhodUnHSCkrhWubxQmfLe71LLi5P7MhCUXCypWamNiMiYlNKnDKpTwmz32CSxc+xVVbxtCql1BpkLPdo1DcC+fPiqJGx0Y66pFemojH1BAFgi0BWeYME0Bvfw+WVpYweekixjdskN5waWVZVCgn0kKptKJcjgtnVuFiTGYlxeI8HDePnl4He3btw9vvHsXg6JimJCwyuBuzaGOR3KTpiRzTOIkwXRyvnf7j+UkdDpOyWRTRrjtijmnSD9GCkA1ZvaECjMYZdLhiQ9xlU9AwMayoRcbXs6wajzYyPDQo8IOUSgrBzSDCnHJsgm4i/wBzpqp0EkvqYGGgarla1n86VyioFeUhSJsZ3Ss6WfKes9DlmvCLSX6tQdpVhHRio/GxWeFUhmuK6DgpVNQUmkMjHRlNHO7TpHieE0EXhYgof9iRtknNDa+vpgM0JzGdg6bD3S7ydU6pjPrL9Rd2fAG61T1cT8pR6gTMernZUqPIAnV4dETTKlLHSzThINc+S/pcSWesGpxmC6V8Xq+bSaaM9dG8oq3k2mWjxuabDkj8uXw2+FlI3cnE4vr5DBHlulbh77lL8r0ylFdC/Zrtxdr7gl29D2bUtEglJAjQbGkPapBdwGZTOVG09OYUsKH1ZHoio51xgsImhGcQmy17z5ZcrnVKA4RQGMGKaYWCTkjOlgqUZF5SyIAa6S6Ydu5ZFfMeGt3N6Fds7gh8ypq8VEGjXLMQV8fVNIRNMc0sOOnhpJcUslg6hkDEGkQ2eby2XFkM6FVRz0aTe33MQTgRVkMkwTwgKhWnB6wHolyTpJZ6eWmcgPl23fxe6s/cNT1OB91qjaiLuWRRm0StZTCAqhrvGpLplM60Yjmv85d21tFwBOVCWfeI5wDfBNcjpyxwYmq8E3EDPfjc022Or82mo056MOs2PqetNnrTWfSle9Co1BQPQfCB75c0ZDZC4Tjz1BqqS2OplMKdfTour5GUDPzZNJni+qcDE+mL1Jty8tVuSa8V8NxfIzKqMuMnXgvee2aQkd/Dz8W950j56t+kXe3o/yG6HY7GSBlgsncGnS4PB8+dKUDh5zhyCxfkax8MsSCnboG0AlKIfG6ZTT54dioXMEgBlq69NkhuBsrJ8/5/u0ahXwpLSw3RVPhzkukQenqZG0BrSwrOTTwnNxhv3CsUzZtWXNFce12fl8r+zW9+U/xy+oXzHz5ELNj4MLLH4r5rQrogKpUa6nVzGSKCz2Yrv5JHucDxJfnjMYxtGIUbcTE/P6vijChErV5FwDFv7m7HgRuMS0NCa1m6edGJZHZ6BcU8O0yOZ4l+BkTf6DAMxrUFGezWsH1jD8b6Ymh0knjz3RPi/7lhWkoyL4ChiDw0uBEkdXi0xP8zREC6FzrgaFTLTcTLpuA17yZQrhdRauYRiaXgtFMINUu48fpxbNhgzcfPnjqMFq2B1/k06ydfEfPY4YMu+qNhpEMudo5P4HsPfxvBuvnHf3rxIv7hp08gOTqMZiiIZKOJ+eUF9E2MYGjTGA699zaSmQS+/eCDeOqHP8JAMoV777gTr778Kjiw7EYj2LlvDxaLi3jodx7EhydO4Mmnf4ViuYuVlQYiwTS6gYjsLkkTiUZaiIXr6JQKuPaqPQhUOd6vYGDrIBrdBjZt24JT589oY+RhtO2qbUItk6kYIvUONldTKLVbKHTa+q/OaVIsily5gGQ6ibn5WfGZXTr+VBto11sqNNt1Wm5mUGbGQ5VTsRCqxTpquRqu2z2Ke+/+Kp586iCmVypIjvTgT//ie3j/g2P4xc9eRcJJIdQxQRq1AuR950pFrJaK0nzwwCVqqLwW6vW9Ub7PWeehKYSXTbIvWvS42EZjcVQciC5DNE7+4xQZWoATx8Skv4hC4GVN+M4q/DUWjgv5jUfCCLZb2D46hnsO3IYsHTGSKfznv/tbTOdWECQ1sW3uMnw9HhocIYu/zAKgal/rCSRQJT0v4aAcbKId6IAuTkRj3CDpjdQuhOGGWGiaY5dGupq+kZ5kgIA2QzrcNLv6DGE3oBDAx77zbbx3+DDi4YimSER4mrUaEjFSiNLo6e3Vpj91eRq79+yV85UJlskdZj4MA+a4AQc1mtfUkLzegINIJ4CJoRFcu3U7djkJTJdqeOmj4zhdWkW7J4pCp6TmI9wEnHoQDhFQnfe0rbVrLx66h3yZY5CJ7xodBlV5M2Ny5OX4RWc1Nifm2Md9M90TQzwSx+yFacQCYaTCCVSLZU1je4b6UKiyCQqh2iHViFQcah/MelebqcSwtLElMtZFsUajDE5POSUgqENUrI4oUb827VR7sOfa6/GL51+EQ3qnE8HO3Xuwbfsu7dv6PARislmUKnmEInQhovibjTM1JzLxNBsfL+jKCctjy3O6MctG5Y+0KWgmumhNib6mtW3ORvz/LCjUeGjfN4emNeFop6MCe42uxubDo7fx4Bvo75fOh7Q9HtAsSj46flz3ndQt0+PwOWDxTZqYi4HBYZ0ry4vzyK0uoFUvYuP4EKqVPBBi09bGyvISZqYvy3CkXKRBgglD2XwQ/Sb1T00ROnoWRidGNa3m9IfThEq1jHyhgGiINJASMtmoBOOVYgCdehqlYh2uy8ahiKuuyqCY499Los6spW5IBSEt8fkZeaZyzfKacE+RCxE1jw0rEtmDaZ2320imkrpP1SIbUENs5UzjWcQyOJSNs7QP1DxFzE5UVrKeRSl1DDrhpaki0JYWcGIZNfY+uD+RJm1NI7WQjowYKsWyNDO8Lsqq4XWSYxOnPGyC6FLJaZXZt4sW2m7L2p5USz0/ng01DQICFP0xj0SieDZ9IYWp8ixnY+c7U7KxspBWExTbfTcti+2DDrrNumzaNanr0Do+oiKc+485fpnjI80EfJqJWfsyCJmNv1G2RDNhjkmQUxNSv80ZicUen3FZ1arZMmGvT9XicyrKm2cSwEKUTYx0BZ6I3Be5W86ZNd48F3zxOM/8sKcfY3FPuhxrHU2GCEM0W0jQeKJSVagxM2aapF3StCXqetRE+x6Fe7JZ4bqj+Nt7Jgky+c8Y3zOBOtKSNCHg3kCrd1bnnsMT3zO1JLyXPDeDtHfktCSZ0HSA9DveQ4eOV3RmrFbtvGbD6tVsovzoOeVkjhEKRsfSHhkkyt5QoSyXLQVIlyzkVm6dVSQzSe1TLOC515BeJ5CWNTodtqo1c/CKh/UfGzte19VCXkUz7wXp5WxWZF5ALVnQHL34Wdj8SJhOLUrY3Py4L4Wop2BQq0AREjK7uh906yOtWdbCFLXX2PS2pa+z6R2d3Kr6bDI5ERBZg8vJoRr/umjfwUAbuXwOqWwW0XgclXoThUoZqHXE0EjxPvJ912ogSKAaPRQw2iIzPloN0PKd196NmQmOtEvC2zmpN5e1UNSRyYomITyDqzU1gFxjxXJZ+wjXdKhlhgusX/h86wTn/eJ+wgFBs4ljhd2/2XxszvwjOm0KeugdnIYbSqPR5Ni8CZLrO90Ghof70K4VkC+sIOh9jY2H8Duv+dCKkUiYo3fL3eCvHNVwQ6BIiKnDvHm01HBBhCuKy5dLqDUFeKKnN4p4Moh6tWIbjwTwV6YXfqieLEcdcoMTuilEENgR8tAaHh4WR5mCWD48vkMEvy8cowVJ0/zCwzFcujSNfN6QXqKufL3eXnqzFwyByGSQyaSRSCVw8uQJVGpl/Z5jL1GgKNvgptQKww2mpJvhwsik6TZSQyKRQaPWQYUPPBxEgyErwLouKg0uyA46zTI2DSexeTSLrtODQ4ePyxvdcTj6ZhMS1ZiYSOWmzZus4ItxrOqFvjUbCoMi9YybJVeQT0GoFwOo1Euoo4zhsQnEQ/0I1Au47pohbNzUi6XVsmhX3RBdEmzhWdHi+aNz2/UMBfirixL62QwWqugPuLh6dAJzk5eV1k13/9/7kz9GdngQG8cHkKsW8eYHR/Dqu2/i3OVJjG0Yxx0HDuDZnzyJiYFh/PHvfw99fSkhHbMLi5jLLeEnz/8Mm/dswSO/97t46hcvYXGJE5ReoJuwB4SZBEEGLDIhvobRgQEEGi7OfnwJTieMZLgrQXbf4BDOXjyPGgs9N4Ct27fho+MfCQ2tTC/jd3bfjgTF44OD+PV77+HQsaNoOAHUmD4fovVAExvGRlFdzaNeqSEWjqFGpCUQwnXXXouPT57Qw8z1EAtEMBxO4Uu3bMfOHdtx+twizs2u4PzyFP70L76LX792EC88ewhptxch8pBFeQjp3ufKZSwXinBod0fXE4piyfcnBaRUMh7s0rLQXuXKeAi9tCLkuHJCEI0KaSNqyUOM9AaOmfn9HMnz8BPfu1KVuGxkeATnL1xYK/w8SNryP5gdEgqitrKCr91yK7YMDgvB2X3D9fjHJ5/AB+fPosGJI59p2l5XOZULacPh4SG6jyf6DbdsfI5ICE3O1kjjarEBCatIyA4MCk1sNMoq/s1u0vOg91AfInAcl+vAJRe9TUFgF7VKEd9++Jv49Ssvoz+T0QERJ5hAukYwh2v27MHi/DJyKwUZWFx37fU4f/6CniFqAMRNbzBhnkK9LlwWyURUida2OuhUG7hm207cs/9WjOWryAfCePrdd/FxbhlLbgvVcANOoAO32YXbCMAlouFos7Mimpx7HjDcFBVCxBBV2xBp/yxba49YywKKRS//aMm5LCE7GN8whDxTuxdXsWt0Ex645U5c1T+GT0+cwPHp8zj40XsI9xK1qgl1qzfbEnWyqVOFw/dBeh/fSzCAItFDWvN6TlNEAhu1ylrzMTLYh7033IAnnn5GOo6gG8Pe6/ahf2AYsRhdA9uoVYiyuugEWkikSA3kerNiN5lMq0nx76OsHjkXpJ0v83uIjItKY8i4tCOe/a3fcNhk15pNXxx6xUUlII0Z1zi/xr/j22HKGIBCfs/Visgk0WUiftTyiEpAgAEBpcebENJBqNvQM9WkQ6Kc5kgfoJaCiHoHceUr5TG/sIq5uTkVlbSPZsNRp32xFyhI6pPcYxwzQxFsF+ggkUlg81Wb8PEnH2N4dBiVekWAWDIQRjbL/2IS/Z88cQ6lHNTEDA1nsO/mHSiUFnDiw3PoHRjG/FIObjQpy3S6EhJ55nVgcUTxNdcdv8bmmucYz1s2HtSBcBJKlJX3p15vSZPCtcdJBNFdK0gbiDEUmM5NbgiVkJkmaPJPUSyvkXjtBBVN80R9KNea0aI59aILHsEvrmfLYOBklnsmVUVqPMPMiIL2LbkMsviVdSsnGg5a1DMqKywgN0M617XqNcQkCLbCk2gxUV8Wdix4CCZQs0W3tWqjLcoqUWLeY04ClIfDlGk5z5kjFT+37F7JhFDAmuVMCAAhYs81rqLabJ+5lmkkIP3DGrBDzUrENCttK7wkWGYhQzAnZlQZCaaZG5bLaZ9kkcp1m0kktcfzc3D9srDj/kzUnqYuLE6J4qfjdHOy5ty3i6bNNottTgpkXcyJBu8J2RESKzMbiHbUXaHfYMPq2W4XqBHg+mZxTOSaTYhcoIyy7U922HzQlZCfyTdsMDMJ1oRGUyMYJPqk59jna0bN+ayjBlXPMvNbuDtTv6Vr4IoWyM/BdaBrQopTrarsN64ZNqfKe/LcqbjvKOfKo8rLf0z3x8Twoh1KZ0CWiWWOUafDcE9OTnhP9DNk/mMTLiL5omq6IZQZ6ue5JPkUOU0eOD1tNJHhhIB6umh8zaaZ95z7gek2XaRISe92sbI4J6DGb1DUdNH8yAPqeN1NAG/3yHcq44RKU1meAMyUok06z7ZEVhMTDgR5jDTqZCA5WF5dQbavT2u+SK1nO4riSkHvlQY/HeYXVUnVpPU+0bGugmhF+w+FkMpm5KhKuEpOXS1P38h7S5dBShDYYPN6BgKKe+D1YrOYL+TVrHGtEfQjmMFmnNQ5s5f2JokEP5ttfFzY8wXNR88P0KhTP59CKJCRWFjpCR1anrWksI/FQoiEQlhdXfKcligSpyuJlS6e4Yv9nqnm+hoXsjlQyT1JNnpEN2MqEjaO9mNhoYoTn8xYQnkbGByKI5XhWKmiG1InSuqYHZ3QUIpvPAEsHy4KsbiZFAt5IXxChBwHAwMDXuiS+ZObA00QGzYNIZaiGPaCXG+WlshNNCcnoa7dIEZHxs3GL0waSFSbAm35zpw5I5FvlDeVtDMniFiSNnMloBNDMjqg91qtFdDfl0S3a1aHy0s5hQY260EEeHC2uihXO2gijPGJDRjqz2C0L4oto1ksF9s4dPgjzM1xlJ0WmhmJxVW/EDXz7fwmrtoiwRr3Z272k5OT4tjLc9yfhnDTaMc0Yuu4TQwMjyMTGUS7vIq9uwexZWs/FpaLePwnhxBweUDboS+KGzmH3Jh5SHsBkvy5sdYKhlnMFir43/7dX+Ir+2/DwvmLWFnNo+24+IfHfyR6yNDWXuy7+UYJ0JdWVoQ+bt++ExcmJ/Hp6TMa9fOeTp0/if5MH67ecTVuu/1LeOejd/HSuwfxu9//PtqBKGanC3j15bdw6uIUZpbP4pvfvhN3fPVG/OiJH2BlJY9YJI3rr92HXz33KyRCUWyKjOGeu+7D3//f/4R4Oo1qoIFyqIF7HrgPzz37S4wNTWDq5HmMIYo4LT7rbczncohl06h2G+g4ZhNcb1dx22234vCrh5GMkeBl/7IRIT1j8tKUuNhEMkL1JvpDPGRXsWvnLpy9uIxSx8W+u2/GvY8ewDPPPIlPP5pEebWDesnz3Waz1mwhX65I9OxSICs3Ei/UR0WoiQT9sC02GGy2SS+UGJcWiUQ9SDUIu/o60ROlRRMVDgbR19uHpdWlNXMC3t90Jo1CvuBxJf3Wgz0GucuSGyAdDMEtV5GGg550BnO5FczXK2glIujAQSQaw/LKCrID/XIH48bLA8CQNnK8+XmseCFFKNpuoz8URoAHoVzGImjGwsh3W3BjUZSY2+M4mvARJeR+QWFnMp5EqBvQZ6P+gCNdYum51SV857cewdSFc/i3/8Of4/lnn8Hrv35VVND+Tb16bourFRSWy3ACEVy1ZTumJieF+LTlaBdAtU2+KukZTIm2qSFJAkFu/q0OkuEoop0OtkRdNNwUzi7lscznoyeJYreCEF1HSC1iXk/HC1N0Amh4FpNyyBIMyClHB0xcFtInb30v9IuTqYbRhrSvKSfAbESvv/4avPPB+5qq7Bndgh5qTlZrGBsZwWosgFfPHkfZIfWmDkdiazZSlh7tI1iiOKkQC6HIojtI0XFDRSs3p1q5iKjLprOBkcF+7Nq7Bz979jlMbNqCSDyN0Q2bEYvSaINUw4BAjjyfl0QE5WpJSCNpcfyVxb5vz225G2xSOHUjSms8ae7FfuPB/VjaDiKPntU6CylLMDbbYT/wSlPAYFBcbWU4JRP6OUrC9oSyPqLNfYxFkZB9HYhG4dNcxmFWDkW1VqA77ZqE4U0ijk1aWGdEqW3VqzJN4ZnCnChOJC5evCBrazOCiKNS850azYJWolUGwPJ1XBZWdbQDzP5oYnh8GPlSXhQjmSY0iUBUEAo01OCQsnvh7Iyseb98961YXL2EaDyEc6emtUele/oRDMcxu7Ai+iz1KjxjtQ/QFppnkif4VPPXphNfRpTIpaVlFTHRWEJTFObFWIaDq/dN9nSL1BJSnOgO5QRRlHuN5Z2YuDwgKjRf05zIOD1g4Wu5K7mVFRVbssxXWFnTGt9wWJPJ8eFRLMwvoN4ysTYLJyuUjScvdoLcfjg5pCKqCzfYRTzsolrKy/K8v69XjVqZGSF0yZKFrjWTjRbP0wC6TgTheEoaS1KzWMzys8oOgE2hd6YRfPSdGtl8EOyklsKnaROIsbXK4rJqdYX2JE62mEFlGVycrHI9ybHQZSPSRaNUEaKuJoBGIl6hWSgW15zB9LyL+mc0unyxKKGzmhV28ApVbtkUu1YXz57UV7E++DxzfyZ3X+GyzLWiu5oJuM1Ijpoco8gVllflDMlbyjXRpp5Hkyo7a9h8WAI2aZBVvQ+d+vy5ddMR8h4R1JKzqOx/LX2df5+UMUYmsLljQyJnLdJIPaaK7/Yk8IUaOdKpvIkwGzNqWXn28LlijUE3STUEDBTmOca/w2leva5zhZ9Zel7PXIL7B2tBXmvLIWG8gVEwBcjCmky+TzpaKY9HpgI2VZeWKdSFE6PpjulWeI25ljV1p5GC555H+mAiZtMR3mvbbyn2trVMcwkLeOVkj/KBsowbREPiOUj6FfOwODlRV8say/LV2KAReGSDx8kNX5taK14UNxRT88qatF4to9XmWmhr6tE3OIjLs7NI9/QiWAoiHGBTGFY4LutzisHpmhWP0+qa2VxlVBodgb7pbFaNh52DpBGyTjW9BpsPToR5bVlXcA2QTs3Pwn2HU08CGJrskYbG54j6IppwEJgsllDntJ3Ux1YbHy18QcL5RPrHQIdcRR7sXHicUpCry5vA7o03NoiBnkGFt62szEtw3mzRgciHxfW8KKRQqb9C8cxmi65SvJiVUl0BedQxbBgbxy37rsFPn/wVFhZpJQZRWIZGMgi5vGksLEn94g2yxmNoeEiLe3Jqco3DaUmk/K+rACceZiMjI1pcRBX4Z14IchL5teGxXoxM9ODYsQ+wtOiJzpQWTMQoikQ8rbDFTCalkTzzQlw3JheXs2fPYXzDGKYuXxRSGk9EUWuVtLmFAklEQmlRtrgv5XJz2Llzq1CnpcUVHP94FYFOCC6R3Q6vbRitQBhXX7NHnPfhngh2bR7CpcVVPPvir9V0OEy/bnXRPzgkpIRdJScgfUSvJzbKhlf82lYLly5NoszNzXNYsGaQHPQomt0KuuE2+gZGEA/1IhZoYOe2LDZv6UeuyAyKeXTldGZcViJRXHy8rkKTPV9lHvz/1V0HkCFHt17HQCqFY+8cxuzcDMa2bkZmdBivvPM2KfAY296rz1qZW8X2oU04+9EpTGzcjL6NE1huN/Hsm79GrDeLpUvnUZhexuaBcWyZmMBSYRGTqzMI0oqx2sVw7ybMz+RwYXUS3/2T25EcXMENB7ahWG3h8X85hEtTeXzt63fh7IUj2LdnF0ofRHHu+CQun5vHIjfdbATFSBV3PfA1PPH4U7h6y17MXV5EpV7G7l17cObMRSG6Er61G3CiHV2v3sEM/vAPv4//4z/+nQ7cG2+4AZlUGrnlFZw7dw5LK6saVzKMK+p24XZW0ZsFrr/2Brzx1kksl7vYeu0O3HbvNaIIffjOKSzO024yjGKRdEOjIK4QmafVY5jPHTdnWpZynsjG3WskPYqVkQ/WNQtmV6PGX6JFz79dvFY/U4KoESkKHh/ePOvtAOGzSa62GvNAEDlOMRyKruuIUPvUbGE03cN4MEzOzaIZj6AWCQINjlQpsjY6DzcvUQDNG1naCyLUOZTkHDXCDJP5JXzr2gP4yrU3SVg5W1zFodMncDa/iFIzgHRfv0S4c6vLSfUI7gAAIABJREFUSsWOJGJqgXVYtNua2hTF8SWayoa7jvvv+yreO/wmtm2dwOBADyYvnkW1WkQ0E8W3HnwUzz31K9QLNHmI4OYb9uPll19AKhPHxOZxzC3P43K9JAoLm0qHgImCuggQNDDUm8XGsVHUa0VUGos4+fEUYlHmASWk02h26mh263BjERU+LPbiTDbmRDRkLoCBRgthTgI8a9UCw0mTCUSk8iR1wJuQkH7i2RhqYNGl7WQYGzdO4PSFs6jmi+gPRDHYCmP34AZZSq/EgshlwrofCkIjFUHoptE12ByWylU4MbOs5LitxU02EBAPnU0smxY/F4WOWRs3jGP7rl049N4R3Hb7HUhl+hCn1oQZDeGowJlA1wpRotd6n+ISd1SYCCASZ974v+bcRiqY6YtEhwgGtYdJwEodjPd3TNNh9A2JHr1sBH+C67s3UdPDz8rXZgPBAoS6Jt/xyOxMW0KP/awxHqwEsXTAhq3AyGYyQvlcOofJSjaCEosrcHJKS/i2kGSGMLI5KZdquHhxUoUKnxc+NxT9mrUwUX7+GoTL5kNOaLQHb2mCGk9GEUmYuQinVHz//ZEEYmE2vW2EQx309WQwdXFKwXsPPnw/zpw/JY1bp+VgdmEZtN9odoKotXidTCfEPVr0Ywr6SYX28iekU+iwiEvp/nA6wUIhTh1BJG5nBu3LadkaiarpYKHqo+OBsIuFeskoR2oiQ9i6ZQs2btqAN994QwWdpu8h0yTyH1JPOB3h17ds3iRgglOivr4+UVB60yl938rqqtYFC0iixr6NqoCuLjDY24sSRdIULjOTgtRtvg+uH9dR07dYrKCpUEPeH6MLNzRFrqLDbLIoXe5IaaauhY5npOwZKGKfybOy9e1pOe7tWOAdv5fnuWWSmLuVkrTZmHCSJy0D9Yee2x2FuOKWm7hfjYM3KdDalX7Bpi0+aGpuSyGBkGIZkC7d7UiDQU2TivoAUKbmLhrRvsJ9leuVUxZzzjL6OotfNszGt29rqiXGJfd9ThyozeAklMHLTTPVcQf6hYSLdkQ2CCcRmli3tTew6aGjJYOheU91byMRFCiUpuDdM4dgo8IziZlTvEa05fYbBa5NvQ8/NJdTDTnrxQTk8v3y+sqJjEV01CySqfdiOr3yqKi5I8DnTYoIqvH9my6sIZ2K9B+0J/aCNAVye2HJZphD2ukVVyYxOjwqP9eCARcN7enBCL0ozUWUzwc/G898AkxlshM8IwGeSX6WhwC3VlOTRd4zFuZs8JaW5vU55PwqK12LOpDNMAg+V3UtsymCvqbzZNPBptWAN5owBEWDsx6FbKCa9GUEy2qVkpg3pF0pxFUGEyHEWxSa83OwgaWQv4xugDlSrBMs94Rny0qB7BGbPvEMZAekMQHfBz85w5gFTiQF2LA+4jSJTSb3QD7XBD25lnmfpNviNSSdk4YIZCLFolr3zDFhQ/PxzBc1H6lfeqkj7FbtANHCbZFGwdvRtC4+mEJPTwaF4jLmFy4hlY6Y8JzFjVAXK3oogPGLYPH15GHMCxhCrdJGvdbG/ptvwrW7tuJHjz+DhaUqmu2g9BPDo2kEQnQiMRoF/16lwlFXDGNjY3ILIWorXqiyScx9gQ8zaVfMBWDzMTs7q4skZK3bVcfMg69Sy2NiC3m8VZw6Na9GQUBDCOjt6RNCyIecwnFyS9kEZNIsOlycPXcOjz76KH7+7FMIR4LoG+hBobSKXL6MRCyjQEHaClO4ubw8h8GBPtkgriwXceTIlNKyiay62hUjqLUD2LR1K1JxF0OZIK7ftREX55bw4utv6X6w+fh/2HrTKLnO8zzwuXVr39feNzQaQKOxEwsBbqAIUhRXUbssiSPLceJMPJnMxM7E8yNznNiOYx87kR1FyjgTyY5sLbQpStxEiosAEiRBrMTe6G40et9q36tu3bp38rxftZ0Ti+fgEEt3V9W93/2+933eZzFMWzYCEWxKqI2NAJEBH5OZyZdnMjQbR27E7LBdIiyTzY6hR20HXH4NTbsKS3PB54jD1a4i5K8hHGHx6MHcAjUpiqsoAVI8CDrCRT6om0gBXztcWYer3US9VIDPqSEe8uOufXtQLhbl3hx/8EERIX1UvQHrv/OsP33fo+hzRnDuzfexsZ5Hrt3GG5cvIrVrB7xdcTiaVSxcuoXPnXgKW7r7kCmmcer6h8g3DQRDKZw/fRVRfwJlXwHJoSL+79/5NJJ9HhRKGt55ew2zszn0j0TgCm5g+9Ze1G524cb707BLOkLBGJZKq7ieuYUTn3wUp0+eQ9iRxMZ6CWmthnvvvhcfvHNGHlaKR1vtOraM8T0so3sgjt7eYZw5dQulQh7333sMxw4flnHmH/3RHwmvno8y3V2ylSX80tdOYKA3AL87jBdeeB+zC0V0jwziC1/5OK5dvIS3X34P1ZLSLRDF8nj82LP3IN586xQyaSIaAenaldUtSzY1/lY0RoUw/c/NBw8MQW8AKbbGto0J+sJiM5NJS2HGIpOIJe8pC4ip6Wn5PTM31tfXBNkieigFaziEBrmgpPFwvGsY2DO2DaVcAfNLSzAZLkl//brilUoRTi6+xkRlLxqVKoKc4JCmQc6tl0hOC85yDWPBKEadAQSZ4VNvYs/hQ3D3xtEMePDcc6/i87/0FaSrRZTaBt67dAHPfOFz+LPvfBtH77lX0srPfngWl69NKptGaaRqePLxR3Du7Ds4fGgvpqevolLJIhoLCid1oHsEszcW0CiYCLmjGBkYxtz8bew/tAf/6l//Fv76xR+iGLPxzW/9f9DaFLm70ZMcQHptDZEQcyey2LZtAPsP7sFyPYPLZ6dg5DW0ChacbVKZ6AjkRCafFd2Kh8GpjTaaXh1lOtiR+91sw98i68yJqtWCIfQzG16Gw+kO5ebS4XSw8GHLye9jAUH6yvjYNszOzsBt2QjCiaDlxPjwGGYX5rFht5C2WyiJfsRCbzwBVJsw2Sg4+DMaMHUHvPE4NkpFEcdqBjnpDtRpE+snZYpCcQYnNqVJHB0ZwdjYDly+dhN7DxyA7vLC6eVkjW5Wnek2izTSYZ3kVNc66b1qarP5i/dItASSfKuoNZtNhUovV+FTCnlV2iY2DCxAhKrSSSXnumfxsen6pjQIijLBAkmeB5n8drKeSAvtBLdxIiinkHDx2yKKZ0q4oMeiHyDKTeqdCo2rNeooVUpCYerpSglVgZYedKFbnJ9DJluUsE5+ZrF8F1E5Dw6VrL4p/rUaLKbU+xHasZP6SBMeH51gxIYLbjbQpAc5LBGz96aiSK+uYtvYEOKpBFY3NsR9pkrBrD+AtXQW0WS3NB+1JnUSDGJUGj/JGbBNNBgqRV1CZ+pFt6ZEPC5oJieIUjQTLCE1i01ex6GH9tYsDKgJ4DFOYS1Rt3S1LNeF9DJWczQI6e5OYmpqUu4/aZ0sgOs17jHUNJA21JQ9Z3hkBIViSQwy/L6AgBlBL4MEOe3ldE4X0weeNZzCic0szy8GN2qkCkJ+vlHj1BLQqbHc5Py7XEhXm7DdfhGKszlkCFuD/HYWYQ4XMuU6XHxdNgwupV1hUUvdAfcpKSI5eZQJC4TeRZqj0iJZSpPXoYQpO3QF8DRrddE4yJradAqURGcVfitrXrIflA5TRNmdXAwWpYoSDWnU+axICCeL847+RkABakbdLpmEqAJYvCeE+kM2F5tneT1NFwoxG2nWXVz3ultpWfhNLAz5GSXJns+NBREys+EPDPYJzYxoNFkTvLZGoynrSApk6mjE9lvlmymanf23Wj6JL7AsZDbSgnp3MyiWbk9sQJqGCI35Z9Yh1DAIrY6gB5QDFkFUNZzR/jbdfJN+KXQ8Ngce6j7Y/NWlyxK6VGeiIlum6Mho2qIKepU9QaOjTjhyR0fG5lnsYjs5MWJGAZooheQ6CVWRNaJksNlyPeXZFkBONSrSqnbcu8Q1jlTCzh7AZ2uz6aCIXJkuEExSNsg0iuG95+txCsn9kMCHmiAxS4mNrUOAAD67Yo0rMQMqvkI1JTp8Tp+sAa/XJeu+Vi8LfYqaDY43NAIINGdpBWU6LDimwxKQTMym2k3YQi2kDskBy0FxvV/srOXZ5RRJGEuaTELduqJdxThNcfL11L5Hpy6+bjJBTXNZzAm4/wUCHjhoTQ8b9ZYhbBeyj8TVkM+U0cKttX1/n3Y1HPpAoaE26QgcA1H0SqcHio2U+ItJqjqiMsJhcb2RXkK5QutTriJSSfhA8mByC496c3ROnYf80lzwe0Io5usoFCr45FNPoTsexPe+/yLS2Rqg0/XAQjCio7c/BJ9XIU4cc+m6EqFSLMOFRgRN+WyrcRY3DRYk9GDnn6n54KLlzebXbCaH8veZ7JogIpGIX+hfXNCxaBzTUzMqJ0R3IOBnYI6NQjEL22ZTw0Lfg2w2jxMPn8CrP30JW7cNibcyxYO1ugG/L8xECugiNo+iXiuLEI2TJLvtRbXqgp+uTWI9Rl9uLyynW/mcWzW4rQJ2be2F6Qzg5u1lSdOlA1mlwu5ZOZiIu4eEvhBRpDhPcS1pCSg8Y24osimy0+vQd5iC6bFQa5fRYghjyw8vmtCRxv0P7Ec6X8W16zkRA4vBVifJXOwGxee/o//o0LCs1gb27tmBfG4Di7Mz2L6lF8cPHUJ/OIIuXxDb+4ewurSEs5jCyuIiul1hWNkG9o7sgtcVgiMUxTe/9314eroQ7E7BYVbhLVvwlEzkllax+/BepPU6pjMbCEa6cevKPBpFA81ABVvGHbj7gX48+MhRfOc7P8LstIkvf/nXEElq+P6P/hif+swJ5GbdqNxpIOXoRS5dhDPmgqPfifVaHrcu38H81XW0ajr0nhCOHjyKl194GX6XT8aG+w/txpEH9uH2yk18dPM8fvu3/wD/7v/5Nkr5LLLrqxgbGcIXPvsZnD79Lm5cu4HHn3xSmoi6M4PQWA0urYbCRgNmI4W+vn145bU38Mijd+Pd197EldO30BXqEeGVuEo4PBgcHcPNmTksbWTh9ARhiREBp2JioP13tCihEHcim/+HyYePjityEGnSfDz62Cewlt7Anv1Kk8KH4vCRIzh/5gxGh4cxMz0jzzkTfUm9Gh4axjvvvoO+3j45IObml5HO52CS7+3SYBkNPHD3UczcvIWN9TQsusLARkz3QWspu0uiHCpJloekBrvB3JUg/DpTlPMqU5jUG7OJiaEhDIajcNSZUQCkenqwbdcERpNbJIfj1so8ai4NPzn5JrJGTeh7q+kNnPj4x/HXf/M8oPkVMMKDp1XFk088jI8uv49f+0dfwbe/8w3098cRCnuFc51eyiKgR9GuOrB//CB2bNuOfHED/SMpmFoNN+5cxYFnDuHlF9/CykIFmTUDXlccSwuL0PUmjj90QGydB4a6ceHKDKZursBhhuAwvPDTeYRNWrWIrUNDCPuDOPv+ecRolRhwwfAp6pPeaCHccsCr6aiijYZPR8tFRy7Fr2bivQhbhUJCfYQlDiS0Q6QrUcofQm55FUGHU17n7mN3o2twANlGA2+89x7OX70GU9w8HPCZNnpcPjx273GU0lnkSmV8eP0aclobBjnUnN81DTg9Lmk+XHyP8lpNpb/Tnejt7sY9d98v0+mdu3fLdK5BJNhS3HcGAXJfk/2H+zEFyFJ8kRJal0mK0nOoSQ7PA/pLk4NNdJGNx6a2Y5N6tUmJVfzwiHJE6jQn/DcinH+X3K2mI5thjXwU2KzwcCbnnUUBkX4WXtWm4oITGRYqS4sUBU6DagLiEEE9dPAwfP6I0NU4PeB+Xq0WpdkoF3JSNEcCAUxPTiKbK0vRSd61ojq1ZPpAFJjvhwUH7zmRSp6FupOTRe6dlmiaEokIAkGeW03USNM123CzKatV0dcVQ9DjQKorikw+j9n5FVTqpuQu0QWIyeaReBLrmTwadCHqoPMEH2j5y4apQZqHySaL6LNymCEdjmcS6Sq8LtRoNTqaGxaAajKl8liE6kRqDvd520aN6L1mo8lCGW1EQkH09KTQbhkCfsVjUSkqCtm8FFR0rhMnMVKlJd+Geghq0QwEKebVONEiA5GUQtKGmCDdUGnM1CUYLfjYmJGMzHwRvx/1cgX9PT0w6nWhFBP59nk8WM2V0CTAaRnwe0g/UkGWIN2UFqylmtjYW8w6ILou+hhOUUino1aL1rw8m1W2hmaZ4sTJhpxnKqdPqqhX2gYJW2QBVquKZa2yJ1eCXNIMN31Z2OTIJFpXdHO+Jq89/54TJn6hWMY2KIBX0QNCbeJa6ljXsnmgJo2gkYTmGU2hk7SaLaHYkDrHdUdAgPrSzQmIiLQ9iirNaYkkYrGhY5p9riCaHhaXNB5okFFCRypec5cbAZ9XwEN+bjZCrDGkuTLbSKWS8jOJZG9qr/jmCTBwajIwPIRSoyaTAQJhXJP8vqA/IM0LaUfKllODLxaR84fPNJ9t0nl4/SX9nVMwrs1OYyUhoiy8O4HJYtTRaeZo6sM9JpvNdMAK6oZIGaoLEM0GTWo+cc9igap0PLzWrAllmiK6BFUriemANF6dEFKCA3yuNU0mI5LI1gE9eH2qTRVCLPbEHRtrgiGkVIlFr4jNfTIN5wOmktKZ2ZSQz8pmnTpOAuTs7RlcLNMOw5DPEAiG5N7xnOY14toLuYNiecupP3V6ij5VU5oNBq+yCTNNhBFGPBoX/WHdJIBRlikXpx78XlIjObkEWT6BoNh+kxYm14CLiRRhwxQr44DXh3AoImDYRjaDYCQsoBONE6gvpVYsGgojJVOQEtaz6b8V1ZdFc0fGkEusjXlK3Frd//ebj6HAFdgU2oIjRr5RCvIUh5CHEl1MNNsFqxWFYdTRP9gFL4XbMJDOrsoLUzDKhSXiPcvoIAvSi3Z+0aqMQXkqifz4ffchGnThrbc/RKXGkY0bloMJkjb8Qd60Juq1ClpMK+fEpJO/wVEOH1Q+nDx0uEDF2lAC+JTDARfE/v37cefOnb/VevBrefDlyH+XaYmGVKoLu3btkg6NCdC80SwKKFg2TB6mXMwc//GAoei7jmg0gmIljy1b+mVSk87kpTkiv5kuNBRQM/2cKbjbx3YBFgMHy9CdEVimgzwu4XrSkKYlntENeJwmXFYBDx7djZWcgQtXb0u6PDVUFJxzvK0YLZYckupwVkgkETxSUFiUceoiTQcP/U5QoGbSOtGC4SCn3gtXOwS31YBRX8CnP/sIZudWcfV6FgaowaB1q/JTF1s6GfepB0yQCk6QPAb23jWBxbV5GFYV/oADjz34AFYnb+HEXYewenMavdEYlkIbuHHzBhK+GLSGhpgvgeGB7QjHevDcCy8hnOxG10A//H4Lyxdv4fHDx7E+v4RgXxyrrjom8xt4891z2Dl6AAFnGMvFOYxujyHepcPHwslw4uyH0/D5QzC1Aka2BRHvcSObK2Grdzvmzi4hFekGQoCjX4c3GcSZkx/h6Pbj2DVyAK+98wZKuTL27donmQAEw37y+gsYmuiFr9uFxFAUly9NYaL/YfzVf/tz7BgdQsjvRk8ijtvTU9hYox2mG7FYAv4BC42eOTx4712oF1iA9+Gv/uJNjI3twi99/gmsTc3D24hi49YiApaJtWwWke4+NB1O/Phnb2K5WIbtD8KkvamE3NHnoWNvvGljLaLHDsWx04A4iWoJcsaG38QTTz+F0x9+gI89cgKz8/MYHBnC+sYGCaboSaTw4osvysbx1a9+VewxOTo9c+YD3HvvffI8/eSvf4JiqYKGs40G3aksE08/9hje+/kpCWdiHgJDuvyWJlbHnHyIeJ7v0bLBZgh1A8cOHMIDR44hVAXOXb6EM7NXsdouou5oYqS7B+6qgcFADA8ePIr+RDe2ehJYXl5B/8Q2vHv9I+TQwkI5h+hAL1596w3cdfgwXnrlFTj0jlc9rVvNKp568gQmJy/g937/t/DCj7+LRIKBqCGUshn0J4ewPpfF5TM3EfbGEA2H4Qk4sLxxG7EeP/YdncBCcxKhYC+e/8E7SEV2YsvwPuSzRVy88i4aZg73Hd9KY3wUZm3MzOXhCfTBtJUDHRo19AWDeOr+B7G9exAe24nzFy/jx6ffRjvslcYvrLnQ5wpBa7Zg+z24ubGIdshHQxJBR/mAE23mlIPPMg143X6PBFllllZxeGQc3qYJL12WCjmUtBZ694zj9I2rkJB0g/umCxWjgT5fEP1w41c/9TkEdTeKtRp+8PpPMVnOoe5zS9FHe2z+/Hq7KRkoba2NrdvHpMhcW12TidF9Rx5AItQt6Ct1EJIZQNqUoJbUwTGTQzkXtnniEfHsOAcRrRSQUCx8O0WZ5oLHw2vGw7Qi629zsrHphsQ/b7oQ8ffc67nHS0HPyQcL4c5/ROG433Mv3HTiYUPAr1VpyxbW1tfh0JmDpEIFSYXhNJtFFb+fBz0LSIYnJrpHxGqXFhM0UFlfW8TF82fgoX6QwW2BAKYmJ1GpUBirguQosvR1UpVF2Ew3oE6hyIKEV0tcB8nLNinW5HnDs5D0wYoUDSJah4ZUJIKwjyngGQSCLuSp2/LHkS0YqNZNOH0aUj29okcpVlhUK6cdmbp0aEduj9KFCe1RQixNKbjZCBF5JvrNxoR0ERZdrLpZ4LKplOsjAl5divJNFnVbmgIL0UhIRPDNZk3Eq2QEUMMjgBdtV00LiVQXmhTskz9fbYAO9cVyDS6vX7QJTp1THkUtYU4Cp/ic8G6GErLZYfPhZII4szQcnFqHlPWvxyuIrxgNkGrmpDMTdVt0XmuhOxFCMhFBpUrXwKoAek244A6GUGwYJP3JBsUpI1FaTi9YFJP/z+JKOgdJo2dvzhpI7WdEgjmFVInWKvyPa1um0YroIbWRmzQvKZAVNVym0I2yFIxCrepQveQclUkLHaFMaaSIWvO5VPdAaVhYRLN5Jjgk4XWiTSA7wxY9HHUlbDzK5ZrIlHkG8YbKxNupAi5FhC7CfhVaatBStkVzCeoQLBgeN0J+n2SLcErKfYh2rARCfWKDTDvgmgjiGVTIgn3TqnjTTZHvlb9nUn21bUhzJSnsTUOAJTUxYKGsbJzZ5voTEeWKx8yVuqJ9sZEQK13a/pLJwlpHV2YBZLvwGovNrugHVTHPayu1oUHKmEemBWw6eIMkaZ1gD52YdKeEM7NmUgCGCtXb1PWonDaV0UHg3evRpcGT7CVxSONZrOixnOTzc5Axy3wU/puiRtMpkTQ8NfEQy3qei6YD9UpDLJC577AQp86ukKcxEKccvC6kNmkIMfOOpggcUbA5ldBZ5bDGtchnM+D0oUYw3cm4BYc8jzL5ZIAj15XoYLxwt5RBU91swnaqPd4pYbmMfyAwoRLVQZcrt0fAc742JzoU+XPy6XF6xJyADQgZQzINazNnrSXAGBsy7gm03+UzxGtECQYtpC0yJrwelKpcT9TVuVEulmTCt1Y9/osSzi9TakT8Cg6tCs1Rh2kqtym+KabUtttOeOxe0XwwYGtgsAsH7tqFi5fOYGNjDV6fEppxLRumsojjIqB7FL0umg0LkVAS49v3iOsTO+N4xI+p6UVoul94TxwRrW3MotliPgcPnjqq5Rra1E3TIrHelLEiR1iCWHTS1uUmcFLTVouUh+LOiV2Cdi0vL8vNVhkhShzEkEBuDFy027aNSgPygx+8JO4jisJFG12mZ1KE44Xd5qHqlpE90ZGJ3ePI5dfFCcxsM8gohmxmA16PA9GoVw4wrppwIIVQcABrqxXcmVuShozFBsVLTKKk/a7wK/0OtKrreOaJj+H2YgEXL9+WTYaoEJPe2XxI89SxJuTnoM0xNyw2PYpTyk2REys+nErYxTwVveWB00M7zhrafFAcEcAow2Hn8OTjx7GwsIobN1fR7DgYSWKBjI47idcdS0sRHdIdQavhkU8cx9WZK4j2hhFKeDAy2IuPznyAsZ4+nDhyL3oiMUzeOY1LVy6IcPXRTzyBl155HceOfQz5bA2vvvwmysUGvvj5LyEWdQPpCnwVC2GvH1Mrcxg5fgA/ev9d/Pz0OThMLxLhbowf24Pvf+/P8a1vfF1GxT99/Q3cnJ7FkWOH8eH5U9i1exgur4k7q1N474V1JDQgEQ7DHXWhe1cS2w+MoV23sT6dweKNdXSnhpHPZlEpFTG+YweO3nM30sU08kYOkb4QikYOf/ndF/HU8V8RZDMScuLh44fw5o//BpPnrkCru7Bt205MzkziE//oQdRGVlHJrqCaa+NP/vAGhvtCePrJL+HI/j34D7/9e3DVdTx04Ai0ahkLK1mslxt45itfxde/819xfXEB8AVgOTxo20xTJwrJsCtu3ypDQmYf/PsOK5WbVKwN+OtEYNvwhkL40i9/FRcnr2J01w5cm7qFrp4e3LgxKRzkRx58ECfffFMKHm6E5Gb2Dw9jcoaJ8Ez3DmBlZgHFfB4NzUTdYcAT8uB/+eWv4Mc/egEbq2nobdrk2gjrbfTHIlKcbWQ2UGVhK1M+pzRNAacTQwM9uD85jmP3P4Q/+fEP8d7qJEquEsIeF7Yl+tGthzB/ZRLDPV3YiRCSgagI/7NGAwVXG1fT84iNDuDff/MbuHbjBn733/weajb5vuqgaBmcnj6E6elzGBmJ4Yknj+OHz/0Ftm8bRjLmxPH7Po7XX3wX7bobwwNb8aPnn4PuaeOf/cY/xn/6sz+B6Whj7/EwuhITCPt34t/97ndw6NAxaDoDGp24+9hOmGYFu3bshrHkwX/58x/jytQ6am0vvIEIqoUstnd1YUeiC/XVDB68+z7ML23g1Q9Oo+1zC+K5b8sYPnHoKCIuD/yxMP7z976L+UoeVbr2tC3RctCtbWSgTzQrpt3Gm++exLHj9yMVTuDErrvRRc5vo4FivYzn3nwFJa8Dpy5fFKtiSYN2uVCpl9DtCiBWs/C/ffFZtCs1nL1wDhdnZ1CPBJHlvkBUjjkhbicq1SIaZh3esA+//hv/O0rNGl5+/WdS3Ax1j6B0oNs7AAAgAElEQVQv2i/FActoNh/eoE8KVhbnZquuxIU0zhBxJN1nODVXGiWijKwTeOCxSSHLymhZQpVlQ0JROms04W4zObhYEBqO30PXJ1X5bRpmcL/hdIbGJrQ5Fx5+x5VFipgObUYCTjkNoMDf5VL6PjhRb9ANiwg+9zJdil0i0/w60gi2jGxFJDHcMXqg1aqBfG4d2bVFcTKrlYvwOnUJFczkmQyukqPZuBBB5llE1JCIJxsS4aZ3EFwe9KQ6sOEAXSOZTdM25NqJQYltoDfVDR/1TTrBqkXYQtej734Ct2fX4HQHZGqtTBhYRHjE0YbZCASaiK6LPTSbCVIufH6EKCivVJHdSEsBLxx9p0sKBkU1saXYlYwNaqd4jlK47mEIKLNKaLxgo0GdANpC4/V4nZLDUyzmMTq6RRB7JsTzbrcYMEm9WKkMbzAspjH8XtPW4PEHZPKxdXQIrWYZuWxOJgpsIFgoschiPSnpym0LyVgYYb9bvo6oPs9L0seYeURqh0wgRK/BSR3pgnQh5BRDCa4L5TJqpBJpTsSSXWhRLE8tAEG7pqLXbVJoiCIT9SfYxqBGnplExDkVE+cnoQKqXBlVVFrwhSNSrG26JJEKxHXL6yfOcczBoAlOV0yJ9ImW07aYIW9cF1yLShAlExxQl8W8JqdD6FzcM7guZbLGIr4Tmsk6SIVosg5gIckCVdmU0yCnUCyrCZ9kONvynvkcSLiiYSCfzqDFaQt1VCwI4zF4OW2gboc0IboodRwLlWteS6ZfgY5DHenrbELIPKF7mqJ0s2Qjg4NOeg4kkknZEzLZjFxLl/A5eYaR6qPCPXVqcejKRq2Z5kBPd49oHHOZnEwGaMRAPEPi1Wygt7dP6ra11XWQHshzmM0opxilYg7VarlDuzIkiJcTAzYjPC+ZfUKdEyluvA6cNojphUxO+Uw4O/k3Drm3usY1RadC2uCTyaSclPhMy7qQ5tFCiRqgzvUVu2ZO00TDpKtAyU4eUavegtuhQit5P0lTEmtgCuPZYNZrKBVK0J10VA0q1y0xw2jKtG7TVIDTZTqe6aYNLxtauX510TfzPoiuzaELhYpU8KBH6X/YfLB8qLeUuYTPz+aC9SRrWgbI0sKbtr+cWnJ44MVA/4BYYtMdzaXpEnyYz+XFLZBZMKQYM0NG6JhiDc8Jj0eaC4/frayDmw3JteJ19viU1lp0cm0LK+X7/37zMeD/OZxU7oOLhfxeujS14OIhyih5SSB1I2oPCR+ciE444sOO8S24PTuJUikHoi/cqJwuBqmUxLOelCVNiinyTm2EgzHsntgvMfK0K+PYZ21jXYpojo55QWbvTMFoV0Xoni9mZPSk2zwwLBG/cCNVgVXkL3ORUtDnwehoL0JhB2Zvz2Ogfyv83gga9Tbm5hZU8i45lkQiHA5xuSJnjnkl/oAb/f29uDk5B5obcPEqv3qZNUhiLzM8mAxMq8LxneNIZxkyCKynV8kKRiiUQrOeR9soCRJDG7RqtYFotBem5UHD0AQ19zgdiEZSMFtEmRgKpiwnmYjeMqoYHOpHq+XC+gaFXX/H9VeInkK9N4VrcsiZtEEjL5o/h2P0Csw2m0jyStm82dANWsyZsMkTpHsZEz91C7pl4JOPfRxztyYxeeUqyq4YoHsFCWEB6RB7RY/YuTppg8qDShbVCh577Dhmpi/DtsqCPreNOuLhGKYnb+Otn30oU4J/8rnjiPcEcCc7j60HtuOtC6exnMkAjgAuXpiEzxXHnvEDmPvoJnZ2DyGhuXH+9BmM79oNPR7Bpckp3HPsAUxfncL8wjISxw/gtRdewfbBXqQSUazkVtG9bRh1q4mJ7TswdfUatvQMwqxrWFzIYWWtKM4uM3OTePyZ+9HWM+gdCCGbW4ZHj2PmiobL1y6it0dHX28UQwMDSEZ64Nb9WFlckbyLazem4Q8NYGzvQezc34/BSA2u1XkcDo1j7WwbpYoJLW6i6+O9+N2Tf4pd24cx0NWPm9c2sLrowLNf+BdIL5fw2o++g3r+NvbsG0W+WsW1KytIdO1BcmQbXjr1FmbX5pQ9puGHu+GDw22ippXgsEKAxbAren63QDdeUvSYI0Nk559//Gk83LcN8Xg/ljNl2NEA/vQH/xWunjAuTF6D2+mHWaMIsoH+njh+5zf/LyTEkUSH6Xbh97/5TXw4OQ0EowhGU/DYJuYnryNFN6xSBgO7BvCVf/bL+PYP/wqXz08i0IzCXw0iYGXxL37pGTy6azejSfHDj87jD57/CdqhuPA9LVSR3BJGfLmI7tgEbq42UXa2Yevz2NYbRRAxzN7OAkEvMvYy/vkDn8Lh7nFUlopYW1rHUj2LN+bOIeOuY3RiHAd2HsDG7RW8MT0No23DSd/4WhFf+vzHcerkCzjx0G50p4Io5LPweVwYGGkhmdqKldU23jl9HRN7DyCW9OHFl/9GUCafJ4AH7rsXXVtz0LWteOONO2iaHjTtNQxuLWNk2AezYmP6Ug5aqxcr1Qp0O4G5qSJyGybMhgadKeM+HQf27cTc7Sm4nV5kM6Rh0oAgAK1hYEs8gh63jocPH0J/Vw8uXbqKMzO3cNEswqf74WmzmXfgc489Ar+TvGMTf/7C80gbBvbuPQJXVUepWkTvyADOXT4PV8CD0fExXL5+Tbi6fQODeOKR+zAQc+HG2RvI317HlmQvgi4d9993N7LFLPRACO+fv4xL03Oow4nHjh3F7qFehHwOLGSXcHXlDqzuOC7MzqJmA2MjO6A3NdG1kJZBU4W2x4l8oyKTGVIQWLC0m1VBTFtNG249AFhEPVX2k8+vw9Z5ZrSguxl81hKXOCJrPLhkUsB7yELPrQtqpxsaFXNibiDhXOKhr4mQuu1sw3AYkrMQ4oFeb6l0dk1pFJ0uLxqG0nXwOeJeX+E0heRUFq10qWPeQ1NNY7ivsViNRRMYGJwQ1JiWlwyuXJibwcrSLAJ+Fq102KHYvIR0he9bFST8ep51sVhUADAxA6nXBdxq1zrhihpF8aTNcD9Wjl9iyU7KGjNy2qVOFok6nFkg8drQvYuFT39fH65eu4ZQNCYHuBSpbMaaTTkzWPjG47QgZ36LgUXSk6mRqTbg1RyIR+iUaAiV1nIqMS27QoKBnNCz0GrWKqA30nDfgOz762sbkslh0ChEzhtSfWiTrKFQzCESiRJjh+7woVxmHaB0PtJ0ssLsTEE3i3cRm0pmg7J/ZyGspixycMs1kxwLscC14CN9SjpQDe7OtIygI7skGigQVSZVK+hjYCL1mEyQ5oSBglgi4C2hxbFY4hoTQI2UFLMt/8afK0UTw+005aTFJsSwyERQBgjKSlbx7Vlr0GRBXMTaJuoa7fGVgxJ1IqRPO1ikez3SVJLqRo2Bn5ISkxRKS5owoUgLm8AQUEmc1Fib++LCkWddwAaU9Edl0kMLY8YcsGFmc2ghwPA7FnbMxiE1jP8npc5k/gsrNweT/KQ4FatzTUOQjoNWW3QupVweXpm02LADXmhsqIwGLKOOgM/TEXeTbssUb7XOfNyzRZztgZdME5cb6+mMcg5nAST0NS+K60UxCeEviuY5VWVNhnYdOproToYBy4VG3Yd6owhoKrOH04FopFsMV9omCb2GUIQC4bB8Rjay4UgM2VyxM7nzil077b59fjp9qaR6rglS58OS4q6eddZ4XAuMoUtFU/D6PCgU8wKO+wM+AWSbLWqaWVsaCNHhq2MBrvQ+Dpl8ST6HOKyqqRcrT2qaO7w22SPFtpuyAwIjpNC1DHhtIEBzi46mTNfY6HIv0sTB0WaTTtc5D8FlC2GPWzRPpEc1aFPBBoRrjxIQavXEPU7VpC2zKfRH1rVeakVZH9gE3YGyaSKSiMHWqPcwZF2zEVC0Kk6TAlJLVgrr8AdVzpxODY/kgTEHgOwWr0wd2fjTaIOAATE/zeVAKMaJHNlRtmSdyT7Ni8omnNkg1MoIfZPh14pizhR1rvPF/D2/YPLh/5kscIdNb14KwMhl1USsZfCQkE3cC60Ugc/nxo7xUXG7ujV1TS0kk7xQFcYTCgfRaFXgkJApHiVuoWwNDW7FoQNHMTQ4Kunht2dmBYGVh4toPa0u0cZrr78EWzNRruZQKOUFCaOQSSzrJBiLIysl5uHiM1o1eDxODA93I9XFQBsNXakB3J5ZQHo9J376or1g0BZ9o016bnOyQT5dDYEAubBurK/TjpA3iAJF7qXcljsXVs1bZaTXP9AvCbXcJIqVEtp0NyG1wEl+pYlYxIdw0I9yiQIxZh8ApbKBrgQ1IW2sr+WRy5QRCiRQK6sUVDoRCDJmt+D2RkWbwU17U3Astpgd7qOy5OTDr0RPbheRAL84VrCL5oCT3brD4Zbr5ffTKtEUPiBFbLSHJCpH3sb20a2ol6ow6NPf8YUXASaFsOSFdUKSqg2VmsoxcbW1invuP4C17Bx27h3G4tINlMtpfOLhh7EwM4uzp8/hV77yLMIo4crNC0gMd2Eus4Cy1UAonkA43I2QL4Wf/+x99PYNYu8ToyjeWcF4dBizZ6cQdidQN3TsP3gMtUITmaUMLp27hMjYEIZHhrGRWcPZCx9idnEOR+45KIdavVrBV599FpfPXgJKDrz46kmsZCvo3zaG9y5dx6Of2g3dV8ajj98LzdFEZq2O25eBj66+h/0HRpGMB5DPZLG+msVQ71Y8+6Vn8dxzP0R3dw8ikSTePvsRkv1h5Jan0GN7EC8kMOS9CzvvGsdHS6fw4doHmG2lMT42gOP3HseNa6uYvlVBf/9BbNu2D9/85r/FoYPD+MqzJ3D79kXYtQiunF/HQ498Br/5r34b127fhi8SgtP2w6xy0+EDy+tP1x060DFzh9NECkeZ4KtG7d1MUDZt7Nl1GBev3IIWDeJWeh6IuFEyagh6w9BMF7xEdpo19EUiSNKClALxeAQFs43JpVXqlGW92I0ikh4nhiIxbOlKSPP4uX/4Bbx+5h387NQZ3Ly6BIcRhFc3MOb3YEcghAfuOYZSIorf+fZ3YbmCMDi+15oY3NaFuYU7cLkSKBZDcAfCMN2LGNkaR63SxuKdAlx6AMGQE//g4cM4vnMfvA03HKYTrq4Ivvbb/weyjia27d6DS+9/hKDlR13QOZ8UYeTmf/aLj+O9C6/hwUeO4MyZd9CVSopoetf+AC5cvImp6QycnjhqLRNH7z+Amds3xKfc6fAiFozh8RPb4feO4fvfexfzSzlM7BlGW5/D7t1dQMvGydfO4td+9TcwuzqD5aUyXn/1Q6AdRDSURC6zLm5bKwsLuDMzi3qNdpseKbZtU0eQ6crVMu6d2I6juyeESkf20PW1Jby08BF0y4OgMwjUmvA7gLDPibXMOhpEsaIp+L0BuCWBuA3d70SulofmBe46fAAfnDmNrmRCCtCvfvKTGHZ7EPHFMX15Es1KFbOzk+jqSeDG9C0spQvoG94BpyeC3p4hOBtVtAob0HUDfdsG0bVzC966fBEIRUXUnK+2oTtDGEylUC/kJeOo0qhJMJjYdFYNVNJ5WEYFXhcRc06jWAAySZtW0Yqm1UYLlWoJ9BiqNZpCx6CrknCgqd2j+w3pQJ1MQoaqcmItdA2KRhuk3ZLbTB624ImSO1WR66xsQEmlqtVJTeHXcJ8jHVW5ytQs0n9ZHylNCotPRflggcdgMDodagjHUkgmU8L5LhWzSK8tyX7sY4hgpYByKa9E3FpcnhGimAIGMSWdfy+2siqfhhMazS4JMkmKB89kjUJWm1NqQ1gD/D2zAzx0O+vYLbPwplEKXbs2w3T7+nqVYxctbWmPXCfa6ZE8KynUPV5pWNiUZIol1OjLT747p90WpwgxVGtV1JhFwsbDyfBfimgJ3jWl4KyW8mK0MbF9XATnNy5f61A2LGhi725gdOsgSuWcMjKhYL3SEOp0oVCVc4eTjU2hNfcVCcCV4EA1qRKjAauFWJR5D5ZMTET8TkRZAvrYxMUlM6Caz8LrdAgNmgVeqcTkbCXw5j1iqNnGRlrWna5ZkqnA68/1JS5uFNbbkKaM2u6aZaJqNKUpJXuA64UTCmocQkSCWQHSSVBKTJWPwkkWGRYsItnwbBoWiHUti3LqWUQfwxBEpq7YCPkD8llYOLABTUaCYuDBaRWnygz1lPBGMinYlBpNuFn0ugIi4PW4HIgEA6Jx5XVRtr20kuVaZzo8/57J46QXkfZIijptfkNYy+TgYLYM359uy3ST01ChQDXqiAaD8n+axnDaIi2li8Y/3Kdt+Fw6wsxKIzVLoy016xAlNPc6aTqktKYsIumopIpyRTXkvWY2q25m4PIEJLC4YWrQdC+83gA0Xu9mUxpcNoR1fmazikaDVvF+uJ3MDtLRrLOAt1BvMExZh9fnR71JgMGG20P7buoUCHTw/DMQCgbEjpeGGbTyZ/Dw+npaJmTi4simUKdelmnhTTgZzknba7RlAhKOBhEI+sC6hoYKfCY59SMtjWtIBPakVXGi37GvFho7wRLSqFh/Ca1MGQBt6tu47oXeqgEhpxvRjlEQM+PEmaxDy+OUkV8kGUUeTvc0RClkNxkuasCitbtklLB51KDTxt1iCCXpaLaAB6TmselitAPjK2iuw3unB73yOSWHzqAblYo04MCN9SB1zlzf7WpNTWyoQYmoQEpxnqMDJt8LnQjF3EUXyi+BH184iFRPl1iIM2xbGuWOpXEolhLaLqlYzWpNGmC6cxUrZWlsSAPMtx7+Rc3Hq4ITke7hkORyFvccPVJ/YksgmlP3wa4EZErAkMlCMQ2jVZHmg0AGqTBi7UihnVODjwWxi5xKJ6yWA9UKx37ccGjxx+kvQ8pcqrvkhsW/dFgIhrzQXTayuXURQPn8HEuza+ThQqEpv5l7Bq0cDXh9PEjI6QN6etlo6Egl+0QAvrGRVc4BzMigcwbdXzbTHMGpgbJ046G0urIOp05fbxU+5dIpHOTDSucDjpZNBEN+2fDK5N7a6kGl8whvbqNeQioRwNYtg4I+bKxnUCzV0aiTD6ehuyuOIL3xy02srmTFQpG9XscHE22iIg4ucI88dILYdXyyNzMAlNaDyAZXvkoS5WHLw1RZUVL0qJwkOOolRcV28z5SnKfDTQocgUVyJWWD8qHNYk8PwtQVx5/2kmQeMi2VvNCvf/2Pkc9n8d3v/jcZFfpiOpwBG4nBEJbyM7BcZcBRw85tI5J3MXnpCh598ATQrGNmfhqFRh7emBfFZhkff/wJXLl8E+2WE73JIczOzSOy34ug4URvO47GnSoS7h5pThgWNTc7j3AgiIltOxBw+7FWK+HkpTMoNivYOb4dCa8PxfU1xKIREcyvLq/DXfLA9kRQggsNnwvT6Vnc/fB+vPb2cxgYjODwoT0wag588PYK1jZm0NcfQiTsQZIHVsuBwwfuxY1rN5HNZNDbk8DJt1/DjoP3oda2cO69DzDetR2FyRrMfAAItzF4IIjjTx3B9MwMVhem8f7J64gE/ajXg/jyV/9P+OM9+IP/+K8xfmAA3b0G9u5IwFmKYOr9DewfP47f+4P/iKqtoUCTBhf5tsxCUKN8osmymWomnE7SSsqCxjo0LxLxHlRzG3Dbbdx79CG8c/IsGqQi+B2o2DUZuTJ/IuKJwKJIluBAq4ktvb0oVQrIVspoCJrhg9Phh25Tr5FHyq3j43cdRsK2ceTwTuRbOSzVstDiCfzZX/4IK2tVtIN+2mvhM/fcj3MffIAcJxgMw7Q9CLaAsR42kHncMVdBwNFt9MDrDKBiLePgxw7g9twKiukWjKyJmMuNbaMldPnc8DW9WL6zjoplIbJjCAO7xvHu++dRzTZhEzALqueTGzczb77w1U/jlbefx6Eju5FeXUZ3OIGQx4+t+0O4Pjkjk6nltQx0nwuf//IzeOf0zwUR0zVm8oSQ9DZRq7hw7eoKto7txa49OzG3eBlbtkbxzjs/QyqZwMjgCCZ2b8XSchGTk8tIJoeRTufk8CPSCeq4TCfOfHBBgpvoIqLBLSJzv21iKBKEh3zZegvPPvsPMHH3XfjjH3wL0zfn0JsakokhkdD+vi6hS/D7Xb4oGuUCVmcvIdnfhYlDu9B2m2hYNUSjAfSnkrh2/gKmrlzD6o0ZPLB9H+LxFGZmb2PL2DBqZhV9w/0dA4MAQuE+dMX7EfEEUc2uI7+xAM3dxrX5SVScNrzdKdxeXIXHG0KuaKFUsuC2TfhdkOIzU8jC1GxcvzYJNBzw2W64GyXY9aIUmTwfytU6fAwZ1Ch+Jo+d2R1etEhNtVXYogiaOw4yKhhTIfPUT0jQJi2ZyfEmoseAQNIMCD6RWsRJh9lCptVGk9uf0EoiUpxqGjUPGqrVuhSH3CcNO4CGwcJfgWIyLehYdkpAoYThtWTfIKWEuhsWZIQkwyH61lewurIktq+kCLudYdlrSRuTRGeZDNPMhMWtCq0UVoCVleZDvP+pmXQRtGKRTpSVIEIbxWIZHj0oiKFoWmSKrabz5KbT6YnvKZ1JQ6ODESdDRMENQ/6Nlqek92zaD/ORoKbIxbOOuQwabfFjcj7kSwU4mHfRolW7AX8gLOdTVzIOk7b5GxuwOY2gu6JDTa+Ypm5IgdnGzoltWF1blJRk3uv5+SWZqDL3xO0NyPRDrm/nvQuFqlOoiV0qkWO653GK1bECJngg1uCii3DKlJn3x+/SkJAAX1XcsgCnMF50sJ3CV2kNKGJW1uKcEFAet2ndS4tSRfcIiLECiypSg2h8wLNaCRk5rXMg4HWL1TTvPYslcVPq5EeI4pEgh2RbKAtV0q43WQgsVJWAF/C4nMKV58/hdIJBcLz2qhl2CWOCf9Wk3olNjdMhzeFyJqdQcrdLYgVI/2Ltwdeme16VRaJNtJq5GWzOaZmqtCScMLO54b1igyNFGLn2xYI0H/yZ9UpFPid/8c8sFmXiRAqZ16VcvixLUH82hPx8fPY44eN9YZ3AQpwOXGw0cvmCoqGRUsNGRkLkmoj7qhKEmclVUG3w2afzlRvtRhO1YgH9qRScfi8y5IkESFNqYnV1Ax5XGG5XFPUqrY1JnayiuyshlKzl1Q3Jfqs1qPkyEQqGpXmqVktiuUzKUyASFjvpYpFBsuoZ5IWnJkY0Y3yfdPmTnDnC68rtLxgKiEygVC1L87E5SZRpTMdoR2mqOoG3/4PWUiNIS10bD7aOKF+yWqhr4VqjexXzPihY71gF05KYlC1Zd7w3cu0gGji6KNNG2kenKVLgCDIHA2jSCc3hlma/XqrDw1BXn0eCLlmnMZuFjnHUq1WqDcRiSckIq1t1yV/ilIuACvczPmvUe3E6z+gIYQJV1H7I+8nJswoKVRbG1AdRnyRp9+0WwrGoGJWUaC1Ohzla9RbyshZJoZN8EgY76rpcb56LfLa5v3LfoRaE06MyHvtFblcvKmoOi0/iSnQ+Ei91bh1EmWi/64LTjMqkAA6OtbKAptyxeANpFUl0ptEgb5UPJPmjTAmlpaQmGxaLKd3hgdFsqyA0yxBvYC4YSRul4MzLtNY2iqWsuF8RceFoU1CLTlAgPyRdDBiWUq5wU6d7lRu9vXE5IDi16Er1YHl5TTpOOSQ6Kej8RHxN9fBo6O8bkPc8dWtWEDzmFzidtMWjMJGjRX7GOlxeC4GQykQwLfWZGk01zuXeRlvegb4URob7lQWZvF8H5uaWJUNkcLBb6DKcIK2t5MAegcALOzxyYHnthbHZ8WwWp4eOXa6Im2i32nFAUteB36oOVzH6E4tkxUdWPEQiGG1YfjULt5vMIXBDtziyK8Pjo96EHvF+tK2AIJVcrGI5SG9sodY30JWMyYiYGyMPEYfDwK/8k1/GrbWbuLl6DXawiQc+dggxvxtJnx/Z+WUEHR5YLR3zywvYf2QPis08rt2+hr6RAWTyOaS6ekTH06gzsdsDO23AmK8j1U6guWFi++hOvHHqTdiuNrZsGxKaVZfuR3RiFNfzK3jr3PvYPbYDC+cuIUR0kyO97CrqZhtjyZ0wPWE0fCH4B3uRtUoYOzAIT6CJG1c+hNeloZyvo1Ii/7SGUETD8HAPlhYWcOn8FA7uuwsXL1zGwYN3Ye/ubYjFnLg6tYHnX/o5tgyOARUT+0f34c6tZcxlFlH3VDC8JYVunxthvws7R7dCN73YOrIfPz91CV1bx9AKt3Dyo7fQsBZxdO8wkq1e3NP/ECqLNr75jb/EG+fPwhVP4Omv/hL+5tWXkcvXobW51iT+B06nAd3F7Abg+AP34/zZa1hbLSo3Hdg4dtcDOPfeFeh0gWNAotaQzBzd1OCxXDK91Gjp3TIwOtCPlY1lFOtVeENBoe652gyyMhF0tHFkfDv6/SEYa6s4cnAHTFcNGbOMnceO4ve+8V9wezGLuicEn+3C5x96FD995RUsgWiNH15DQ6xp48i2MSwsziDXk0O8vwdhdxwr8yto2Q0887kv4tvf/ms0SzZ8thMuq4nE9iYe/dgexBxxhFxxTM0tYfc9R+GOJvEvf+vfwCzrCCCCjJNrFwi5AzDqNXzyM4/hg/Nv49kvfxqL1ycxd+E6Yq4g1rECfySEYCSCu+89imRfQvJ4WASfO39JxMO//r/+U5w/9xbm55Zxe2YF6fUSBvpHkOqOw0QJXf0+7No7JOYbc7fm4A8mUa5ZaGtuxBIpEYTO31lGKjaI3uQWmE0i1G64/BEEwzExlfBR7loroTcWxdzsImKpPvz4Jz/BFz/zOGKhbhQLdJdxyb0pVXMYHBlELlvA9OQdZNYXUM7exN6jBxDuj+H2ym1ki2k0qxXsHduOzOwSsvMr6AklsG1wFDNzc2i7bfhiPqwX1pAt5bFn7yHoVhTFTBvrS1kM9/RguL8LLbOEt957Aw23haE940gOD2NpKY0dozsRcKYwkBiVyUaxsIyWVkfNbiDaw7T1BowK4HMEYK4sYv7yOWQLOXzpa89iLZuBNxwT9FN3hxEIJGXy6/RqMMyaoJbk29M1RiUpE3UJzlQAACAASURBVIlzCgAkIk3qCEiVYFEZDKFFvRttOkm5YQNi2nCYJgogLcESVJj883Qmi5VVeuobAgpxskFNQ7nKXYFUYIaedaa/UgRTx6is2fkfQwB58HKTZIOkbMoJnnmk+WGhwIm319dJ9WbQIrnanUlLgHanBoPoGlhaWkKtSVRXaVNITyBApibsfiSStL51yvvUtAjW19Zx7fo1oVCyoWFBpRLblQ0sUVB3kMFlASnQBYTqpHLLhKiT9k6k0+HV4SdaXq0hGVWc/vTGmhz+gXBQXNSk/oGOcDiI0ZFBMc5oNWrwOJ2IR+JCFdpYS8Ph8aJi2YhGQ0h1xbC0PC+uWmy8ajU6FEEm+wwYpAqN582mcFocgCREUxVHEjjXcf4SpLVjTUsufE9XtyD9a6urcv+Cbg3JMLnrCmBk3UGNBScoZCGIFa7YLzflmrGA47Vh8yHJ1Pwaan54vSo1oafwjKQNLwf5HlJOOppGCmmpfzKYVcEJRieQkj9LUGDStDtBriwmxW2SomACgh2NCosvntNkVFA4vek22Wo3Zc0wt6lRJbXMIY5dMExlHQwl1C1UmROjmguuO+HycFJimGIwYJK6LlQdIBpmZgsdmGxUamV4aW/MhpwaEDb2pKNryiGU75ENJrUcNsX01HroDpkMExHPFvJCxaIxDfNU+HvJZSqVpJil2Fmcsug6RutfCrzrdZlYcrolsQs0FpJ8MxteuwlNnPFaSj/o9cLr1mHWS4gGXEhG/LizsoaKP4ZQ2Kdc3wwaIThRzJvYWC9KkQuHiXg0hFaDGR5sVELSgBFU4L0lQJiIRlDIZZEvFUWDo2jrdP5inIPSlrGmYsNEBzyC2rxHrE/ZeNCwiFMPzamJSQH3h810dNEod+ouCaQkkNGxuZf6i80EJ4gdFabkxnSaCq5/cY8jjYlaaSWo6qz3ToPebgk7UWyIWfRLPpchXxt0+4TCVTVaqLDe9XjhDkXEWIT6EW+7KswkMni4IPhcc51yJ3VTq6WrfaVFAp6uCQjPSVuLE14CJQzqdlC8r2qurnCXTPpIqUpnSaWjjkMB3iqJvo2gL4DRrWPSoBQqJayk18BsinKdQwe1Z4qDW0cfLBklpPsFgyKuT2eo/6GrotIQFaxH/n7zMRp5XgodLkZJJWexS56XIAUcvfAhYxMQEm0BtYFNowyzTcsx+WziisFinqMuSX60+T1sNrzQlcEsyHvT5DhRDgZsXPim5AGWpE0T/gAvSAM1juA8FNXZMjbkZiZIiVvF0vODi+CaY85kXHyGmw2mL9LNQBfxUTFflhvC5oOBOXyAiqWC8tPnjWi2sWP7hORwrK1maUQFh0bKErs2JbC2wAKhDk+Ao1Da7xbg9YWh2bRNVHaBRLzCkSD6+7plUXHEyXRHHp6sH3lQBQIu1GplBINRrK1kYTQ4Og+IlTAfFl4DcWAVniHHjBTJK6RGph0d1yNxDOGx6mAAIy3xiAyxw+VojXJiuh6o/BU6mJkeNiNOoGaCDvpWPYNkUofbR6ctIgs+NFv0C+eSo9qTJ5QwG+F0WGJnGPF7sbGyjKefeAxDsRDOXTmL4FAEG2Yak6sLaLSAB44O4sDWHTAyJQwn+rCyUEaAYtfKBhbTdzC0sx/779mL+fV5FOsl/Pjl8+jrcSCwHMfUBxncv3MCMTOGPn8vdo7tFGQ21OVD2Sqg2a7gtb/5Ie750qfw/uos0o0qlm/N4lFaqCa6JU307ORlVB3A7vGj+PYPf4xA/zDSDMvrCiA1FEbQb6JVLcCsVJBKdKHtDCKecGP69iX4fEy170PQF0MuXcU773yIJ594FA5HC919Idy8VcCVy0tiQzfaH0Gzsoz5OxuYWwYGt6bwL3/zNzB18aQI76c+uox9W3djKLUFp97+AFdnb8MzHMHBx47CFbVg1nOo3izBnrKQtPpgt4Lo2rodL519F1bSi29+77twcVrRCsuz5nAacLrrQheLp5z4/Oc/D80OoJhv4dVXXxd3pt2jB3D5w5uIROPQ3BpaIIJVR9hNsbIt2RNVGGD00NbhQUzPTkH3u2Ew9Mntxd6xnZj+6Drseh0RFl2w8djHHsD4eD9Ovf8aGnYNa8UCrs1U6bsAtxFArO3D8f1H8PPTp1AMulAxmxhklocniMeO3Qunx4H1ngz2PDKOmeUbOHvhPQwlx+Asd+GdVz9CT7IPxfo6DGcGvUd9+PxnP41rZyZx9dwtyl/xsf9uUnDw6IM49fZFXD0/i6vnp9F7zx5cvnAZublV2HTt+trncPL0y/jm138fmalptJdyiFkevH79PO4s34Ev5EaplkPfcDfuvu9uvPTTVxGOMX01iE999rPQAjaMZhV/+G//CHsn9sCpBRCP9+D+E8ewmL6Kcmse0aQTc1fXsJ4u4LGnPwNfJIrl9Q3JMJi8MYuJbUcw0juBoZ7t8Gt0LON1JS3Eht2oALUCgh4PMpkS+ofGkFlax0QiBbvUwhs/exuheASGy0Db28DegxPIrK2hkivjlZ88h2d/+XFcmb4Ow2NhevE2jt5zFGNDW3Dx5BmETS9Q4mHmwPDEGOqWibfe/znuPn43TAf3FBsby3lcfHcKR/edwOryhmQcOR1tPP7Jh/GH3/hDTBzbjy//43+IlWwe169MwayYGA6PYCjcj+mbl1GprsETcWD7XTuxXMwjW6qhv3sU7RrgpGtLdh1Xp64hVy3gC197Fn/49W/gE09+FsOje9AyvUglB2FbRIJVnkJ6fR2nT51CLBrF0SNHsLy0iC3DQwJ0vfHK69g+PoH+bduQbjThisRg0fXGdsBN21Y6hBHZsxsipuRhzwkhhZIULwunnlQBAZpos27JWUQBJ0MD2RAQJGPhTZotzw/SpviziJASrSPiLtlR5C6Lu59yjxInMi2j9kY4UCpWEAqy8OHuTA1hXdy/SP9qGArU4s/n64RDQeGYi4jYaEpIF8/LucU8bk1N4dTJk6L54L7OIogTeqGLcFrp92I9vybNmiQGswGh8QiTsemM1HHSIWUlEHKL+Dm3kZZMjmaN1AdFpWD6OR2MCMQRoBLBLQN0m3SRciAejYoLFM1dxHFfd4LlXiikLOd5vvioC7AZnluSz04NJif/Xl9Q3HI46ZEGoGPDSBRYtAcuNnoEMNU5Jo5Bki/BlHl3x35WFVRBJxCmxX6jIWChJNaLa5PSfHDyTioehdek7XDyQe0Tp2WkZbFJyebyKJfZAFIgR9UPT3sKmQVWleaDgnkWzzQYIPTJyTCnBQQlmY9jkONPJgEbgbYpyC+XQpTIO6dOBnPHVLgiRcZsPBLxBNI035BEa9JjOuYJXE/UxrAwZWCxRjtaum1xypgVCpzP60EsEpbzngUsmyQ2H6QNZvNFoTCx0SF2T0IjtQoO0mXCQeRJI/WyCaSySE3IxKeM9B1SjQw2IGwSgN7uLuRyWaFAcS1KBpuTds3U8JRV5oUI2xkZ4JRmk58rm01L3cSARzYAzHojbXFjYx1u2o7bIXFDcnmpAGzBF3AiHnVDM4vQrTLq5SJKdcDXP4K+/i6c+fCsOHk2Gxosky5ZYaU/YOGs2ZIVxbOMk+RMriChvGKxzYBFJq3XODHwoFin2xWbW+WyxXuiQA0V0sd6j4UzaUJcDwy/5iSNjUggRMvihqS5s5nks0tnODEP4D7COqvTgLDBEHCcE0rStJwOODuNCqdRfB7FYlyyfXToHpfQ1ukYxTBSaQgdDsmh417EfYiib04ybQrMG4YQWSgoMXUnGnz+qE3ifeUAxrQRNMtwtEl9d0lzQ+MJth6krwbDYaFU8j3QbU60zVZbpp8RnxeryyuoFCud1HodBEwY5cA9h9+Tz+WUnlhzCHWKUxKhpQpwH4STzb+uocRkdc1GjUGJDMGsVaW2lswcCe+kfoZgqRMhurV1Mpo4teTXVxyf+AXNR/j7gjZw8VM4wx9ktfioOqWJePrJT+HgXUfwvR88jztzM9CdpDwxBKeuknpFxMeNNiabXZVe8Cb/nj7NdMGhHZ0XdosIvppMiOd2W2VYqFuukHw2HKZFyztyhzm2ZjJvTVB8IlhE+jl2YuHNDosPPm+4x6PB57dRLjHZ1pYNJhAIY3FhWRAI8lPZVHATLFeKMjGhWMfrCaNWZQIu6WB0ieqELArtjHy5Fjw+VhMc6ROxoiOCjoA/gXy+Ki4iHC9zA6HjA0fQpHe1eRDV6hgd3SoHmsNBRK4h4vBGw0QpV5PEd4NWmp6AWNLRZo/pCUIo5HXppGzKpv4/2awSC+bCh96E5jDh0n0wW5ygKJs6y67D6W7B4XWiUW7AYzvgQws9SQtPPXUQYzv6hJv5jW/8EEvL5Aj2SF6JFK9UOTn5sPMB0nDvkUP46NyHGOjpwokdOxBNhnFzZQbj9+7FamUDuVIOGwsr+PQjTyBA4WmhiW2DdwlCE4h74Apr+E9/8XVoEQuprUlMr05h/MAOrK6twTXrhccIYHf/fixcXESfqwd3je2T5M9iLYvV/DLe/+gdFNpL+Oxv/DpuVvK4MjuLpRuzSJY1bIt14fDdh7FWzePUlQtAOI651QIuTy8IxzTSHUM6t4Rk2AUPx5WVGrZv34ZHPvM4MrkFZLJzsOyGXPtq2UQhU8fNm7dkNFlvQqzjHnnoCdy5lcH89FV87PggHnm4D2ZrFX/67ydx5MCD0OwoGo0Fsc3LLy4jYGhIOYPQmzYGRkaQdtaB7gBWmhvYvX8nJsJb4FvVUJur4850GpPL66iHPYhN9OHSnSt4/icfIOAfEm7s9vE+fO1XP40Pzr6O5bVpDG8ZgluPoFyyUKq0cef2GvZvO4K5GysY6BvGux+cxsS+cVy5egnH7jqC5dllLJdzGN2znVAsBnq74HBrsFw2Ll6+gJHBQSzP3IHP0lDJE91qIZKKYWL/ONYyd+D1tJBdX8QjD53Arh0HcPXyDIZXndjt6YVFt6VYDO8uXMPYrjHMXrqAXocLUacHLaeNxMN9KPatwDdu4MVTr2JnfC/22A9h42JZ0uTDO92wttTwn1/+Pj75zDMwKw7M3ljClUuTZGAjkRjCrvGjuHz+Dt556yKCW/qwensBIdqUtw0889mH8cq7L+DX/+mXkLkzg+b8Gsy1Mly9W6T5cHnbOH7iHuw+MIGegX68f+4cZubv4PGnn8TN6SkEEl3w6G2kIkFYtRa6YwM4f/46CrU8ov0OrFcnsWVHFxKuLrz+1jvwhmJI9Pahe7BPDuqB3lFc+uAWemNbsWfrEei1oAhca4YhyKNbM2BWcvA4HGgYgGG7MHVpEoWz1+Fuu+SZb6KB3fdPwNuvIzEUQK2YRcTrxfPPfR/77t6FXK0Am5qPakk4u0cPHMXq5IroYy6evIB8JYfjn/4YHG43JmemYfHzJGNCvVm/vQ5vMw677IIvEsHQxJCAIG4fULYrQNiDvNFArWVJOGZ2OYd9o3tQXcvj29/6EwS8Fh5/6mFoHuDarUl09w4gGepBKpQSFK5Q3IAn5MVGOYuNchG2xwe3PwZ/oFvS4Jt1GztHRpEIB3HnzqwUi5w65HJ0oani//3Wt/DwiRN4+ukncfa1k6LD2X7wIPR4CgWexS7yl9V5QSm6FHAt8qdVkcT9nMWTBHNRkxdi0rJy6SM9j1Qc7vdEyuuNmkxZFLhC7jrptRoc1OiQnmpRVMzCmMg6EUtOwJW7ECvJplYUTaK8JgM2bWYYNFAVN5qqnDtEaNfT1BVawslmU8FMD6FkSIFD5y5Jx0GDYE8nL2EzlFEsPzuW2iqFvA3DpkUozyYVashCiMUvxdt0zmGhTj1Ju10V+gNzhFjgqwwLhkg6pImhaJ3T8Y10Di43MVtJVJB1SrCMzZfX7UMhXxTL3JbQ2RXzgGYwpLGwqFDKU2WfLxQdCUZVqgmFlCktrjQfHVSUVBER40tGlbKblc8s1FKllxH6ElpIhLxKl9BqiRMam8vunm4p6hkEKWei5kQq2Y1sLithhuFwWCh+BN2YoM5mhE1PpZhDV1cXET0UylUp3dnIcB2KebTJApzZV6YKMRSUllQmnqtMlKcA2wW3n6RVgi4G2s2m0LMUFYyfx1INsMejMiRYjHaAXDo+0VGL1CYPxbtsHrmWqesStJrGISWZvrAxYN0gwXmskjW+vo1SuSoZaGzU+H6pb/3/+XoP4DgT687z1zlnNBqNnAgCBMFMTs6j0WhGoyxbsix7vT6vvfb5QvnWe646n+uuts5VvlR7tVuuu3W2ZVuSFSyNrJnRaGZIzjBnAkwAiAw00Oic8+17HyjbZ9fRRYNDgY0OX3j/908iUdIeEjEJyzyknlQLlaoh3ZPQDZFxlYs5LRANi6a/VlEwKiZgAegiMZLjWpa08noEnGrpnzABEqBQrWq5s7xXslj2up1srK/icTtUAiaxy8IQSiJbse7T90mL7aTPBZHYVzC3c0yMxLB0KmzvZCh1xLguUqEqQ4P7WFvPkEnLjOUzWsalL04W1xIPLeej9MNpwpfMNGaFjspXSjxxq01VvSlSZGj4C2RXK94Yec46XzYa6jmQwVkAh7y3oniR5DwtcBRpkzAaynqalaUSv4OAAlGjqJ9Bk66MsCKVpgmg3QMfcuzK+ynLbrmeiIRO3lOLsCx7XmVZEBjaelEUSVK2hMfIdcR4HWZhQ5oic7Vgl0RVMYPTpi7bAYcAK7v+/EC7QMRveKTzhSJ2KWO1mAh1hfEF/aysrbCzm6TRkCV8Xb0+TlEIgRrIZZmuDJKwQNLRYZZrhhH+oF0+TaNUURgLmWcFpKXTGbwuKTft6LHWknAGsWYIQBKGVspbyxW9Nskv7VLZS2XVhD7pffpJkSxUHW/8c1G7f2rQzntpULKtt5nstGodoqEefud/+J9x2t38yV/9Je9/8A6hsItqPatMgBw0uv8x2wn4Ikp5prKblPKS/iHGGisOmzjsDe+HSJEE1Bjgo74HPHQtouBDKFpp6pSNi4AQMWGLwUy2L6KbFQ2tyK3ECCl6PzUQWkQiJVrPmr6Zso0QmZbH5SWfl22O0O4m4j39euCLnCubEVlBGZ+3i3pVdIIShSjaPSMi2GwRXCk0YxObQ/4sKT6ix3doyordJrRSRlMh+vt6dJslJ4xcAOVCLpsKOTjj3d2KfHP5tMYziglfFFbNeoftzV1yWclMDtBqCHIUCrVJ22TIEvQ8+0m/wz/ueHBaI9TESEZe04Xk/W3UHPi8UT3QTRYxvGeZmprm3uw8btnMVXY5NO3nqWf7uXHzEqeOH+PO7TSrSy1yaTtmq0g2knSEFWlXOHTsIEuLD3RgzaV2+LkvfZnqnQcEgj5cUT9lS4O3z75HKBImGoow3D1Ap1CjS6IiZ9eVyjt4eJJ8JU22lmIhcY/n3niG3VqSdD3NemqNWivNKy9+kp3lAp1dC+e/cw5v1sann32V5EaCxaVFuoYiVPtz9B85SN3p5Z0ff0jIHqKr6WTx2pzeHPvGh/H0dZFxdPjOd98lEB3SwSKR3MZma9Oul5gYHKaWLxOOhCAgPqMs4xM9OFxmdpNp1lZ3sFkkntLG0089w7WbN1le2yaxmuZzH/8iq/M3cNiXefwpJ6MjVnaW3Vw5DXM3M7z+2ZeJ9cb43je+SbfVSa/VRXM3y+TEBGlzE8dQD0lLkba3xYFoP4lr8xwdOc65j+Y4e/0u280G088cJzYa4968eGze0SHBbK3QN+Tj1TeewOlpcmB6gtm5eVzOEIsru8wv7PCxJz/JRz+6xtNPvcjv/8F/4pOfe4M/+rM/5qtf+gqlTJG5O7d5/NRx8rtJcskdTj52jPXddfrH+hkdH2Z7Y4OFu3dZuLPO6maSfKeOo8vD4cPjDES97Cw+AGkNbjpJpyp47u5wxNdPT7CXU88/z/uLVyg20/QFXEzF49y5PcvrP/tlrq1eZDtwF/N0joq3xNq5MtOZx/EkPGzurhI86aUxbabmDnDx0iwnjz7N6sIG9UqbXLqA29nFt/7mDAcmT3Dj2kMc5Tpj/hiffvp5EisLDB/p5//6/tf41d/5KQ7MjHPp/Q/YvrvKrbktunvCVGoZvvoLX+bS1Su0zBaeeelFvv7dbzA2OaRMSMgxyezli9Sl+6dYYmpkHzdvzpGv5Tn+3GGWU/cp1pMc2DfI2tYu2NxUW+AJBFhfXeELb3yRh7Nr9AZHsDV8TMRPkJYM9KCfcjWPw1ynXU6zubKKN9BFrtTkW9/4PvZCm59+7fNUsnm+/eY3+fy/+jQ3dq8SHHVitzUYicdIJlJsZyts7W5idpg1kWd0TAIi6ty5fI9GtsN4/wQ2ewd3UDbOTgYHRkgmdihmslz76AKNTJWovY/h6DjdA72ER0K0a2XM1oYaHbtH+jh74yqBWFz9J2sPN3nwYEENnUuzt3nx1ElmJkZYXnjA7PUbtCt1joxOEvdFKDia7FoqRHp7NJ1lM52ib3iMtsnG2toOIX83xXyFHk8Xw/FBAqEg3/z2Nzly6hgbiQ2GhgbUSyYlZpubG6xdvIUbO5/72Z+nIGEfvjBmT1AHjI50QLXF01HGJklREuW5F8ghixkj+UqYabnO75k+xfi5Nxxqga4wHdqIrPVrhpfKbKLasOrgJhda2X7K0kE2mfJnkVKJnlyYiJ1ClXKlqs+hJGmJ5apG0GvyjygDJKJWpDoOl9FOrCEt4pUUu63cCoxhXLt6ZIG1p7FWafOetOMn1XUqzTcG+gYNg4XRBu2/N60KwDB2UvL/RLHQ0EFIBi6R8MrrlAhMaXeW4UCGSdHFy1Cr5vdamVZbHltM2JJyaSQ9PmKPNC9GtqFqVpXFmTGISvSnfI8Mc/LitfRzz5yr/Svy8mSBqcuyvYRG6Y+Scs09kGHEwqtWyrjvSwNyo4GNJvGIFBmLNLumRlf5OfHeHiOlslTQgSafLapqwOf3qUxIWBJ5HvJVhiZhxGTSkyFawgvEKC2xv/J3KlsRUCHyYkmGEmnWnv/E6JARWXVbw1UkEEESHkU+JtOiSYzfGnrhMHpSROIn6guJ59+LWZYhVICmyNREzibmcpFgiqk7m879JG1NBjiZJ2SgFm2NWxIl6xW9l8khKs9ZPaVyfDmlC8PwpoicRt4/CYBxSyoUJkpitJc6SYsB8qSETkBHRxY8Xjc93WEFH+LLdTudOudINKuY3Z0eLxZ57jVZYgqbZiG5ndCf5/MFNWXLZjUr27C1sU5XyEOlWNLumuHhAfLlMqu5onaI1drykUr6nB27RbprMkS8LvpiXTidZuYezOF0q/qMYChAu+0ilRITuaRwtdSH4XY51Hck0dni0RE51yPwITSAVlJKcJAAZPEp6bJXOmAMQC5/FuAlx5YySXIWiUdEvucflEbKsSDziRaMiuyuY9I+FDWD7/WJCMsmx6X8EvAuEkw5bwWcCnSuV4Qxs3Po0IyybetbG6SyWS0z7emOKhvzqOFe5aUtWRIb3lwlxvTn1LHK12pTU61EPlc2tXGF/SpvkuLsoM9LSEt/a7g9wqR6iff24gsFyBelJFCKfhvcvX+HWt1LKplBmuHkccW/2x3p0rjuXYnN9fg1MCBV21UQ+6hYtCE+GQFwUsDqces5KKqeSsWOSZfikj4mc7AwHgJkxVphV++ZLOJ8Uh4sx16rSbVZx+2Tc9OIi9ZlibSoO1//p+Cjz/EnOvQLatGdSVvKhqw0Si1+6V/8MiePPE6xUOaP/urPebAwh9UmBhM5+aRyXQCcxNFacDn9hEIh1UzLBkVcr62G6Gjl5JGSQtFLarieUjwipVLWQ/0KKoYzGjBbYhgqqbHF4xX/QFEHMdHOSsxvJBLSQV7SDUROJUAjlV7lwMFujQOcn5/XC1DAH8HjDrK8tEU41EM+VzESSARYtC1k0yU1hDvsPspF6TLR69LeDUMSL4qGTlAOZu0WElpffBIt7dcoFAuEgi4GBrpVd1wsy1ZEaDUpVOyoplTMx4LmNb+5Y1JNopiDJHZ4ezPNTiKlDerS5yE/W/YY8lsBnci+5C//QdHcHiZR03Qo5KVc3aJY2cFhd+OyR6HjUkNXkwyxuIOf++p/we//xz/SjZWJEnZXjuMnXHRHbPSEh3ji8OeopKOcf+8SoxMT3FmZ58Nbl6lam7z22de4NXsDt8NGvVTE63RSmF9jO7FFoVbC5rfxyhsfZ2ion+9861taZLdvcIRYpJvZG7PaqOqyOYj39PD000+RKaaYX52n0C7w2hde4+yl0+TqS7z74QVG900wPXmEB5fv0tV24WvbcJitmiw2ODVEzp+iq7uParFDfrfGuXcvMdQ1hE1uWc0mM0cOMTI1zlZrl7/48+9y/94GVpuX5198iUazyuydWyyvrOH3hvWWmMrv8MRTU0xOD/DR+Q9YW60T7XJSLkqaRE3Rf6tt5qWX3iC7s8bspWtYm5LPXuf5lwfomNdoFq28cOoXoBokldzEEw0prR00m4mLBnYjwc2rV/CPDNPpCuMe7WEls0pAgHU6T9gT5xvfep/FjSr9+4/j647xt2++STw+QrxnkkuXLtIx12ibS+w/GKFUSzExFdem1Gh3HyP9+7lx4QHZjRrZLTGt2vF2RQj1dmsa2OT+KYb7R/mD/+c/8omXnie1tk4+scXE/lFWd9comyoMT42olGru9k1KeRgYnODc1cvqv/rMK8+zL+Ln/N/9AL/NyfjYNB//5Of52h/9Acu3HmBvOhmdPEAr5uDG7FnGewJ89fOfYXFtlblUEq+lTsr8AO+0iZMvP8k7f3yJysUKXXUHM8cmWG4ncM2MUJHrRNvOw8U1DbaQdJLxkTF2dwp885vv4AsMsbCYJF6tczw6zBefeYVmPkvsQIwfJy6wYt4hMtxNb7QbX8eJ1+SjUskxPjGoEoW5e/OsbaWxel1cnbvIs6+cJF3YIbHcwt5o8cqpU9y5cI4j+8dI7qxz6tlTfP/9t/D3djFxeJLllRv0DkywtVuk1jAR6YqqUXfjwRIvu6BJugAAIABJREFUnnqBqDvG9kqOg/ufxylbWI8UudVYvH8dUz3L8oP7OD1BevrHGd9/mHd+8B6T4WGs5SY3Zq8SHPPTGWozl75F33AXEZ+bxKrIDTzY7G3mF+bI5nd49tmniMfjzN26R7tpI7Gxq70bzVaeY4ee5Nzpa4wNTnD5wwu4zTbcJjvVbIPf/K9+i53kljJBmcQGfbEQP3z3TSaPH2L44AEtuMzlasRjA7z/7ntsrqzgaMNgJEZidZWDB6aoVAp0h/wUthNcOX2F4SNxJp88zNp2gtjgEPceLhHvH1BPwOryqsYtToyNs7uco5ipcej4EaIDPYxOTfD2B+9gsVvoG+wnsbPF2bNniHUcJBbWOHryKcYOHGVg7AA1HNTaVvLlBslsXiW09YaDXKFKOpPWm5oszNz/ORhDUm96envp7+sjEA4p6yGJQ+IZyOdzeq/Q5vNySduFU+m0JkeV6hIxKTIgif+U+5F4KcTrJ5JfkRxLS7qFWlskEH8/8IuUQNgRo9tqD2TIHCnhJHvgRpkNHcyNIV2ltXtSWvFgPGI5jPJQ47F/0iItgEW2hrY9Cdge+NAOFDEwqMxsrwBWfRaPimUfKZ86OhjIHUUGL7nf6v1FAYswKTU1xosnRY33OmSZDa+i6tfFaG0keYl8RQYJeX4yaPxEhSAb3Eea+D1QJe+ZPBvj+42EIPXY2KQMWKRYhs5BJBo/SQrau/EGPC6CkhRZKBiDY8sovpUkTJkVlFWR1ypYs23GHwhoJKskfsmwKuBQ318NYTGrHE+WiSLtFsAgsm4xhIsfweuU/jFhAmR4quk2V35rs7c8b5Vcy41XFkCG1NspAES1a2Y60mkgpX3yWqRvQ4smW2qsFXJNGtMlVlfum7IFF0+HHAMCKiSMQZ6jlN9JP5kkfAnT7zCLD7KonlEDXIuXRv6xX49lAYFqOLdJgICUZ5poy3Fqk5Q9uyb5ibywXi1pB4qka1rNHSJBH5FwQA3kotQIBGIEI13cfbBATfwAezHG4ueVNKntrU1i0W4t35VZQgzrbVFtVMsK1Ib6u5jcP0Y+lyGdz1FxuknspCnVWlgdHixW8Xy46Mh7WyrQKBf1Z4tCRwLERsYGabQkvrnO+nqGdseBW9OrZGlcx2Zx4BcpYENKE6Xsz4ioFQZTnosADgk6KNaNRYS0bYsRSYCJgCUBdJVSyZDnS7ywDvzi41HT00/SsDSZai/sSNgvS9MoIZSWcTnW5LyQlD/DjG+Y7812SUqVfhm7nofyM0TuJVI2+Tcig5J6CmE3NOBIZMwS5V1v6nEtqWfaMSLzb7OJ2d6hJoWdhQpOs9WINQ56qbarONwWhgd6eTh/l3y2Qqynn8GhYVZX1ljf2DTiwsMBTbXaNzFK/0CcRKrJvbn7VAt5DQ0SACLSr3yxRCTWQ1kWLBIw4UaBXiGTxdoxqdRNnpucv1WRh5ZKutRp4dLIX2EBhdkxZIuShmWiUZFG9jIuWbiIv1vkkR7R17RVrijmew2IEGal3aFk+2dkV8OePzUGXb3giYFMMpotTI1O86lXP0s6keXh4jJ3V+fJl1Lk8ttIV1SjJYWEcoGSfyMlJmIm8uANCR1TI5spaC64yK6sFjctKT5v6qVHNxLakKsXC9meGBGJcmHsH+yl3qhoLrNE+gqFV63Jz5IMeTvhsLRu5jVmTOhvMZd5vG16+sHj9uIUfWi5itcTIrkjOmcv9Zq0Tlo0Ytcq5IVJvBkWHXDabZsyEaJjNfK9NSpII4TlwLfLiSSmsbqgcblBtRQ1CkiIxz143G3WNxM0O7IVEYTspJDP0dvdhd0i/gyjJFHi/mSLJtKrSLgbWlZWHm6oCb1dNwyWwivKRUku3LJpkpPmH96QHoEPS0e2gWWwpHn19Se5du02vbFJbly/p6wRlixPPjvJ5kaWuTsr9PYN0aSMO5jmlVf20aqm2dc7w8W31zEVhzk2PkK2lGHy5GGuL9/nztZDfN1BOmY5QRvcunqV3u5uxrrH9IZ2/uKH1NplXvnE89y6fY3p6QkSW+vcnVvh5ZdOEAh6cFmcpNZ28VsDKtXwOLxqAt5O77BfihqzKQadHh5mNgju6+HBziLvffgObkuDI9P7KFWzGjGaaxQZmuhj+dYq7pqDmcGjhD29DAzu13z/y5eusPpwiUIpy/EXZvjLPz+jJvlO28Gv/vp/rb6E77x1EYcfAl1d5PMlrJ0aJx87wOd+6lUuXPyQD89e4OWXXiObrXPmzDlNUZHj9mMvvMG92bcxVUtUMlJWZeHX/ptfZDd/lVolzezVeU7uP8pYLMwH1y/TPdiLy9Tm5NgI+yen+Oibf8PI8ZM8yGa5tbHJbrmIw1Tl4H4xZac5fW6RbCXC8nqT0ZEZrl66IjZZGhWT+pdqTRHYl3jl9VN4gk0WV24pYxiNdtNjC/Pc/qdZuZNkZ6XG+2cuUzGZee61j1NsSRT2An3xQVqmGlZTk32xOK1cjlIxw2ZuC29/EH9/iMEDwxTKOdZX0nx4+hIum5MTB6aZ8PkYcTrYXZinVatTMtmoOTzk/U08Xj/TQ4dYXU9w9t4F4nE7I10u9g32km83+dP33iWzUuPjnxniyPOHuPdgma25Co5UjV6fhaGxKH93/jI5c4yRoTgeX1Bbkm/dvqNa1b5YD+FgN8HQIB9decCbb50lWi0w4+kmlO0w5A9z+OnD3DFv8u7SJbr3DaiprpEqYfvPUpff+e1/y998+6+1LyCZKrKeyHHk8ZPYAi2SpYc4/GLMd7GztI4lV+BAPMrTxyZw2qukKxluP1zCFxsiGO9nO7fKhUtzxPv2Uyi1mZ6aJr2VIOb1Yyu1eGz6BPl0jVzJhSsYINwToUOZ5Na8eqxWH84ztu8AtbaN/sH9lPMtVs7fZfHiLDMHp0g0t2kMmVhur+LrchKRQqe1CqffWmBivJ+7d25z5Eic4yenqdQKZIsFFlbWGRrZx24mSaGUw2mOUMtZ8dkjPHbkMYrZHNcuX2ZteZ1/8xv/Pe1ykXpqi/5IiAe3rpLKbGPxOvDEY2wXK4xNHlZpRL83RGF5E5fZSaVY59K1a+w7NIXZZ2Vla5G+uJjpS3TqGRHe0Ds0wmYyy9ZuWhmEdDLJ5L5RPHYz8WiYzGaLStFC78gAsZF+qpYWPz53mp1cku6+GCNjI9y6dZNBX5iYrwvadrY2sricYULhAbC46Vhc6v+QdJ9Mq4eKLFg0e99oJJQ/y2CbLxgRlJKEVihJH4bE34pWu2UUrkrhnC7j97gEzaCXBmSj1UlYCu2RUsbEYCn2fMx6/daOkj2plMqHNAjE+GooiGTbamz79yT/j5b/e43FRgKS3ONUdqGKASM22ChWlAF7T3olQ7AAEovuxve2sYb8VrQD8lWf36Nhee/xHt1D5RotW1aRL2n2vrY4yz1Gb7ca0iIBIzJcGs/XKGI0ymmFIZK/N6RosgGVAUw03DIcapiJGL8rZTraTC3maKMTQmGQkSuqw7MAH5m+m9KlISCn2TJkYQrsRL5jSJdUiiVLvT0vp2jy5XMV4CFmZFFFiMRGmJh2vaUmXKNZXtgqAURGrLIACP0qUbAya0hyk0y9pj2PqJQRNySG3EpEInHLBTWki2xIPkdRUqhnRxiZvydnjM9JU4Ncms5mczjJFWUZIcNmh5J6WI3SvXZdZFxmNbKbtP1bkoCsOF0eNVJXZI7omAydfrOG224hIL0V7brRvbJXwimvXyNqcbC9vaOt0gJisuI7kePZ5sTm9Kg3QuRiEmksWv3enm5i0TA728JU+EknExra0m41SCaTOBxhqs0WeSmTc3mURZDPTwztPo8s4PIGG9YEn9elqWCZ3W01sA8PdDM61Mfu9qZKJ+stEwX8JJIp7e1xen1Y7FYNK5AIfrukNDktlPNFAu4IXdEA/pCPSq3Jhx9eR5RAHm8Yf8ivkc4Chr1uvzIz0pMiMmA5nB6VYXpdMmcapYUivVKTtOhSqlUFIJqQJ6dHq63sk83rpSPGakle0jAHzWIzQObe+ad+hXpdgy2EaRP2TGYvkaIJCBS5nwziWoyqSwKjh0iN3NIIbrdr+bQko5VEGrhn+BfgIY8jP1sktoJ95B6lzKgwNwKY2yVl4VzibdNrQxObx4pVVFWWBhNjAyrFXd5pUq4bc7IBri0EAj4K+Sx2h4Ax8b+ITyRMo96iXa2Q293F43Coyd7hdlOS5yGjobSZ06Al8jKTOLLNen9/BIzktQqjJ2yJWXwnbWGrJCVLOm7EkiFyfAdeh1slhG7xfXUsLK2tUm7UMEmymlPKb2XZL7O+9OtYyZn/majdCf+f6UkjEa/SW2GzeYmE4rzxic/yYG6RhXsPDTraKpnP0piYo9UpUKkKM2Cwq067X03lsvX3hgzZkDRTOqwuOi2bRhW26mKqk4ucgWQ1ik6zgkWLadDK4ucYHB0gX8qSK2SxWjs0KlkFI16/C69XkiyKRhmQgBcd0i0MDAbp2HYUoEj2vMPuV83x/PwSn//cF/iTP/4mB/af0APDbGtSKkjplUt1/rta6ieJFoZyVbZmYgqTTYMAK9Fgio5XPgTZxIi1y2yWQ7dFT6+RmiT6OINytmmLaDqVYnr/BHZpMxcjl0loQoM2FI1ys9HB4w6xupTAanJirncwi8FfygCbEkHZwayxahKTK94Zo5jJuId0MDXkAlulVF/n5/7lpzl99gzDA1N8dPY8hw5OYLcXOTDdzdzsfYKhOLfvzfMzv/AVCo1N1rdmGR7op7DT4vqZDQLW/eSXlvRGuv/IYfLUuXj/Mq6IJGhUOXb8KHdm75FLFxkIjzC1f5Ir1y6qybFYSWK11fj0Z17h2LGDLC8vqmwjW94ksbbN7av3aeTg5PSTFNM1vvxTP6Mnx5//xV8wMTKOf7XDRjVB6HAXm2xiiXYId0u2d5ZqI4M7aKWrp4tMosLhkYPcOXsbR8nBzmKS8eEpypKSEgqyltjkg7MXmdwH+Rx64ly/XeVjn3yae8vrPHi4KvVgeD1BmvUaHm+Hnt4unn7xae4s3OPMhYt84Us/qwlEf/e3b2HTdDcr5WSJaLDOZz7+CnZTmPPn7zBxcD8nnuvj/vx7zBwY5oMffofPvPw42UqL733/MsM9IbIrGfbFI3rcHn7pWWa317k+95Dd9TJf/sLHGZsYYiWVZ6toZ3G5yR/9wVv4vUM8WFijVCgRDgS12VTA9v6pQZ574Sj3Fi5x7NR+2m0xHFp4beYZlt+/z1joIJ2Um5s3HvD9997hYXadjnw2TdG1OtitFJmcHOXf/OJXCbWrFPNZ5rfWubgwx2/+3v/Ib/2vv0W5naFRcxJ093D/+m3aO1X+yzde5fnxCVqpNAODA7x75So7zQY/SJ5laPoAdy6uKAPXdBT4jd/4PPmdO9y4fJuZU4/znTO3aVabPP70cVYSq2wnirg6UVbuzvP5zw7R7GS5dSdHKttFsbzL4JDo7mG4f5Kx4Rm+9rVvsrPTYScpUax2lYdZyjv86zd+mjFrlP2RftY2V/ndP/s/Ie4h167xMz/zc/zw2z/ghVNHePHZ41hNVRaX53EGIly9v4or2oUr7ODqjfeZPjxMxQmffOVl/vg//O88d3yK2xdOMzkW1V6EVKlOqHcUZzBKppqXrmfWNwtsrmR46cmXmewd482vf52A08bRmQMKFBeX89g8LjxBL7fnRAZ3jO3NBUqlLCvrq2ynsmwm0vzKv/glkvc3uXt+lpmpg/zV937AoZenaYZkU2dsepNbZW5fTjAzPUarmSUcthEM2xkei7OWWMPh87KysYbH78Ht89Ab3c9bf/sRscig3qyFJb5/9x6jg2N86hOfY/v+PLfff4eg184rLz9OsZbB4rVz/cE9ekYmcLq7yOeqXHrzPWImF6eOP00o0keqUsY30EW6leXCrbN0d3noj3dBLsH2wgNiXYPkMnVKdYm3BYfHTnfMh8fRYnKsn62VMtevLuDwOFnaXMMZ8mHy2PHFQpicFsxOGxuJTYIWN+ZSh+JOgf6uIdyOEIVyi0yupJ44v9OjksnzqTBpk/RyyEDpxCyxjlKuZhMDdQWbXN8VbBj2hI65qTIzq72l9x9T20un48Yi3U+2NmWNC7VhUaudbJLN1EWJJWlxkkwkyx+RczhEUiRjjujFZZsu0lb5OWIME4Ov8VsGQEOvbtiDFawo62yAkkc+AbtEW++Zs9WMbd5LmdzjTSRtSZmKhtFgrt4EYybWQdiQXBnnjEbiq1lXR3jDKK8gxQBfBowRGVoHm1lSDkWnrnBJWQzZ6GqUrarcRQYl4MPo75D/FkZIJG3ymAr6dAEnz62OY4+NkDQoYfdl0NJ+BI3YratXQ9KfRDatoEWHe3ny2tZiAJC9cjctUhVvyF6MrrwQMe1rh5h4e+oS7iLBGVYsbbMhj5PoLdmKi/9x7/nKwK7yO+nrUl+QFAca0fwy6NltJuzyniozIKhTkZLOMTJYyauWxmxNVJNljQyU8tnVavh8foPXkgQ1TZkyYmkf+UzlNVeLFUNCIV0vwjyJ7ExL+Sw6UHekyFEGz5IsZzvEu8IEPS4qpby+VmmSDwYCylZJyECq0lCJuSgwDMO9xLk6cXm8CjokalWAjETjyy8p1BP5lnTUSHJpPr3L0ECvplhK6IMANLc/JDmK5KvSLSGKDpv2jVSLGZrVEi6HFY/bowoPAYsCSCJhMSNblTmSbb0wh6m0LHGChl/X7cDtc2J3yoFao1ZNMzwQZXS4l0pR5Gd+dna3WVx+SKUqrIFZvbba2ScLWhN0dXfTbtvJZHNGkpps49VjJH1vZk10KxeLFCtVLJKwqDKypvpmxIuiJZJ7bJ+ANbkmVWVGlKQ0MT5rwJEBPuRDFYZMwa94YIQRkNZykXU67Nqzo/4GAfDSTq6yxipet0u7V5o16W/r0scWr7TL41ZGViJ8pfvlEWtqtNJLWpYxK4sEUuROGgnuELmjDasABlHy2C04PWaqjQKiFHz+2WOUC2l+8NEyXb0j6kve2ZZyXBMuKdtsi+fL8ALJ4qRSkahwL/HuqMrQCrmiVmBIb4p4Uawuu8HOSVeeWAykqLJSJezzadWGpJ8JoJfroDSnF00SVGHBaQ/gsnuUTZNCbekpigbCmBpWvW/sSNKtvE+iDNLiPikeFaBknJbCOFZcn/ynsqsp/5+oia5alYuQUEjd9MTHaXfEiFRT7Z2c9FZrg1otTb2ZotXOGoZxNdbI++jA645oN4bFKptRKSJKar59uy6IupdOS1z0bc1wlwtgValBuSCCVeN969gcFsYOjLG2s06+XNATknKRWG9UWxtl+yUsis3s1IQOMxW6utzUW1nsvobq4mvVFl2hEebvr6sM4PVPPcbmeo7NVfn0nbgDFk0Jctt8tGtmjdmsN8w0pZNE21qtWEV+JWBAmyvbqmOTS6oY4jWStiU6TYfIwLE622R2BGhZcLodFKoVzFY7kWCU/mCcSjJHzdLAFrSSyyZwOSxkS1Uwu9XgPDN2kMUrt3CIYVA2HQ4zhXaJtku0sxbMTSmAMxk3IikStLaJecNUSmm2c5v8t7/1JfVVzN2e5cHtTUb74CtffI7uCGQTS3rDWN9N03Z58MUG+fDKHNOHn6BatfCjdz6kv2+ExM0NzHUPdnuI3v5BFlZv8Gu/+VPUTRneef89LNYuNjZq+AomhvqG+OHb77BvaoRaJ0O0x8pXv/ppLl84Q9gXINbVTcWU0MzqWO84l67dZ3B4moX7azx+/HHWH64w0j/I5bPnKcynmTo1QnwmRKK+QaqWw+UJapRrammRqcEYqc0NOs1+3IEwQX+ImM2PY7uMfTvH6OAgO+0CNzIr7DRWORzfwh2KsJ6t8FdvbtE/GSOZtdMu2iktJXly/CBHD46TZIN6y463Z4AfXbmMucvHZinFJ177BO9+5208DSfBtouPvnuG1555lqP7jhDwBSjUskRGPNxY/DF10wZuf5WJ6QiRHjuZhzV2Z5v0OqeppGwsrSTIUiB2KMrDzAIH+/YzYR7A3Wwyt3yX1U4Ja28f5aYLSl4uXFshZXEzt/SA8X197GxtEQ54OTozpZ6mmzcvUq1l+eVf+Xl2M9uMhUb503/3F5yKPsVx73FMpRausIXYoR62LXkWsxl+9//4far2sNxV6Ten+MoLM4z0DrGV6/DmlZu04l5mdy/z6Z95nGTKwsZSgatnbxE2wQG/j6fGp3l4/Tbx7hhWn4sSLTZntqgG3Xz1M/+Wpdkd7tz+IWb7DY4eD2kySSz8JG9+a5lwaJKNVIIzV64zOjXC6uo24yNWBgbLjI4FWVrK4rSd5OiLQXKZy0wP9tHnnWbuVp0PLi/w4cUEqYSZRq7Mof0OThwZYW1+DZ8pyJHxYxw7cJgrF89x5twH2H1OPOEg5y/fYXxkhNGYndE+MyP7g5y+d5l8OMpOy04u36Cwkeax6Rm6evuZOTnI7IP32b8/yty1i9TTVboCcU1Z8UdDhHujFGp1NlNJuqN92OtefOUQ+Xt5vHKxN6eYfHKIizKY27uZmp7h4OGj/Pj0GeKDfeof6eoLMXv/OqWaJPGkcdvN+INdBIO9bK/nKO5U2Nc3qelUQ2P7+ZOv/zXZSpmG3NDcdp5++nFu3rpMT2+Yif3DBMMeJiZGuH79ivCxrD+cZ3jgEF5fnHytyr3l+yornJ6YIr2QJUQ3j40dYP76ObqGAkTGPNi7odgusrW9w42rdzg4doqwt4fZa7eZGp+kPz7O9WsP2M5lOfrUYQJRB3fuXCS/uY6nY2awr5typoC/FcLf7sLh7aZgM7OUX8cTl+3sQyrZDWrFjsYKJxMJ0jtZLREbHB9lI7NLTiJJe6MEYlGqO1Ui+CFdZWdpC4vLzcGnTnF/8T4BMzh2Mjw/NsXXs/3MFbqpVIKYHf2UsVK2FLHYKzjaVQIdC86KDOAlTNYa4we6aZhWabKK0xRm6QFk836sniDFTpKqzYG348Keb+Eze8g3W1RCdopUsYkButOmS+RUIiHMS9t6GJMzRFHaoa1F2s2imoktLel28VCvJSnLTVzodZv4P0y4RVas3osatZY0g7cINDxawCga8rbEuZsExEiEZYuWGI/F1I4VX105ETXymqSz3SSJOob1tt0xvqeti60iZunaaZmxtMyYZZoTVkhi0oV5sBjyXVvT8GgoayMyKJWZGfIxZVMUkxjJYf/wlyH+2vOiqNTKeDwD6RiKBUM6ZpQqqkJg73vU3C5hH3uJQTIsKoOiplVJEhLJsxiVDSZGZC0CYozHMx7n0eOqr6ZpwSQSbgUeoigwDOyP/vuRYkCWkj6fxOui5YZyH5RhVYJqZAAVaYl2pUixsgAeGbiqDVxWSaf0UKnXKNQq1AS4SMu41U53Tw85iXA1m8iWSmrmF89Gq1pmIBbT9CJJP5MiN2U29haSRtO5gBxjcy3HALUcPpudiC+om/pSrUZRXq+oUAQ4yT8WlsQqqVQSg2oARh23aCtTIa9ZZIey+e8KRCmUK+SrVep7wEiDAmSMEcapWcfntjM+7AGbk6WtNIWaiVpbGuNbOM1NYj4nAYfEB1coSxqYRQb8gIIAm9PM6sZDjekXD22tKqDFR7MjJucSFpOkxkmiWVWZdlOnhs3SoSsSoFKta1x5vtxUlkSAAo0Kxw6O4/Pa2S0WSFfqbKdqlCtOjTaWJb9InyT2ulosEnS5CXl8KhVqSLePxwiY0HQ0NczrkajgKxAI6HEjg7awJAqrBWQICJAi1L3PW+Txcgi3BByK1E0tQUbfhy7khfmri4/MiD2mXcUmPmCzRYGyeHnkwxIAIb11xUJBFR3i35BwAZOkhnn9uiCQFD6RjonGyOMSmVyOpt+H2x+knMlhqTfpj4ZxOzp4vSLxqhLr8xHrDbGet3B/MUNio0QuU9PKi+npfjLZdXZ2EtQrHdyuCBPhEI16SeVhbYuVZKZEMlki4AvjkGV2s0hvT4hMukBemuWlfkEYGnObWj6Fx2FV60ClaSJfa7Jr3qFd9xB0DuExezE1s9gtG3jsZQIOH52KxIBbSHQKClhaLTPliiwCZGkg7J7I3aT1vQpdX/mn4GPc/x0j5cnswuEI4nRFaLYlmFMGcaEjLVTKJZydOrV6lkY7Q5sC7VZRE5HMEofSsuNyBNVrUWvlCEfEZF5nZzuJ1exDDNISq1Yq1bHL0G61UCyUNNrX7ZY2z5JqAoMhDzOHpihVi+ymt3lw777SmNGeLooV+R4XdWEJRAJSKWgPg9NRx2IHd9BPtbGtOdTNmp3d7Ry98QhHT4yzsrRFp97F4kJCow+bUlkvvgKLm9Su0PVGYWBbtgqSwSyshzSBS5OuWMM6RnOraCIFwtotJrweF45wDpOrRG4L/BYxK7lpyA3Q58JiaxAJWihnt3B5+nE4I6RTm4pY86UKhWJdD5rXX/g42YerDAb9rO5uc3ttgZK5hiXgpFKrE/SFNAd6oK8Xh8dGx9qkr1fi7bboHfYQjjtxO6LsbtSo5cpQS9AVSuAPpIl2uiikweoL44sPMbu4SdPiIBCKsrSwQqNSY2RwiO21mzisAbI5B05vP9lShVw1xdDYGPW6k7nb22SSVtLL84yPjhHt6WFx6T7LG3c0bevXf/3z2u5ezhXoicboWHdx+TxcuHqdWsdEz+AwN26JNKyHQjrDxMgokkmaXylw+Ikp3rv6Fv54kINHTnH35iYPr20QbPt46uAxvFYrG8lNctUKvbE+rr77Ib0tJx8bO0QllWY9t009ZCdypIt8z3W8dhiOR3i4sECx1mZxSxIvwsRi+0iIpKMdw7QzTDTeza2HczT9LfzjPlaLS5oEdemDq7z+7CvMnr/D9nyS/+4r/4odkbMVCnTH/FjCJubS9wkfiFO1N/nw0mUeOzmMpxUiyAC5tQZby2m94NpDdrZrGzijVoK1KJ7lAJ3sLpFBPz0nR3AOhfnw8mWymxm2s3WKLre0GFmLAAAgAElEQVT2OqxuPNAyJInRfCjlcSO9CthlozKxb5xYrJv+4Un+7//wF3Q3u1j7aIleRxfRQBCrx0be0ubIyy/zzbfe4cq9eZq1Ao+P9vAvX3uFzUVJEWuz3Wzx/p0P6ETS/Pb/8lM4Qr187a+/x73Zh4z19hC1ePmFT/00qbUdPjpznpkTJzl34xpJ2yreqJ+ZyRNktlOUCquYLVsMDbqJhLzcvb1COik3fJiYmWFucQOsvWRTZhzWLL39JU48NkCp2uDChQSf+tzPsLLyNjNTFuwWkZk5cUZitJrj/OG/P8PitRSDXQ4+9qqHerFNatXG3ctpDu17lptXb3DyiYM4vQ2effkY5y58wPK9Iq+/OIPfvcnolIOMLcPplWWqjjjXrq5Q2Kgw1TdJ38AMtU6e5Y0bzBzqJbO9yIuPneC9d37MyPgkuUqd1a0kfQOT2JXlK1PNN6nvtsk8zPPKSy/T8tTZKK/w7kfv0u92aPHdJ1/7FPfvLzA0NKpG3vkH85z+4CxPPXWK/qE+1nZXmb07T3d0iENipj9/i4grSna3SCDazfzaGtfv38Pf28PIyDAvvvQc29vrrG8uaeGbxdrWa2Qul8bUbjDc18PqYpLuyCDf+f736Lg6eMNOTp46zurcJr2+QbqdPny2Ng+35rGGzXSPdGHziSSgSaPcYWF2hXbVrHLEx0/McOX8LW7eeMjhk0eYOTnD3MItPB4LUbeHm+ev8vihx6glK4Q7PrIP0xw8fAxzl5dkJ0uyvsHd+UuEfRaaZgs+f5j7t+7hMpkYiPeyb3I/91eXyDZlY1Yg26gQC/bS7YwQl36QYotErgABDxvJLWbGxzBv7xIqN1k1P85C0k+96aeMl4LVQtnd1uulphlWrVirdlwBE5bmBlN9ZjrZeWz1EtHuITreKPeTOXYaHbLSdl0pMN43RKVQZ2MlSTDUo8NerSlm7BY+l518KkmnniccHSNTdlJsuWmIL8QuUiJperdhlY6oxt72sVOgYTZ045a2W1PQbDixWDu0rCX93ayXVa8vyyWZ+6XcVRqOZTvaEr+lBLTIXrJZ0qFcFl4CMeQbzLquF3+mkc6okMFUU+ZC2pDNkhIkO3dJN5JGbXOblsjBhOURNnRP2mWMav8YaCgw0f/7x7/0v1WKtGeaV6DyyKvy6KsBSIzH3JPFKZ2wV2Gx95DK4Cig2AMVP5HQyUhtFC5KkI2W5kpcp0TGCngRRktATbVBRwvhDMmbkBYCPqRgV4y9IvcScCEMovSrCJDKZNKG1GavbFL7B3ShKnNOTRkKp8Wmj6sdDTL3y/snf5RuB1UbGKlgMtQ1RKKlivEOdkmaKuTw2Ky47Tb1dUr0skhTd1NpbR+XygizDDjiE9JuFCmVK6mPJOwNKDuWKRYoyJJTNXGi15fPf++z0y4vMZUbhXny1WKTYBwjvUviUu1yTIhPRH4LoNwrJJaoXSnplOPL67IyMRKkZbaxvJUmX23TFFWFxMs26wQcJoJOs5ZCZsXf07Ti9gS0oLJQzBDqkkoFiYSuEwp1a5FnvlTTz7JcziHTUijgZmxsAIdNypY3lOEplUSq7qJjcaqXw+dxkdtN8OSJGT0vHqyuYPX4SexWqNUcRq/KHlUg8iWRfPV1dRMLR0isrZMuVqhYJR5bFrRSTSCSoL1wBjMKMuWzl8cREKgxvQJQ9xLhJBVOfGnCEgj7kSmW9T0TQCfbfzH3SxKY0I4C6MSmI7On+IYk6EfkhH6PWzsx1LuhvWt7URbmDh6kD8msvW3ihZBUPE1pbTXpCgcY6O1hO7HJrfUtvKEI7YpE41u12DXkd+B2S3FnmcmDY5SqBW4t7bK2VaZWFr+0B7fbQV+/n0OHx1XJcenCNfLZBnG3TcMkpG9EoqLzxbomug70DWpX2/raQzxOKciu6ZzasjgUNIjfyNap0RvtUnlgKl9hO1ckRxmXPYy1LTJ6OT/SdAXK9MdddOoVCqkSjZqVRLWlLfcOp5Rw17VgW4IFhE8VEB/uirDdeemfYT5iVzSxw+7wYLXJyWpRTZ40XcoHJ+hRKGh7rSTVSZgsYkbLa+OyvFAxkHtdYVyOgOoty400PfGwAEnu3LmH1ezB6+rG1BaELhFtZqMdsdSQ8CdMtg7VRol4b4QXXniSzdVFBnt7KBdyXLhwkVShpm77odERWh2JlGuTSmU0QaFSTWB3VHC4PLRMPkzWlP7sxLrcmK3snxgi1AW7CUmdKXNnrkB/f5ie7l6K2ZLG/ya2dpQllcIvabyVTZKgeMmnV72otlY61M+iGc3S39KokcumwV1Rk4+7Be4GvPjsyzg8fkqtGueufUSwy43VIpS4GKFs5DMJQiEPh48dpa9/SG8WlKqc/u63WbqR5ed/5WNMnjyBJeAm065i97iolkr4XLJdyFOs5mhb2gS7vdyYu0ClnmR8YoCFu0v0hodIrScY6vEQ8mSx23aImZ2sr2a5cgd6Jzw4Qj2K5PO5FD1hD/1RH7Z2lYZ5E5srQmLXQb4S5t5yhp6BEX784/OMDR7D6xgmv21i6cFtXn7xZW7cvMX7Z97jmeeO8uonHieTXqVazvHis89z9v2zbCeWGRgZYHVnjfn1FQ6emKRlkYtWQdt1PS4nxWwRvynK4L5utgtrLKzNM3PwBAPhaZpbTv763/8NA95BjhyYwTVsw9cVoTfeR2p5g+SNB7CSJLO8qtHA4eEenvj8y/xvp/8T++JOAtYM2xspJmdM7D9xhAt3lmnaojTaftbvlPGsDPGJT34cW8BM3VvmW2e/gS1uJjbYw4PZhzQLaOzr4lyeX/vCG2xcvo6zVuK115/nozsXWSjvsO/Jp9gs1rg5ewdHx8TR6VN0+3qZvXyPjZVN+vp6aFsb2L0SDdHkWOwZXjv6r8lcvUDNnOd6co5d8niDXq6dvsC9h2vUAz6GD41y9uJFghF46bUXOfbYMS5eucy3vnlah5NowM8XP/8lusf6uX7vJu1SjYeXZulu+tm8uoaj4WFpM0PSDBvNMq5uPxbKhG0NXn/6GPfnVkikm2zkiowcGeG5T+6nbVkl1hdjYHSM7775Q2WfujxRqqkKm4tb3L+zJIFXdPfHeOm5x8nnNukbCnHs5BTnzp1Vz027WmS4P0gpl+Sznz6GP9DLhWvzbKVsnDufwmYaZv7uFQZHO/SNmHn1jZd57+xNnJYYkUiFcuk+0WiQhdU0Zg/UG7C9BK0sfOkz++hUWwR9fTy4k2So9wgLd3f5u799l9/73d9jdHCAX//VX+aZp5+gVqwyEDVRKdwjkUnwsS8fpRkL82C7wMZ6HkfLTdwb5+F8lrWtDQZGuhkZCTC9L4i5kSDgFYlVCqevF6wRrl56yJ3F2zz14uPcuTvLsZnj3L5yT4dHdzzABzcucODIEE8f3MeHZ04Tj/Zw8sgJdteS3Ll2l77IMGvzW/hdYbZSSa4sbdMz4KCnZxivI4gbN6aKien9h1hcXaNls/LupfMUreKLa3D8xBFOn3kfl8tGJpvV66owsDMzB0nubKlHZrx3H0v3lljbWKFlrXPi2aMUGwVyu0WW7q/y7377f+LqhXMMjg9z48FtlrZWtQk6HouzurDGsQNHeOf7b3FgMsapE+OYGjY2Vreptuo0rU1swmTnM3TKLW5f2mGqN87TU8+QX9xgJjZMYnuD0zc/4tirj0EIrt7+kP7eCAVzDavbQWo5JbwGvYEAQb+fWqfF8u4WsYkR8s2aliva2lYmh/aztZ6i0DHhG+xjI72L126nS3yCqTxVjrG1LbGqEdzBXlZyWbbqReoOaVp306m78FojlGwlxvtaDNi3GHU3yScKnJ+dZfqFY6yVUlj93Wxvw3Arp9cik8tHvtymXGgSsPsZig9w5cZ1ekYHSFdylLc36IruYztrJ1P1km9YadpEFmLIpUSCIT0bLjVc1jRVUf7O2ujgajowt0RlDXWztIe3aDkkllNGF2PQFJOyWKCNJGABDnsR9OqDlO2/yJmM/iU1c4tuvCV+PPl+2bK2DPlKWyRhhshLtvqy1hXZjEhRZKKWr48icB/BC6NPypA9P+ri0CbB/y8A2QMfjxiQR2yE4UkxIkt/8nc/SbuSRaFE7RuN2IZObC+JbI+5MH66sXHWEuBHvhcdXQxWRWVjGr6inI+CFwEn8lurAfZkVeor0b83Yn1V6181mBRNENtrsNYGbwU5smEXX1BdjeHaz2CxaReNANBCtUxVQFC7iU+kZ+Il8AeUXZCYWw2hEYAnoEc8B2KGrkvJoI9oNMb6hgTCiBJC+lUE6IhHyUhCczvN+u9CHj8+t4/tVJK8fLZqWjDhkFjejhTGGdt9ARo+6WHweEjs7Ki0WN57ox+mbEjgZNssG2gBOXtgpV2v6zJVwIf4S6Ynulnd3GY3L/NFUJvq5VfQZaeaS+FzmBkbGebh1i6ZdIlySbwSYsYWk7+EtwqD5NHOtjZWJDpBZJ4abmAzEfC5CYUkibTKTnKbSrlItSIdbkHqbWETTCpd2t1aIxZy0xMLU2g0mF3Y1vJEWuIzMMo/BTRo/5y871YbTquNaqmI1emlZrFrx5qwSIYc0aRArFjMqz8jFApqcaJ4esT87XO7sQoQFFAlYRUCEGTrb7WQKVWoSoqbXHPrhn9CGZeaMHESbCGbfLMuU9r6nNraiCDdIOJFEpZEJf0SK223ExK5Z72iRm9JsHK6XMp8yHvkFFCs81yFos1DqlDE1KzgMjVxWVuMDMYplXOkMiJZFCkr5Ft27K4ITnuQQq5KsZjDaqszOBhTSWdiM6nn2CeeeZzVlWWWV1d1cW2xOpRFE8+FsFOiMrJZTFr2mMpLb4fYBNyajmVpVvSrHKe1lplctYnJE8AqLGyjTjq5znB/iGefnMbUzlIt7iiQkXOq0opy6fKc1hOI9SCdaRAISUhOi3Q2T7irm5T9nzGcHx9cUVQtB7JoCGUbJqjaMI81NSFEjHROKazB6L4wWyR9QWRXgua0SQNTx6YxY4XqNoNDcdxeG8vLq7icAWhKQU+dljy2DvcmzHUzLZER2TuYhWryO3jqieOMxKPcvnSeXGKbXLHE05/4NPH+fnLFCu++f450RmLhHJQqeZWAOZ01nK4A9ZaPSnOJnh4PmV0Z2L1M7h+hY9oln82T2q7TFR5VrbBLjM7zy8SiPTz5+JOKnsVErh0jJkmVkANTIhSt6vmQXG4ts5FCQb+bcinHD3/wPR4sbZLP1/A24eCQj9dfeY7eoX7urm7wte+8TbUtGdZOBoe6KRY2SW1v88LzJ3jj058kmytoDF91dwd3vUDq4T2OPfaMegG88T7WC3lS+TxeNX1ZCYeF4qyTK+axyOagWMDrcVDM79BpJPE4KlSzCXZX88rgdwc8HJqy0zvYzcW5ZXJNF+WOk2w+h91c5aUnp3GRxVRLUbc0CfVMcPlWip28j7o1yr2FNZWuFXY7DPdMYap5WLm3wOMnnuD06bO6kQtHnJx8bD+PnZzmyqVzPHHqCTWMNatWdtI7dA9FeJh4QLaRJj4cw+6ysCOv1+WimC/haHjJlrYI9FixuwUUZWnmLXhrUdauJ1m8skLY183oiwdo2y0MjY6ycPsOAy4/KxduYMoVOX7kMMefOEnZbGU+3WK8301y6yKpzHVswRyefiebhSKHT77AnblNOnkrlo0as7fus5GEoWkPh184zlo1Qbg/pnRyYi2NuWWnlK0x1T+GqVBmY3WeT3z2Jb7+1jfYqJQJxHqJ903y9g/OCBtLV6RbVx9Bf5CAz0s0EmJ1eRGnw8SBA/sY98/QV5tg6epVdvPbeMaivHvlI1599TUu/eg8P3jrDFmrGVfEQyBip28kji/mIdATUunb9k6dfaPjrM2LiTnL868c4iu/9AZnz7+Nw1THm7bSme/QXLWrRO76zjabtiotW5WXnj9Mu7nG1GRQo5xdgThnLt6m2KgTjDpxuKrUczkmJwdo2BxMn3ycnUSWb//Vm0wO7sNl8bC8tM7R48cZiMe4euM0PcNu2vYK6UwJuynCZ1/9FHPXPsDaecjRQ16VMRZrbt4/u8xWwkch56dSSNPsbHPiyT66BrwqB3zh+M/y7rvf4IWXD3Pj1g3sXi/9Yx6Dcje5yG6u8NSpKLWMlx+9fZW+vqO0mj0sLVY586NLvPzscyTX5jE10gz2BgkGXcxeu0GPJLr1R/jUV79AytLi/tYKieQW1naDQ/smcTKCwxXBHwywvnYHm2mLjaXTOG0tTOYA61ttHi7XaNQ9OAMWPvb6M/z49N/h9sg5VMAiDbAz05y7fY1aq8zxqQF6Y13cvXWTgNOtg7qlaqM3MIq56uGDty+wtJ7h6c8+RrHWYP/+Q/zgb9/i2NRRZkanuXTuEnkpyGvUaDjtFMwWNYjG+2Ja/rS6tqwSi1/8xV/gD//wD9jYWGdsfIzF+XkmeoYZifXh9zpJFRKcevEEPzz7Q7p7Y8R7ejnz3mnSyQyf++KXeOalV7SzaTeZ4YmTj2mB38LsHJZWk/F94lNKsnxviWI6x8SBMYqtvChEcXgcys40Ci26nOOMRw7w9p/+JU+NjCOl3rlOgay9wmJ2HZwd+nvjCkSaphqdTJFw24az1qZTrdMV61ZTf3gkhjMcoFDK0KhWCXojrG+m8fYPYu+J0XY6VKpgLpTxNmD2TgWPe5hiqkUkOAh2L9ulMi0xdkoMssNHLV9jx1xnoKeNvXCfTmadWM8QRSdYY3Ya5gZRTy+tXReV9TkiXSGsnoDEiLD6cJO1+VW9jhVrFVoOC3VbB4cMomU767s20tUgZVOIjsNDR9vBJOKzTaw7jMNfI5/rkE02aJeb+CxVQq48dmtT6tfIVj1kq06aUkSmE7cYocWPYCQ/6gAlA4Js803iZZAB06jKUxmTSVK2RNpieAo07rbTxioDt2zr5d+oMluG3DYWMce2O/pVY3VNBmNgDPIG4DBGf0ObrSyMcC66df7//2UY3g0hu/5ZLn57oEPupwp2FLBIeaPh85TnLzIXhUd736NeRv3f/rFT3+j0+nv51l7wvLI/+nO1Y6xtRBXrz5LX8AgAGUBDtPZG94tJvZYCTAxAIoEEBjvT7hgt9MJ6yG+xcyqT0mxodKhI4+TTce8BOX8oTFnMt52ODpTyftkEgEhhoMNGJBAglxWZl6SGSS+CzegFkbhcDTLYeyXmJgGXG1Pd6G+RbXVZPiNDV6XgQzyjHoeZfKGgb4502dhdbg1FkAQi8Y4oS6DNSCIPkoZ2bUkzdPvq1jZSocTQb7dALOQgXypjkePXLN4GowQvJO3yInNv1rSoMpGXYdWtATlSb2C3dThx4gC57K5GLou8fXR8irXkthYsSh+LfB75QlbVJTI7ClsvLFapWMFh8+pQK7EC4s2olzKEPJKw1KYk/XAahuDEYXKrh0aqFSS9SvtJanXCfr9WNGR2d+lImmRb2C7xJu0du3vHgLzBkoYqS+6ClD5a7YYRXYFhXY3WwnoosN2L721b7cpotaQssykRumajz0RArLJ9wmKY0O8TBkVLCUX6Jmohl/q89FMQpYz041SyWBsVKvW2ytR8AWGPqrp0l/lXCj4llMkS6aEmRndznWY5zcGpIXpjEdbW1ilXmtjdQTa3d1UEKtcnCcnrtITVM1OtiFfZkB4aveT/L1vvHSNpfp/5fSrnHLurc+7JPbMzs3E2cHcZluQuKSYdKflOurNwd7AhA4ZxPgN358MZ8B93Z1sWTAGGJEuiKFEkZXK1JHe5ibNpdifP9HTO3dVVXTnnZH9/1UMSJzUwmJkO1VVvvfXWNzzP59Hz6MI85VKRXLag5H+CMJbrhJyX7UaDcDCIy+Gk3sgRS2Uo1cVPZUKSb0RuhyCae3IN0VOTzYXeLlBhdNo6rUaRxy+dxm0302uXWFleRWJ0TpwYoFb1c/v2EulsV208Gm2Rmcn2UOpnIxqdiaLz5b+/+XhyLKZMbXJH1QVEI2++PRqtKiaLoEzFTFbDrBJeW1iseux2A2aTrOfkj/k4p8LE0HCE8ekweqMkIRaVrjLoj0hiFNlkTpm2jHrxeWgY8o0qRrzGosHklPCZCnrhlRfz+EwG7FqtChHquDxKD9nRmDBbZdVn5v6DXX7047+ji+B+JcFSEsx7zJ+1889+72s0620+uXaHWPSAfHFX8a8PdsWYY2R8cpbTp87wnb/4HvOzJ/itb31LpWRLEKCktitvXaelwlckBV1OPDFeCY5Q1l2hkIf9/U3eeOM11tYKZONwcVbPl14YJ5va4PKVefbSNd6/leHqtRL0hnnm+Uu89tMfMj3u5MuvvKS0omtrqwyHAzh1HQbNXWydMk0Je+uZ8I/Ps5OtkSpUmJqaVBpBIWF4vF7S+YJCqebyJYZCkpKdZ2KsydbG31ErtjG0+9PiQtyJyV8kNGFXUoGOOcD9tT2ef/FTrC99jMtQwmuu8sipYf74zw/wDxrINxzonZMs72VBZ1EFeqemoVPucW7+AsnlPeYmT3Dj+i0mJ8aVDM/j03Pq1CQLZ0+xsrymzPsba0n0ZgNPvfAY2UaK3dQ2RqeBXDlHJpfjM5/7HL945yp+s5vAoI2lrWskC2nmT9gJ+4MYGzZK0TYrn2wzEBjnXnwbk8uuJHCD4RCvvPgZMpu7xNY3OTEzw+kzp0jESoS7lxVlyGotUm5v0bLGCM1byLdzFMs1yoU2Ax4Pbn0OQ8fN/TsH3Lyb4tEXH6Nk7JFpFRWxQWAJjXJbGbC3VqKsLrW58FiAhSun2UyvoHNqePnzX+Xu9RWim0lOTi9w884NWkj4WkZNNcZHhskn0pw/eYb9rR2GPCPElxNcOXmOaCzG6WefYvMoidMaxNN1c/fuJn/z9ruEBofUWvbtD94gXU8zOB2k3KyKC5Zkoky7ZsJtD9MoRHn2U7MYAy1CESvPzz3FwVsxTMkgdvMU/+l73+N+JUa3niZoq/HH3/0P5NurVClw/c4DPvxkg2pdw/TMCdY3VvH2OgR9Tg6l4R0cZGrmBJVsBXNbR+koq5B821tb2IJmQpMeEsUDSu022Rx88+v/mHKqxNLNXzA/rmNytIfHH6TSNPH+x9vcvJPH4wpQLmTw+Aw4/XrCE0FW9nb4xvP/Pd/5zh/x6JV5LA55g2px+fEhDg+2qGTl9bWPVlNnLBgmkeiyvlkjm/dgt57k5gcPuHhmGkM7yvhgm4sXIiRyaWbG51ld3GFs/CTvfHwd7+QgpV6WsRkfd++8y3gkjNdwHot5gOs37jM5MYCmE6VeuE862cbjtTM+8Qyv/3yJQHiMyZkh/u6n32NiZhCX34o76OHuyjLrezl8YScnzpyi16ng89op5ZLkU0fUCyXOn7jE5v0YxUSXkzOXuH13kbatzcDwKCaTg4PtQ4b8g9g0Jva2dslVSsTzadyDgxjcPmKxmLpmXbp0iddee00Za195+WWFb/z+D76vpCSCOgxZHTh6WhZOzZGvpmmaG2ynt9E7dLz8lS9QyhWVp2R75wiD0c39+1ssnL7Ix+99wG99/Ssq4G1iOAz6Bg9WbvMbn/ki28vLbO08wDtkZy+9id3vwGKW8Cob0f021q6P1N0lvI0GZ0/OkBWyhM9K2aSh0KiTTecYmw/jcGhpJHMEMdM8ylI4SqkEXBkmdERyq4N0eguXw4zXP0g0XSTbgbx4G0Q+YbfjMhoxd+HgME+9qGPANYEVCWbzUWl2MVqN6A1thkMOaoU016KHtJplXJoaF89M0rNpiDZzRLMJiqkCL557lq0PVljZeMD0xKQyMMtiQYoIgX7oLEZOnD6hGj4x+qoMCI2Hai/EftrAbgoq3X7yrxjaNRrJaGjS0h/QqfnpVgNYMOO1FNBxG4erjtM7Srk5yFHGQyIjPse+MVyGW1JIdQxmVYBqaKCXZHhxG3ZcfRy96DoexmYrs3Yfo6r0/KJfbzSUubZtNNI4nnzLhF14MHr5WzF226oRVEX5McL915G9/UK838zolMyrL6LqB972C/1f/xBDrV6kJcfbFLX9UAX2ryRXyhwvu4puH5giBnc1Ne7fav/2j2/3IV2qv5npb2GO3fPHDc5D7HxfFvaQPCTNVL97ekj/ethwiHdBGoA+nUskVv3fd0wZ02hU4S6RXFLjSCHaqTeVUV5tUI5Tq0V+JaQv5BosBC6jmboAeNS2RVq9/vZDCkqP26nMvocHByojxmK1KTiOmNf7TYI0mP3Brt4sxnmBGvSwqZTyLuW21Dn9ptSo0WOWwae2PwBW8iGpQ0AlgGelNhIDtXpc0m1WFV1ISa+U3r5PVRIjsVVIYXKu9DqYNKLJ12Ky2lWDJNk1Ym6vV4uq6TVKIr00UxIuWeuoiASR/xqNPSbGw0qBIQntpaJk37SVaE2C+wQTK/WevFYsdisVSeGWhsckOSItaiWR+ugRjbwEYnrtZs6fnlHvPdFUmp5RYgI0eGxyzkM2k8brcWORXJVKWUFYpHg/2Nuj0mgpT5XcTzHLq4a601FmcfETKVO+Qa8G6UIrVfkm3bYy8CufsXxdAif1evW817sSoideMdl8aZQvV1LiFRJaNju1hkIS290utckqZAvq95mMFuWREPKWyOuUX0dertUCVh0qHVxtTeRck5wOi5mA36teu8lEnJbZT00anGaegNvI44+eJp/NkEhmiMZyOD1DbGwdYna4VLMrB0YaMHksciyUd0ogD0JDkrOrV1bbGHrSSHXVoFw8NUJ1q1Vq+Dx+CrmyghVJk2uwuvD5wwx4/ST3t+g1q4rIWqh2FAxEGhOLTV66ZWS55XaA2DfMevD74fTZYYrFOJkjDR5vCLPFTbtnxO4K8u4vrnOULqPRWZCnq+D80t9vPn72By+rTA0h86joFlklixSqLk75glr3itYtX8wqc5gkc0pwo3Sswnq2Wx3HqbCyKdDi9Vnpahqq+ag36yroz+sIKQOVrtvCoG2psB6rzkNb2+GomMRklyTVHtHm7v0AACAASURBVJVCRk2ZTo2NUstk+mxlj5N8RVId3WRLQkXw8dHH67z19sfKCPXS5z+jGprrH73Ft373SezuFhaLm+9//3UajS7pfFppLiW4VOlAHWa+/KWv8t3vfp/5uZN8+sUXqZSL6s1Kq2lhETlXtY4GKfibeN1+WpJGLMamahGdoc3YeJhYfI9fvH2HsCvElQteht0HWMwx7D4zqYqeTH2E/+0P7/HSS7/H3QeLFEpxXnzuKZUaXqqU1BTI77ahqWbo5fbQlOJozQ30bg8m/wyFro+N/TRe+b9Oi9PmoF6T9aeLlbXrGPVdnBYTA34jVuMufl8al72Gtt1j7V6X1fvgmLSwlRITGlQ6eqbmFxQbemrMT72wx/tvXuPMHKwsaShUbAxNniWe77IVy6E3Olhf21ZkrWw8y3hkjH/y4gtMDU3wzttXOYrHmD85idnaxuk2qxCo7Z095k+c5eM799CbdFhcZg5SB2DR4Ay4iaWOWLh4kRu3b6s3o4jDzL6i4MDpSy7aWjGcyxuqCadxgGpGy9FejkggyL2VNabmxxRe9MT8DCPhATaWlqhXK3i9XtZub2PeGuDZy08wEQlTrcYxuIscVO/hHNORb+RIZcvs7cDUKMxH3HSLYYYHLnL9/iZ5GnQ9HbKNIybnhsmnqtx454CD9RL/87/+P1gX3HT0HqefHqWmT7O2sUziMMWgf4TYXoLIyCCFeoH503OYjCb2t/ZI7Se4cPICN9+/obY+FpuGk6ExfviDD3n2y0+xEUuzdGuDZrzN+OgMxlCY6E4eW9fJxNwQJk+Pj+5eZf7sHJeffJIf/d0bjI2eIHGUZ/WTTxgJWdkvbxMYM/DPv/K73PzBPQ5vVlhbKrBWrBA3tRjq1vmvPvM4bWuWrrtAZC6CLxThD/7Pv1EX7ivPvEAyk+aZC49w5/YtWlYje7ksTpebvZU1DPUmXoOBZx+9hNloIGdOkO1kMThc+CPjJFJNHtzdoJot8dXPv8jVN/6afLKC0w0nzp4gmiqxvn3AU09dJOh3E4/H2dzdpdSpU9e1OTt8hfXN23zjt19WYVWb65t43UWie2tCvGZ2dhKdOcHW/Tw93EzPP87OQYPx0cf4s//7r3Gb2ph6+zxx0c0j5wJoXCHeffsGiViNE/OPsr4bwz3kodhOYnFIcn0ah8VCfseCLzDF7Ow5ZZBMHT0g5KqpAsNqGcHhPMNPXr+rzOwS2OWwmrh5+yMaVGhoKpTqLQRsMz4aZGx8mgcb68zPj1Or5zDo2wp5KW/eWytxAt5JTDovb77xNmfOzag3k6NEBqfVRfYwxfzoNPu7e2raLkQoq9vNxzfuqY1sNpvl3LkFtcGQbCHZwJ47d47v/uVfKZmFovnkCviNBqwGHUeZBF0b6P3gClu59OQ50vEUR7tZ9Vivf7KGxeTDbnZRLwk2t6yKdqdVh93r6ScqtzQcrKzwysvPsZda5r27V5k6F+HU+dN8fO0GtY4bg8bHmcAAt3/yM5rVJnq3nlNPPsZmKoUvNEyr2uHMmVF21u/TyhbpJPIcrqSYjDhJJosMjgbJN6qUWnUunB4kID5Bo5XDXJl4rUFZ5EAWszoGIjutl0p4bUa0dT21rJ5CUofbPUMiV6arr6E3ZLGZM7z8uYv83e1NogdV3BoHAdFQ+2rEpSnr2Skk2ljbRp44NcdRRUOv0MRYrOPU6jA6TaQNdY4aWcyijx8Ik1zfIl5torEEqGt8pKoO2qZh8lUDBck/chqYmgrgcPY4OLpNpWjFYZ6gU2uj6xyi693D4igSGBzBYJ9kcblGPuFVycZmgxmdyU2qoqOicVNu9dD2mlgFjy34TINNJT0LJUnYSZJXIQWXaOu1IsVq1aBRwyEFshC2jGa6Josy5CqDrEi6Wl2ld28LBtPQbzz6jUR/IyDFi8L9imxHSblk5PkrmdJDGZTIex56PpTXQn5eSZmOMT7Hht/+VuW4UVDbjD75SwpqpeNXm47jxkMhIvtTaCVBk2n9r29R+uiuXzOdy/dKSyVemV+Z3NXG43gDo8RHx+Qr1dA8zMp6KBt7iFA+NtCLquNY5NaXvR0jnBXd67gBUTjWTrMv9zoOFFabJfEcSHMjxYXUTtq+t0BkUELjUrQwyUtQMjHxJvSx0Mp/Ij8rKfFNeS6Fc6OlVK+ILqZPENXq8dokgyx7HMLcl1WJrE4kV5IZ0j/yx8QmoSAe+wxkwyJYVLk2SOhkP3PCSFvC7pRESqOS4aUYlsZLiuxyKa8ei6J9hXxUW0Uq5RZWiwOrEDyzMTwes/KsSmHbasjzYqAoyaviQVHp1vJvHXanQxXp0nQ5HPIYKph0JgqVhtoGyOMNep1KZpTLplQD09b3jezGYwqaSKRMIoVXMsMuFqtZ+SuqFWnENLTF26RSw/uJ9bKFkhBokWIJ+lbIqAUJQNRKSrVIwnRUK2XViMjtiklcthdiVm90xBslE3ipT8FhM6ltgTQYknMjpDujyaz8yeViQYVDW8wmLApFK7k2HfXztXYLr9+Pw2yiXq2q81m+Ls+VbGJERisNqvihRUVT17mUp6RaTuL36BkfDZFMHFEsS86ciXrLTKdnUgMKCRIUaIVk8tmUGkbIfahcEjn/RIqr11dp1EVe5yIRS3Jh4TSjoz7S6UN2tvfI5xpKuqXTZHEHAuRLTQxGu+iW0DVLDAY8as6xI5lg9RaS1zk57cPjsTI6MsTG6g75bIP56Xm8Pjv1Rpput8K922vqdREMD6lNR09jUoOuUqWj6kjZhuz1Xvj7zcftv/ySKoQNRg0ms4ZKNadyNTrdJvl8lmq1TK1Zo9ITLWtTnbASUCIXKTGiy0pLaBJCiBCtpSDfzDYdGr2sEvs5IMKM71SrGLoNWrUcRoOs+SIKwVhpVlSombj06TSoF3IEHXbie3sKn/jpl15U2RDlZhN3eJxa28FHH+/w/R9e5ZVXfpNPferT/OLnf0ty/z0+++VZ2toc/uA4f/YXr9NoWYmm8uJtxmgw4VRm8zyvvPIl3n3nQ06fPs/YyDgelxO6DcwGuRA12Ds8oquxKta1HgOjkWEVAPT//u1f0+lVGB0PMDE93M9EabRYv/UuuoqctKKLh8vPPsbPP9xgZaPJ3IkrBAZGFYowGTtQbwKyLnW4HIQDLrrlBF5dkXGfEddAEZxa3r4e5ajiQW8NKwN38jCqCApy3ZibPY+uW2N77QZGXYGFU0PkjraJ7WaZmbJw8swwXRKU6gXu7UVY2YXrtw6xuTTYnF6CoQDDQ2Hy2RhmYw+nzUgqbmVjM8Hqxj4ag5NaU7SLXlJHZToNHSa9jXNnFjgX1nC4tcXNG3fU9ujJK4/y/rWfExkLqU1Hudrk4qNP8Kff/0MVJDZ38iQ37tyRvEnCw0N4gl6WVpdVnsmJEzNMDVhEaEuyGMMzYKFrEB1ijbm5c1x7f5lO3cnCzCV0sR3Vxcs2bnNng3qzSnDAryYuxWJRTRX0GjthyzmMaQPeqgNLvUOleojGX8Ayo+OgHadq6nFvMcG4B8KmUeoxCyfGLqvnu6jN4p83k2ltYfZ0iEXr3Hpbx+cf+QbeegTxkE7Nh4i3lrlxeJVUO489GOD06QUe3LlHvpSjUC0wNDbE++9dV9rO86fOY+qaufHhTWbPzaC1NYmYnayvrVM2CtDdhMNkwVxpk8+XGDl7gptXt+nETTz73GOMTQZ55/2fYnIYyJQLlFpNApER3P4wy7c3CfqC7GU3lLdhKhzGR4C7VzdIHnU4rHap262c02kZ7bWJzE1gDLhxeIIsLa6LHoZPf+Z57ix/DMYmgbFR/vq117CHg2RbdWXGyx1GGbRbCFgMtIpZ3G4bj35+Hp1LyFFaYkeiZ3Zh0BpYe/CASMDPweY6NoNRIQO1JjOLqzFF3Xn5yxMq9Ghl6YD9wzajc8O4hxx88Poyp89piYwE+cwLr3Dr/WucnBZ4QZpqraOm6FpXmTH/c9y4eQdv2EOr18NodJI8yKGVQNJuivGIYE3LaBwX+cXVO/gDQ4oXnxEds9eqzKyDw2NUah2GBsepZZMsLW/icnuwWbTUSzFq2Rhhn4/xsUeIJTRs7uXJVVM4dE6ee+LT5HIFPrn7MYV2ljMX59nZWmN0cIhyqcaH91bUuTwyHsRk1ark2Wazqy74hwcFyqUudoud03MT1Ns99XyHfGHVoMa39xW2UWs2Ki+BwWwhdphSb+irq1E17HnhhacZGxvj52+8yZNPPaV04Fff/0B58sI2K06pWVotkrms8iq4h1zY/VriiQ0sOhMLJx7jMJqm2TBhMrp4790PeOapJzh9cpxq6YjNtXsEwxNMTZ7n/vs3aRzJ9WSAsXk/OWLUzAWi2QP1ut6KlXDYBxl3eBkyWvng/atKSoRIIwSQYfFg19kJuHRYdG3K6RzFeBK3xU6v0VShaVKgHCTiKqhsdsCGRS6lOgPD8yeJFko4w0GW11eVxCAU9JHPpTkn289MmVRKdowBqjofuQ40jUKdc1GtLmLWJ2m6Jli7X6YR7zFsc3B6xkwhm2BjJ0u168bo9WLwtKjUQjT2cvhrHXwy/dXWcJ8b5vrOPcZGB+imM5zwD5Bow4OtKOHxk9iC05RabhZXjpSJ2OWWrYvQfkqYNDrc/iAao7z5bmE162lX01itHdwhC01tHa3ZiqExi74JB5txUukeroGLrB+Z6Gp9aOpNHDQxdyvUtCX1Zq412hQ8Q6eC8yTtuqZY/TraRPwu/NoeJruLO8trmJw+CvUOGqNN0XpERqE8DiIz0vS3BFKcy7klhWZfM9/fJqjNx7E35KEkS4r8h0ns/fyTPpJeCjox7qrgv/4n+o2C0LJkc6JCEwWnf7xpOG4q+v2E/Mxxqu+x8qtvkn9Iz+o3JQ9vsz/a7/9eTVekCceErl96WPrekH7w4sOQXpF69alfDzc8v5SaHRO/1JeOm6eH0q/+VuV4SaK2NSLtkqZQ2j/56Etw1IZGRQbIMWipqbk8VilolYRNHYf+NqjvSzn+W8nnNMpjoOn0FBpacyzvqfdaSLq8Cn1strFo9dRa0iz0nxspZFUj05OCtt/EqFR2hRGWJkJyTiQtpZ/rovIxhCaqlXNAS6NRU1Q0KYK9LidOh1UFLcpz3mw3qIq5ut0mEPBSqSQU2lWvE88OVCo5IkNehZOuVGpoNUbsIpM8Sqtth4Q69gMatdSlodEbjjdh4ouCuclJovEssVhSFfIyZTdqJZtDhzCgGmJ8V2GOwo7uYdTp1PEWA7gMoaWhkAw0IXhJQyHgITn2KoNF4FkSUSBNok577M/Vq4gEIc4JrEAkq8osLsGEFotqQARrLDho2Vi05WnpddVrVhoPqXMb9QblahW9waSkc61GGb1skixWFW4oNgLJv5Dnoy4SML1BSawkg07kbCqlXl4zWsmAk8y7rpJ0yTGU56SusfZN6WIybZeVBNBklM2YyLuslOuywZIsEYuiwbY7ZZXBoywA9a4K0VbI4kYZk0mDw9GiVmmh69po1jtcefIitUaCre0VFerYbuqxWEJqSO0NBFiXnDmtmXa1gsfYI+CWUEENRqtZbeHPLIQwGvWqht/bjZFJl6kJPMAoWyeJzmgxNBRRlLp7izEcTqhLcGtLkM8CAxDEtAmjycpO5x/wfNz7wWdxOK2KqFIoprDZDBhNGjLZNMWC6Mr62rqeRegKOhw2u3oyM9kMhVxOrbCkQYkMRdS/RaetM0lAkgTBNJQ0VYhNVq1G6drSccmUEEKVD5fLrk4KmSwW89lfmrkFYyZT1mo+h1NSXi1drD4rm9EoJucAP3njNgeHHULhOXLZGtsPVvn53/weBs8h+fohja6bv/r+dQ5TWgq1DulijXJVx6Dbjq6c58u/8UXu3FnlwsJjeD0BhgeHqJdlRd6g165x9fZtLKEBfE4/7arggls8uH+b9Y1FHn3sFENjHlrdMlt7B2gxYuto1J94NEZoaATv0AhWX4jbD1Zxu/x4fH51zFLxGJOTkyo8x2yzcefWNfbXl5gMwJhP/AcwdnaKuxsNkrUgqXyblz77adYX72KUk78mHHYLNq2JuYkAlcIab73+pgrICbodxOMlTpzzMn3WjGeozL0HfrZ3GqyuHrK/B5NTYLJoeOa5F6g2usSSOW7dWaTT9pLNFMlmqqI6oFyE0aEwBwc5isU2ExNzitwRtnexGM2kEjllfguEvHztW1/itTdfpVircv3uGv/23/9b5k4PKMlc9DDJ++9/oiYAT1x5kqHRMO++/3Oi8W1m5sbYXLqpLsrhyCCNTploYpMrzz7Cz16/qcKN6mULn33+FfI7yxh6XWI7m7jsZkIDPpXzsB8v89Wvf5rt7R0KpTJD4xM8Mf4sb/3Z29z8+TWeffZRnv/KZdaK6+wUk5TQURfIwF4UP35y61nmIhPcvXuNR56d4ai9xZkrU2xEH7C+1mVm8EvYSkEmLDOs3rxLNLHI+efHaPsbxCo1MmUNeqMVj9uoJIfVRoWr7/+C3d0dNU165Quv4PP41HkRHBrik5u3SDxY58KFBZaOtknXcpyemeLixBQ//dmrDJ+b5d61XboxM06zkYWT81y+uEAscYjWaqRp1uGfGOPbf/anPPbMC0pbmUrEcUrIUT5HvVBk6c4yuUyDw1iDrV0YMsH5aQeOwAAHqRKtkoZH5x/hWy//Bm67gfsr1/irV/+cvFlLvFmnoddRlw2m18fsyDDl1BGJ/U1CAYfwH4lMudUwInlUoNMSyp2HTqvHwpkzaDU91paXMZkMPP3sOdL5Eo88+iSvv/UjzpwJKerRG6/tYrGbmT57gmw7SnQ1xRNX5piZ87GxdJ/HT0/x6GkPFoOVH/74OptHbVpODS88+wT37t1heXkfl91HwDXFWz/5hH/2jz+Py5lgYUGoImv8zQ+aHCU7uH0R/ul//S/4znf/HIO+i8fj4+p7N/jsS7/JF1/+OptL7/DG269y5vw04ZCNB3c+RGLedzdyBIM+cuUetxezDA/oCNmm2Lyf5cFiCtegk2e+/Ax7mVVGRr2YtR3sFhvr0TjpTIL4UV6R+yRQ67FHn2Z1ZRevd5iN9QOWF5d59PxZHqxvqHV3IV1EUweqbZx2O7/1O/+EP/qzP+a3f+d32Pn/CXh/8id/ooY6jzzyCNFoVIWNKXymXgyEdTwBgSi0OTM9js9mxqDVc/3WfaodyNVyjIy7+J/+9b/ko6vv89qP3iMYDBKP53G6fExNTffDQRPbTE8NoNM2KObqjIdP8O4P38LRMKsMApOrh2VQS9WS4+PljxDoeEmgZF0LZ4bHKUaPePHTL1Lo1NlNJ0nn8wy6gxRjKU7Pj6PRNLl//74qJHZ2j4hEfIyNjnKUSKgCWKQP8eVtDBoYPTVGz24nms1QqlYIhQNMTAwpSotW12W8AS50DIxP8N7tRY5aOjxjc0RTCeyWDj5bjXbhkKnzT7J9UMVi8LF68x6uTp7L08NMjI4RL1Yo2a0spvexGKeIrx5wbmiUwsEB9WaJmrmDxW9nZXVFSVhnhoIKPekdDOMMD5Cudtg4KBEMzhEMDrK5cZ9uN6PMmCFrgHSlwMaR+F7smK0B2rLVKGYo1qIMTliodXO4nHNY2lCKFeg1XUQTFtrmWapVI369gUmXkbGQi7TBws27S9TaBtpaCw2Z9sp7rFmPzdK/XbfQE3dXeeKpZ5VEI1dqkq920dk8agsipaXM4FVWhzQaKidEcjj65myF2v0v7B3K7KskYP2E9l/lI/RTyuX/KjzsOCNEbReOPRiyCek3Av0mQAUhHqeYH39CXRv7m5a+Ofy43O9/+SFJ69jQrWb70iyo+yQRi0J86d9htaVQWv9+U/TQa6JaBDH0qz+/yhLp43j73Y7clnwo7OuxsV01Caqvkg3N8bf2OyslW+ofESke+6GSfeJXP2FenBYyxJXp/UOJV39bJAWnsZ9/opqM/p2v9zQq5E18HbLLkVupd1v9gEaRZXW6CvffMUjJKk9d+5cSsr4fpt8UirRJiGBC4lTblaYELwo1TDwJMiSWVOuGCpaUY63TmNEojWGDTqum0tDNRr3aptSagkVt4XTaMfZkii7nifyc5JNI8Jw0kz0qlTrdthaT2a70g1IXCuFLNbI6nRqMyHMjRmuRm4nkTzIsBLUrCyG9SPboKJy1xWQkX2vQNVqVTEkvVKhWWx0TVTyKX0meQ5HsSRNlNGCzOmjWWkptIZ4paaykqZD7abdblQSsXq+pIOuexBVotTgcdoW3VdBjrTSPEk4o3h/ZWvSze8SrKSQuOS/lMYhPSHwcQn1tSBZHu4FBCGd6g8rq6DSPf15J4rRKliW3o9dZaLUkF6ffJEpjI5sWoWnJ1kNM+AImaAvqVjDGQqRrVRT1TlRIKglbb6HclAQfA926NJPixyjgDdg5e/osmXSF7Y0ozUaTZjXH7KkJTpwMKylvKlahUesyNhqiVI0SjZdUFlK3J0RWH2GveNhqpHJVjEYbJglqLJTx2oUUBtUWVJowNA5nTo2QzbS5eSOG0QSiQJRzVPmiLU7Gx06o/JA7d2/R6vQli7I1DgWDhEIDZDIFkokMB5p/wPPx02/Pq7CkTkcSCeXElVVVD5uQO0Tb2OqoDrrea6uTyW6zI8K2akX0YeU+LUQrbGKrWiMiq2x9G6vLREPY5kIL6Ggwy8urkYdWnnKliMbiUydhu1ZTlAiRQqSTR2SzGZxuJ8FwkF61hrVSZXDKQ0NfJJqL0xWkl32Y//y/v4EE61otRr71xScIaW8TnqxhCWip9wL84NUDtqNQ6xnIVrvEEh1k0D6khW9840sMDc1Sr2nEY4PZYOSnP/oRpVyCy4+co2zWMXzpAr2mGLkMlDJZ9rbXqNYzTE6H6GjyVJpZVne36OlMeAwepkKzCnc2ND5N12ik1KywvHafM6fmMepM5FI5ZXRyON0cpQQ5OkSxkGZn7SYXZ4O0cjtEs4dE5p3kmoM0jNMkcw1SiQNs+hZBp535yVO4nRHKmRSV3B6H+zcZGTSyu5bCbtVjMjvYjecIjML4SSvLt6uKjhQJezBomng9Diq1LofpGjcXDxmbv4DFNUg83lXBObH9JcIeE81KgU5Tw9DwJC5fWJmT3rv2CZHwpMp0EXqFhNcIImTu3BS3lm4yNDXBg7UtBoYnyGcyLJy5iBYL0YMkX/z8K3z08QcqnLLeznBmYYLX33xVST+8nhBWi42D6BZma5Mrz55hf29TkWcO94t4PMOsxaMErFYm/H66lYLyDpw9f5pCtcStO2s4HAae+9RlYqkPuDz/NM2Mkfs3lxmdHqKszXB3fZPTZ87RaTrZO8jTNJqY94/grnfYvnudyXE3w3NOSoYcFW2VQl0Y7iOs3tfy3CNfZOv+PrdvfsipSxG0ngI6l47lB2lSh7J5qfPcpy+yubFOsZQjdnjAlacfJ5NNMjI2xNrminptZLNNKjk9Q2YXRoOBWD3PfvqQJy8/omg+ydQhpkE3136xyFOzzwrJk/sf3ODM7EluXL/BuccucXd/C//cBJPnT/OLO++xuLLIZHCceqqiZDOBkIWvff2LbK3vEF3L8epfvceFpy8QmhlibWeHz37uFbwaOzdefRtToYmp1eHE6TmuXn+fiktPtFaiLZKxVIaCGA4Bu1HPlacu0+hWyJYyDEQGFT5xb3tTpf52GjKpEl2v8CTh/COniIyGWN14j1ZHZI4DLC0vMjfjp1Xssv4gT6fnpqlv4Z+EcycvsLl9F5tRx5Wzz2As1pgI1mmLpMTu58ONbZreNhZdgHwmpd6sxgYnaJeMZOM1hgc9lMtLONxHmO0JcmUz27si+5rmKFFnMDSEttfG73OzvXvAwMgUaCw0cnk8YT0mu4SW5onvrWLX6BkMREhnCyozwx8KoSn3SG9peP2Hq6QzOgySLr8Qoecu0SVNq5IhEvJh9tixWe3cu7uE3xvg7JmLfPLRHfa2ElhNXnRaC/lcUb2JxhJlhcttVtpsLG4w4AoQCQ8ov4F3MMSbV3+higenGBXrdSUheO6550gkjtjb26ckPPlsBm/AT6lWYXpkgI6EvmpN7OyneOKZT7O0tky3JZ6iJjarlbW1I/7jf/yPvPn2L7A5HFhsZj65+QE2hxRnZWZmR6jlyliaFgYMETbe2+DuJ0ucuTitwj9dk1ZyvTQtXZPRwVmCljDR5Q3apSptTYdnPv8CiXKa/YMd0tu72NpdwnLdsRswOmwqPLXUrCsijLyPWE1mxeyX+XtAa+HBvQe0zUZCM1NY5U282yIR22d40E/8aAd/wM1I18nWgwc8+9JTrCd3yIqR1+Ann25iaxsYtzswVQu0DXYSnSZNh4XDTBZNrkKonsNvKDM6GWY9V8AyeYZMSU/yKK2wmPp2m6PdPS5fOK82qoVKUW1litUyw/4wsuROVbLkGk2GJ86Qzkg2hIlc5pCg34BJW6WdLmALDLKdq9OxhtBbImSTNSUnHojY0RiKZMsxMs0eEdlWdbSEXaPkClZyNRe9lp6gtomrEiO6sYr+xJfIFhu0hLFvFtlxQ6FYK+WCut5bzBLtW6cR3yQYGCKfr+P2DGGw+jjMVch3NNQNBmqiQ9cZ0DZlUt4v9iV1WwomKV6ksJfUZGlqFV5efc8x/ephgvvxBkBNt8U/IDQlVR/2DezKL3psjO8nwx8nwgupTDYVx0Z3FVIoJmLJGVH/7m8KfvXx0GB/LM36peH+2K+hmpHjxuOhROtYmtW/0w8T1GU70t9Q9APmfuUZUc3GsZ+l33z0Gyp5bKrZ6u8Ojv/0qUsPWw/ZKIiuXpqPX5rcJadMIw2IZLKIB+GXGZKqOFafUCShvk9GhSZ2tQqxK54c2XzI8WsKbVMcGwLAOc4aK8uvPrb8qMcgaNlOXx4lU375h2wApAGTp0D1fEJLO37sqshu1VRuhtqYtPR0GlXadZm2S9hyh3q1rORSknyuNZhUUHAnn6ZaFR+sVZAm7gAAIABJREFUTtWAkjGm0UnavDzfsqXqxzAYrf3zRLws4pfpQwbkmEty53GT120pOWGtLYhgK61aHZMOnKqJNpMqVWhqxTIvSfd9Q7hOtts6HS6HQ92WgHYkxM5oMamkcJF6ippEbXck5FByOgTYYJRMFCGE1Wg2RHImmGuJZDAqM7b4f6Uhk5+VY6mocMqb1MPncavbkrwOJU8UcaHeSEuy7lQj01bnvPhEJC9EJHaiEJDfK9d1kX5JlITAl8SQLyGFkoUtWSNyrhgNcoxq2K0i2TKRyuaPG0JpaLRMjo2RTKeUx1nIWjI4EGSuvmVWUA+toYzB1Mbj9FDItijk6phNZoX8Dg9IIyCwnRzJWJVOQ4vR2GV82oM36CSeLHDvfhyddgCHMasCmjvI7drQtOsYO2X8TjUnJjToYub0HNXGLusrCZJHwi2wMD45xvyZCM1OhXv31onuVzHoQirbSJpv2cDo9eIP0mC1GLh08ZLaLN345AYJ42/+A56Pb88ryZWkl2u0kkJapVmrKGyfxeai1dUSP0rgs5kwWu1gMJEr5ilkU1j0qAm1mHEcLi8GvY18rESpEsPu0uJw2xW+VzjPhWQSc7fMiF+vivy61kmvWSd+sK8QagsLC4rqcBCNMjY2TCDgwWN3s3RzGY1QQ/xWLF4rWrtNNRQbO2lu3VjiS1/4CrmdRVz1RbYOD3jqMxHsoSnevR7lz3+4RakrXZyZVKqHo9NgYRCFtfzcC1/EbQ9wuHfE7Ow8u3v75Ms5hkaGWM8c0vM5sBjMGHs6rl19D4fNgMUiwU0lMsUD/AMugmNB0qUC6WgZtzlCV94AJ6aIxw+olNPUClmQ8KBqk5roeXV6SqU6JpOTK08+Q62YJ7p5n7kRO7pOmhxZXMNhOkKZ0FjI5Aqsr60QCQQwaw1kDjOEfAO4nXrSyT2cFgNBjw2rocv09Bi3H9zD6HGxkTzCFRlEV4BGuszuaprRAXjisTH243m240Xub3Y5c+k8G1s1rr21woVzQSqlJBJgPBSwUi9aMFs83H2wSWDYQDDio9yJsLqZIjQ8S0dn4c7SPbKVBDaPrOkKTM6dxO0Nc/vDu1QKLcWk/qNv/wlXr17l3Xd/itnW5dnnLvPWOz9VF1C3c5j19U0lBRsdDaPVlsnmt7BKVkdkjN1NWeWFGLp4mdzhIa1cjrFQAJuKqBVNXI+bt26oC/vYiJWZ0Rgz05MsLx3R7jnpmuxUulXMdjMbD47YuFfBYR+hbrYwYrfg11TZerDO8y8Ogr1Jz65nYHiSeLzAzmaOzJGBS5evKF7+QXabm2sfMrsQYu7UCcoJA69+9wN0LQtnz57kw7s31AvXqtMxGhkkMhZh5WCLequGXqZUNS3dqgFNo0Eg5CffKKkLodNgwdHRs7iyQstmQtN1ktsuM+oLoS/XefzceVKpOIubD5h/aoGmW8duMUHPDlubO3zl+W/yvf/rb5WpdDDi4PITJ3G5TRh7RuZGTvD9j95m6JET/PyttxgMD/LU6YtsfnyPpfducmp8DpdTDLAZJs+fIFbO8+GduyRLFeqNDnazjZDPSyodExA4WouW4fAYhUyGkyemWLxzS+Gq1SrWZCNXyPLIY2eot0s8//x59vZjTE+fo1gss7m+yPUPFsmlhOJjRGPpEZ4yMjsdIZON0yh3cPTCfPnxL1CNrTM9EeHu5hJ34ms88oXzbC022dhYJjRg5cTMBJlYnqPdPGF/gG988yWiyXvcXX4T/2CT4MAMxZKNjbU8g8FJJoZGsJkMJOKCQB4inS6w/Mkq9W4Ok6PKxKyH/b0HCg87EI5w694Ss6fOcu3aLYJaP4+deYk/+oMfk8z0cEYiVKwVzMEubr+gGUtEwiGVM7S6vKwM4JHwEJlkkWZNo9jsJp2bYqHJxuYu+UoRCdSVzZHkm4XdfsYGhrmwcE54q7z30XsU5M3Z5qNcLqktmskonji9IqbojEbGpyaVCfbgMIrdZsPrEG5+ArvdRTJVJBAa4qvf+Do+j4nv/MW30bV61Att6s0mvqCfC48+ojDQInFsa8qsbNzFH3Ty5c++BLkWnZyWaz+9TSnbxGAxMTQ3yEvffIH3776uCGe2poNWvENs74BcMkOt26SpbeEf8DA3PYqmVMBvMlDXlInmY8ycmqWl7VLrdjjK5Kg2WqpRExym4MsjBrfylS3t7WANBclVyzhdwuDv4PNYabVFftQmpA9RyuTQm9vorFCoVlhZTTA+MImmqGXtww38RiOzZ06xWTpgv51iYHaCAXeYULvCuLur6Iir0QMa9hDZqpH96CFuhx2bwUAxkWE0NKS2lcqQaZPCKIOu2VSyTyHZrK5v4XINkMsJIli8IT0iw25cTh3x1X2uL4LJb2T0zJPKlC7PmcctGnSRqVg4SsRIVdNoGmVmIkOMh8do1ozEoyVCdif1wzVstRi1Upmc72WK5RaxRFGl0Bst8n7cp1YNDHgwmnqsrNzG7RI9uY5SQQqTIZp1yXIaYSdVpm5zUtTplK7dIGgdFamOIv/QlQC2fuErE96eTHQ1khVyLCtS8iStak76RXm/bJeiUkl5fo0I1A8plEl8X4bV31To0Gt0iABKikQVbKjIWw/98/2thhSA/Wn0MVr3eNug8hNUsd3P/xBPikyOxcfQlzT1CVvyu453IcdbEq1qjvqp7P1tjdqGHP8OtX1QvYzIqeT+HCN+1R3rZ6T07+PxrkPRQPvme9m9PNz+/HJroxBe0oDIfZEMkT4qVoZM8pj7qfTHuOCHxn0JJxM5l0ivlBRLfMKSvt1vVgxyXHoamiJfUs2WPPZ+w6aajmOZm9xX8e3IZks1RccIZrlB8UhIQymeXWnK5LnRyOajK0F5KradRk2GL1q0eh3Ndrdvnpafk0R5qVm04gcWAIFsWxqKfCX9lFys+g1b+fjIyFS8cbxXkmZXQ1O2tAZ59gUyIIF/coxENicNl3gT9Ap1W6zW0VvtamvS6zSU4k4kpCLpF+yx+C6yhTx6k8jK+sdfDC8qcPMYtSyPUxnEj2WBqulq9g3nGl1/cyavRdkGqQau0VAeFzk/BR4gGwu3DD3aLTVUl6wQhcPWiRxMjo+RmuTLyLn5sPlQyGST8pJIMyH5H3IOSP5JrdbEoDco4IA0ZXKKmi1mqtWK8p+oIEOdRnk/DJoudrOWC+fmOYjukin0gxTrEnvR1uCwDihpXQ+R4NVp1Rtoe0LxMikJl8ko979GyC/wJx35rHhKRKLX5vylWQZHBtjdT3Dn9rbKUbHoimq50Ono8XtCKucjvrepDOWBoJ6Fi6eoNMukcnE21yrUq9I0uzDZjETGXLgDLu7d3ySd7GDQh6i163i9FjKZPex2PUKLrpSEiGvA5fKRSKapeP6B5uPNPzyv7ni1kcFu1aDr1FQiZrenJ56tYgtGMFps2LJHSrYiyZItTZtcchufsU7QbSNfauEITKA1+9HWBet2gNNRw2IzkqkKOGmM7fUdevldBkwFPKY2essA7XqefOaIxcX7KmPAG46oMJdKPkNOONBDEwROPc3q9ftsPdhmZGySrtmgJrkOnwVTt8ad995Bmy8Qe7DP8IiNgTE/6XaRZLvFh8tlGlo921ttCimYGvbw3/2Ll5gfnaCdq5Dci6Ht6VjZ2uHCs8+R12pY3t+ja+xhNIPNYCHkDvDqD/9WyZGGR4OYnDpSpZjS4U+fGCGVTVOpGjDq/aobt+q7mFpF9OU84+4AByvb1AxaSiYNqWIZq8uP3eglZAsSXdkgsbuupAkvfOYMmuEQJW0OI9tMDDfpNMqEgmPEojXeeT3BWBiGwzbsbh3h8Ahri0nWF5OK8T02YWQ31cQ+CtE26ILDZNaLeDohgmbxluwwM+vj1v0diu0eVq+XwyOR6TTR7nX4/f/2NKHRJL4RO6sfZnnz1RxTE+dwuvVozRkGhs28fTPN3a0CZUOAwwqqETwUqdTT58nm0uoSU640sWlEk6glk6nx+JNPs3uwQU+Tx+Ux0251OdzPsLeTYnxkkp62I+AKitUsp8/MMTk+zMWzZ/npj19T2Q4i85Jpn7zARZo3MzGuMM+p9AHTs6OcPjeLxaYnn15nyHSPRqdIMtNmcxOGhs+TyNWIpraxOgd4cD+P3TrNZz77RXSVQ2Uw/ujjH5FrFZi9PMHN+9tEN+Hc1ARzg+f48PXbnL48hyVsYDOxzK21LZ7/7FmOjvpEJSmYf/K9d6kXzOQcOrRmE5OeME8tXObDm7e4frhLsVBiwhrgn/7mV4km15m/MMv+0Ra3r71HxO6mkSzjNPrROUMYvWHSqR4PbmzRKmTwmTQEnTqq9SNe+eaL6ENwL36fd27tceJUGH07xM13t0isdJgKnaKYyWC1dxiYMBEvrDM6G2BwboyGVsvi3WW0PTPNapdcqqCkkLlMTlG5BsIDeDwePvjkEwwuF3uJFOcXLlLNFdnf3mJuZpJr128wMOrnK5/5Aveu31Fa48jQCIuLDxR73uVxKVmU021XUyDJ6snnMkxOjbO2sUmzoSFxVGFu/hx3792j0a7iCzrxOFo8fuURdCYde1t7eHFydD9GJVnmqWeexh7xshzfJOCOUGmmsXogELJzdBhH1zSjx4jeqscz7FRkpkT8Lp98sojRZMfhGKLbsmLXu7l4YoHFj2/hNJoZDgSJb22xsbnJ6UdO4QgaiBfXaZoyBIYHiadqxBNdsokOzcOieq1tbkUx2aycXjhBvnqkJn52l11NtdLpEovL28zNjKn8oXw2ydjoGBvr+0QPisQO2/ybf/Mf+F/+1/+EfyDA3tYBmaMaY5EIdpOEVfV46olLlMtZ3nrrdXQmK/mqaI5ragMkHjv5XeKr6klBI+hMs5lkPIHA1SXrQ1jsIqEoCQZYB5/69PNs7O2ocERDsctJ96jC5VrdVtKlJE1dHaNbw7OffYIf/ewHXHnuCbwWB4aWju//4EecX7hCKilksRqlapHf+5ff4tt/8u+48OgYzqKd7HJZ+Rs2d/eVufTSxQvEdrcoJA4YEHlrt0HHXuP0Y7No9XKM4pQrDbRGJ7OnzrMTO6LQKFHv1nA14NTEPB/duo3FF1Do3GQxy/T8JIn0IVa7Xq35g/YhNhZ3qOYqnJs9Sbtc5GB7i26nx+DgFHfubKHXe7B7DHT0ddr6GkabzH9KLMzPkz6KqyZLcnei2X38gTkCTg8eaTxSKXY2d6l19WgNZqV7Lxcz1MvymtIT8g8SdEXIJaq0Kl2FQW62q+SrOQZGnHgDHhJHGjJ5MHsi5FtdzH47tV4Ob9DB4WEcj3NASSgqmR1y1TxnH1nApDdRSRaoHKS5cuIUXkOH5TsfYnN7iLZPcrATo9vU8vjFp5TOO5k6QmfSsL63jC/kJDw5SKxbp9aS/AELyd2iCjb0m0dJZHvEe0ZqLi/FZhd7R0tPZ1ToeFGWt+sFzHopTDs0dQbqWslx0GERYo6qhvtDe5mYK6CtfEonf/epWKp5+RXrVO0LZFosBlkk4VkaGUm77jR/aeRWZnDVZCjm7vHUvB/sp4rnXzYeD2Vfx9kkYooVn4psGMR8q4rO4+bjeNqufC0P09llG3Dsr+iTtvobEfn6QzmUKqEV1ri/6eh//NL10f+fSL3k9o/9JVLs9hus/s+obcnx/+X7RS7+MH9EybVUaOCvb3b6/5bf2c8+OW7q5P7J9z6Unh0fB43kLCis8UMPSb+Z6d/oQ6O9+Cr63/ewqepL5fpN08P7J5+T5O3/8qMtzcWxvO5hrooKt+zfmeM/IlGTJleUMH3CkvhrRIokTZggdVWD2H0oD+tvtx4GTopM79d/x8Ob7kvh+vADBTfqiLzo4eaob2SXn5NNhdFgVA2HyKLERC+33xTJlng9ZHsp0AiDQZnQRf6jktKlEpbGSm2lxBsv25Uuhm4Pj8WGWaMnVyoqxLkYyOWZFkmrDEWk+bFZrFRqZdW0lJpdqrLtl2DBYymebGdUzo/ZhLhUpJGry5BZbqMHPoeDZqmkkOEer59Ko0lBTOwiPZQICwM4TF00zSKXFsL4/CZavY4CUaxs5lheS1DXuOl0xTNyvIUTfLJOcL8lBsJ2Fs5NUyylWLq3T7sjuF+xdGpUI9nV6rDaHBQLQqxqYLFYmJkIYDEaaVXb1AoV0vGEyo8SZebUjJNQxEk2f4TRFqFc6rC1GaXT1lOry8BX0w8oxIzW4KZa7WI1NBkYMKrByuS4gbnpk+xsltjaLNDqWKi3upQ9/4DhfONHX1GYW5NRqBgttO0apXQKi8VGvlrHMxihI277WouqhMRodTidRpLb9ygd3Mdv06KT0BmrHFgNxmoDr7OB29WmXK8SK/YwB06RlRTZrbuU4vcZDdlIpSvsrkdZOOnDZNBRqtVxBiL4wsMc7B2obqzcamOITHK0k8DnCBIZm8bsc5NpFtnZXyZggczuOgvjp0htlsllM+RKGTRWoYc0aRl7XP0wjaEDT16w87VXvqRCVmolCeUx8v/86Xd57oXPkSjW8E/OYAkPsJNKExUd9PgAtUKLVhGuvf8JuXSKMwuzNMgSmXKopFqr2UkxKwg9HS6nr88Kr1UxyTownaYWjytksM3bpWVp0jYa8EYmKBc75JM1Tk6eYn9nV63FcqWUGDcwe7RQ3yHkqlArNLl04TxHhyV+8uMNHlswYtI2KbXA6YVMCuyWAe7djnPhvAtn0IbO4yHTs1LR+UhndyjFauS3irTTeU5MBVhcSmFxoQhYFy6GSO73sOmTfcqUAUZGYXh4nLu3Y3hcU+TzNZZWt5GBxf6OpKWPs5Gus5mpYXA4GRxyq+nfN7/1DV772RukMwVWbj3A644oqo3FbMXi0NPtFajWC2o9Ojoyy8TYPMODXm7c/ESl0z7+2KPqwiHX1VKhwKs/flVpZf/Hf/Wv+PDja3z04QeKRjE+OkS7KQhj0bzb+dZvf42rH7xDs5ri4qSBeq2J2z3K5mYOuy3CjTv3CYTdrKxsI7mQU/MX0XmsWDtFLp4copjfweDocX3pDuGhKfZWU6R3CzQSXepx5ZfiuZdmGZrw8PGNjzl1chiX1cHe6h69Wo+OMchG3YxzdlSFspkqDT742UdKM2kZMTA3Nc0/ev7zZNNpXr36JoVqli9+/gUMzTprN+9Sz9bwBcfQ+iPsl+tkcg3iu3FGQn62H9zh8sI8ZlOHz73yHFVNgQf7SxzljxQT3WoI86O//JBWykYp3iIoDPpGgsFJK65BDV/7rZe5ubqEwxugWm6QiGfR9IyUCzXaDZn4afji579ALBplc3eN5Y01Ks0elVoPvztIOZ2nXauqjejs2WnSlRT//n/4d/z+P/99Gf4QCoumM4fL7eT02dPKZF2tldV0bm93W13A/QEPmUyWZktHKiGGOQkhyioNqqTbDo/aGBzzMTIR4ehQQhL1mMsmulUYHh/n46U7RMtpfverv8OPf/o3TJ8aInooiOUTBGwhJZu8u3SPXCODa9DGiekB6vUWR8kSzaYJo9aNWetge3GVkxMz2HUGNpdXuTR/QRVIJrsFi8dIpZsm34wrKtvBUZH7D6LEDnL8N7/zj3hwf53DWJpGu43b70BvauP2WVlaWVYEGofTw8ZOFJ/PytCgn4DPrYqAmzcWkRVVr+ckX+iqTJSFiwvcuXUHTVtHODBAPpNVE9CBgJ+Z2Snu3L5JIpHBYvcriVk2k1TZImaRG5hNFKplKs0mjz75FAPBMN//zl+r5kTpwDsNXC4HlapIZ8Ws2CEyNIi1Zfz/GHvvIDnT+87v0znnPNM9OWIGg7QBwGITd5lJcc8URUqkKOukc91ZJ8vluz98Vp3tctl1Z7vKpTvxVJJ50omkSVEUKWZyF5sDgEXOwOQ8nXPObT3P2w1gSfrKjULtYqbD22+//b6/7/NNHA7NSUq/remQKaU59uQRuZDSUFVZ2bxLo11hNBTCbXHIjPiLF28wN3+c1dUdsvkc//K//wPOvvktnD4Vx4KHuf3aXXneM5ps5HMlzjx1hiOHF2nVity4fIErF89hsbaYX4gQCrlpd6pkc0XiiTyHjpxgO3qAe8hLVyuG0x6lokg0tFKqNigLCZ9OjdVlxeo0yXLVWr2Iqq0i5AyRj2ZxGWxs37uPzWKWseNDkVlWNlJojR6Onwiwtn2bjojC1enIJApMhafZ39qTx6o/4kdr0WL1tKkVE1QyKTw2uyxOSxeb6Mx2uSpZqxQw63oYS3VpVje6TWRbXXZTDVwuA7OREdSiS6BWxe9yoRmKcPX2JkZHiGiuiDXgxBcRyT85bFYHxWyNTg2Mmh56iwa7xyb7gGrpAuQa5Dd2ZbjDkblx7q0sU7ZOoVXpqBRrxPbjZNJZnC4XJpuZVCEpi1ztHj/FhpFaBwqVFpViG7vOg64jjlMPa5kCDZudSqOLvW2hozVTaoimdJESJKJFFYO4YvoVzIcKQ98b8cDbIAdjFSpxX9En0RXxtUINpO1LkvoeiH6KlmRXpL1WGZrF8K4Yg8Vo14+AFSv7WmXYVoZW5Xw0SN6SfpPBkC8L5/qPF8ZusczV92w8HGgfdnzIQbYtRCuK9Ev8eVCCKLT6MppVARCiJFK8mYeG9UE/icLyPLrdD1BEPzFLYVIGLfEKYBNg5mGXisK2/CrwoSR+PfStyI6VPjOjyMD6ry+LKAddKoq3pf/WH3pOJBklQIWyPYObEnWs7G/FS6N4cH7VbfA4ZX9Kl4myfX2UIMGZ2GeKCkz5rGQXjWA7HgIhsa1Kh0rfg9N/vrbo0BAAqm+uF8BBSEoHPhzFkC+YhZbCZvTlffI9ibLrdvsBy/WA7eiHJihBa8JEJPwWGglYJDBpNhXGTqOSvg61aIUXXibBLjVEj5RaRh3XWk1aMhxJYeVEO7oAN816HYOIr5Ymd6gJD45ayLZEYpcAcjLSQCZyCQN7tw9MWgaDjN4VpX12UULYaknzusliod5qUxX2BMlIgddpx+c0ko2usDgfwG5Ty6AmYTbfjTfY2ivT0VnpdBW/kWQlO00pY9Oqm1IFMzsTptutkzioE0/mpfEdjVYGX9TbbSk/E9I5s9Ei5y+bwUohGwcR0NITPSDgdMDkhIhSbhONpQmHRzG7dORyZYK+YaqVBrv7+1Kumy81SGTqqLUuOh0dek0Rp7OLxye8HnaZLNvtuLh6dYdKVfhp1JTtn/hl2dVbf3aaidEIyYM9srF9HEatvICIiEudUU2lUeEgmaKu9dDTiY03YFa1MVYTuDsJlm++y8zSAtZQhFKtw/LbrxHdvsHEmIfHn3qKdNtMThvCEZ7itVd/wPVLr/LEkTGmR2bQtApUM/vyBFhvdWRzbM/gplBuotebiSXjjM7NUMo3cboiVFoq8o0mm7FN2u0cLnUNdTmFzz0EuggvPvdR2i0NwyOj7ES3uX7jPar5DYYsbSIOLe1ak1ShTTSexuryY3UHefpjv8abl2+A1Yk5EGR974BSPst0OMz2SpRqtsf48IyMePMFRbttlIPsHQIRK91aERoVmp0sakMTh81Bp9Ilu5vh5NxRdPWy1OROTvmQcTQio1lv4s7yLtl0g/t39nnnPXj6w2664uC1qwkOOyjHt+kV66jryPbmTCrFU08uEAgIejYJYSedRJGfnd0jMjqK0eggFt2TxYMb+20sPhc9o5+d/C5mjQ2f1kQtvsOwVzmnTE6GZVztyp119u7Dr/3j03z7Gz/k7p2aNEclizB9CFIpxWD0x3/8v/KNb/41I54gPzz7Hl2bn6bo6BgZoVBKodOK1ZAGN+6s4Qt6KSeqLB46zv5+ErvNzsjYELv794knduUXmZ7I+u7ylT/9n7l2+Sqvvfw64eAI9UpD5o4fPXGUlc0Vrt9Z58/+4v+Qkri//OpfEBnyc3hhhmNH5rh85V1U6jYLR2bZ3d/GZtGyfvMquRR84bO/wdWLt7h9cxm7FabGp7l+ZU2eTMcPhcmbjfT+QWL04TOPc+3iuywdO0y+WuUgnmd7JYaqpuOFk8+zdusu4xNB9MY6ZlOTzZW7/PbnPsXu/TXa+QaHZ46w3zTzb964Tl7TplKv4DdZ8Mjc9jZ1XQ+3zcY//cKX+P73vs9bl9+XuuxwQCddXbU0JA/g5DOjzJx8jv/0g5/I4XJiZBin3YrNrOMP/+vfx+Uy8X/9yb/h4596kZWNeyRSMfb2o0T3iqzdgHYW6nkYFUOVsUl4ys5mfJfFEwHsXh/eQFhGJt65vUIinsVmcTEzM8exo8e5cP59vv71HzI8oua5Dz1HpdTh3TcuMxuel9u4u7WG1tylrGkwNOPhQ6c/zve+/UN2d0rSgOZ0CdGvuC61GZsY5fjxJUYnRvjbb3+HUqkgV1XFxalcbJBN9/B5FV2t0agiPOJDZ24zuRAhmd3lxPF5OpU6Gzc3ySUrnH7mBTQOK//+L/+Sr/7bf8fPz/6QdDFGMOhm5Y4wBBtl4MP9tW2aGnj8mTkQ8d6FChabF7d7mBvX7hP2R7hx8RqffvFj/PjvfoTbZuTZE4+zs3OASmukqepw5PHDvHv5DRq9FsHIBD97+SYOhyjEavPYicfIZaqysKrVqVOqpPH4bNy+vUU+Dy4P2DxGrBY9n/7UR9hcX2FjfYPx0VmuXl2l27UxHJ5la/uAialxLlw4h8vpkoEdwleXSzdl1Oz05Cxrq6KY0khA+DlKeRKxAyklFKBifWNdGhibXXGiD7C1vovTbJSFaE+/8CzL66scxA4kpS7Guma1it/jQVXrMROekTItkY7VUXX5zd/+AvVuldffeZViOcsf/rd/wNf+03/k1z7xUW7cvI4/EGR7O8qtW8s4nA6mZkYIjznYi90nv5HBr/Hy0Y98UjJqG6ubjIRHiQtmwedie3ed8OgQfpfQPwtZhiiCVUvzfKFQ5bEnT1OsVYhm9ri3cl+m4YmSwIXZaQnKjHqrjBW2OG1Y3VZWt1bpajqEA352lzcJ2gLcOr+JCZH+5ycyMcUuNSj4AAAgAElEQVQPXjnP7/yz/4bXz11jccbA+GRIBn60ujrW729j7IlUvwRGkx5PyInBKWyWUaqFCjYdPHniEDu7SVo6K+UmVKp1HDYTyeiOTBGqVZsyRcdsdbC5GZVFasIqLIIMctkcqVQBX9gli7XmDj+B2eVhN3nA3dXrHH9siXw2T6VQpVEV5lIV4VEvOn2LUiHJE0tHWLt6j9xOArtKy4jfx1BoiLV4WX53hNfnwy++yNnXXmX+0AKpXIGWiNlstikLqXDQSENloNaz4HRPcP9OnFuX93A5J5laOEmprVVi5nslorkGTaOLjt4q8l2lNEYMnG2VXhpghZxHLWJbBWuhVlbtlRI/MZSKYa4tPaFiRb7b0cuVcLmirhVDX78jou8rkcO0SkerLVKhlPuJgVhhMB6CC8kEyFSsvvm7PyQ/OkiL+zxoOe9LxxRvgQAj/ZLC/lStsBICeCivN7gp3pS+l2PQpN6RlXwfHNqF9EoaxJUBWjyfWNkfoIhB/LBYXR8ACAlyVCJqt2+Cf9Qz80FTi3yMKLuTcKAPLMTPBn6Jh6BELDQPek36LIRK6TFRwMSg2FE8jQIJHr09CtAUIKGkj/3nwcfgngqIUUohlUJKwUwp+1ZJ+pJyvAdg5qFX51HwIaVifZaoj2OU5+2/38FnIgCb0k7fVJilPvAUvx801MtGermfhfJJSIsUoCLHchlGoKSMyeNZxBq32vL4FA31okdF4BOx78Q+FWliBsFe9KDeaclmecFoiL3kdIiFCCgVi5IpEdsmDOOVloDegqeW/J58Pfm3p3SHiPcqtqmpVaPW66Rp3ip8Kho1xXxeShhFCWRLUjCi1FqRJDpMGlqVJJGQkaWlCfai+6xuFmXZX7mmR2ezStDSa/ckuyNYJItJDP1dMqk4QkkWDNpQd93sH6SkVEwwK2q9QaZtidRH8eZFhYTYSyKlS6tpYdCJ5MEyk+NGxseGsZhFX16Lu3fXyedb8pzs88LjJ46yubnB9Ow4FrsI0nDy81cukM+rZSARvQKHl0JMTQcplTLE4mky2Q7ZrDDcGxBOmabtpV8GHz/7yhJjoWFuXbyCWaXCbTEyNhLAYGxz7+5lbFYtVoeNkk4U/GnIpYp4DVpGLGCubHPt0mtY/A4s4QhGl5vc/ets31/j5Ikww2PjXFqNUjAGMYYEDbxHsx5ncthDfC1KObHLVNCMVa+mUK6isw+Ra5lQi9SQXFU2XE6Gg9SbOobHF7H7RzD7/KBuk9y/z5s//AZjXhNml52Mzipp7VbDiMXsI5fLc+v6+3TyOxwJmhmzqaiU8sSKNbRmGzqXF53TR6mnZvUgjs0XwB0Iks0XaFUK5Pb3ZTni9Oi8LNpZW12hp27gCVlQmao0eyWc2i5BG7S1cXwjOiwOF1o87CzniXgnKSb3iR9sy4IsnwcpGZs5fkzWzt+8scKhhSf56SvnMDkjqCxu1nYLVCtFDo2ZMLb3sRtFQZCRYqYsywytgp2ugW8atG4kTb6bbKM3uTHqTVTLdc5fSBEK2xidOkZOsD/1Dt1cEl1rh8/9oxmsJjff/dv3OfX4KJm9Cq9+L417GpIZqFfNBMMzTB310lBlWN9OcPNmnA8993kuXrrJhEtLplTm1naUD33ms9xcXiGVjvM7X/pNfvijHxAeG5UGqexBRUa+jY9NEgoGcNotMinjL//yz6XuUqRA2Gx2ji2F+R/+5b/iO1//Llfeu0YmkcVis/DEs0+Apctedhenz8WPfnBWyFNFnDiHFzzMz43R69UJDfuJp6LojXqmpyNcvPAzHIZp1m/HMYs+hIUxpiIhbDoPP/7779NuldE61Jw/6LI4HeSlj3+cy+9f5NrVe5x6+rSUmGyu72M3uRgeCrMX3WIk4mU4aCGf2sSu7xBbP8ChgSG7k5AzAIF5/tlf/IjHnz/DpatXcVltaDpduU1Ti3O8fvY15kYjzI2NcvzIPO+89ybFfIpKoYBdb8FhcmM2+rhyawOt2YnepCcyGiBTSDE8GUJj6tFol2l3q2g1HaqlAodmZ/D6/Kyu7POz712kltLTqRs4feoUOnOHK3ffQWVp4Q7a2dopYrVCJDwqEzjE9XJ7ew+/P0Q0GpMRiUKGUa+LhvAg9SK0cmoCej/FWJrhkJe54xNYx628deMtDi88zTe/9j15UjNbrAQCASkXEEO5yB/fP9iVUd16o5VCMSclQFaLoKQNVMpt2g2xItVgcjLEpz79YXRm+Omr32N0ys3klJ9SPk1yP4fLEUJrsGP1BdhPJnD0zMzNTxNL71MsZklFk5gxk4im0IvejnqZ8fkpStm89MKYrU7GJ2Yo5qvMTx/i6oVLpA8SFNNFAm4LJ49GSCRzoDLiC0T4m+++x8iUgSZtDh0+zNVrN6XJ8Ikzj7O3naCYb4gKEMbHIzLgYGdnjbXVNHOzQ4yMjeMIOtCoexRzKVKJqJQI5HMVRkYOcfbV96lURRKtm1qtjE6nwuGyyehLwQqJ59WqjDhsfnY293E5nFLHK3XCeg0et1Pq3EW0uRh279xblYk7Bq0ap7hgiCQcsapnNtCQLc5NbCYjJ48c5ZUfv8mQz4aup8XpcqPV6WX5mdPj4szTT3H2jVcwGvXs7G3xm7/1We7cuYrXZ2d2fppqpcbPf35WhmQkkzEWj0wSGnLg0Nm58MYlZsdnmJucZWN5TZrgy7USLdGXY+gRHBHH1x5Oh5lYfJtAyI3dauPK1VucOn0Sg1mHxtCm0S6RSidkSk/A7sOhtZGLZTFojTKwJCWkT7RYOL5Et9QksRElt5fGrjLSqpSxuyxUe212c3V6dhuJcouxgJbRsQhO37D0TLSqTaxaUY7VJpneZkcUHfpgejhEq1xE22tLZlCoCgJjc2QrbTK5kuwQ8jntZFsVvG4XJrUGVasjSxtrjQ6ZckOmyDkCEe5vbFLNxfCHwqA1kitVKDeqMnLeYjFwdGmJZrVBr6smla6TiK3SamSZHLOzODdNt9rF0rNw8/w1apkqRw8tEI+Jtmid9AotHZtk9tAs99fWuXJ9lfDIBPWmirFhNxHLHi2DjZ1MA0dgnvsrOXpND62aVXbMlEs9qiXxsz1GFk+S6ppJ1tWkyw00Wr0CJHoGml0N7Z7wK4iVXiGdEpETSjqWWJVWiX4RlSjsk5Z1Wm2xtjuI7hX3E5IUMRAqXhKtjIgSA5BgvhUWQon4VSk+DmF+EvyZWKWVC/x987pc9R7IrJQBd5ASpRVxsv1uC4UZEc+r7gOX/n0F0BFV5YOywj5wUcCP4kVRAESPrjAs97dtACoGQGcwGCvD8i9opwYRvmLf9Ffz5XAtygj7cVyKYqkvr/qFiV8nfRsP2RoFgCnI4NHHaH+h3FF4S+T9+mlgAyO9NLk/0lr/aHv9g5eWCby/rAH7RZAnwZEEkArwkWlj/X9JWVvfMyNQgPAKDaKYFWlan1kZ9Lf08ZDAZA/AloJv+v9Wjh8FfCgF1zJyeZB69sj+GFSwCEQkpL2irHAg45P3F5K4QR+NACEyhlikfbWUmN6WaFxvKDHRMgipIxvtWwJQGxRvhiLpUoC09NIIBrndxmg0UJN9O0JKOAgjUBK5xL+l/LDv66nLZC5J6cnuJQE+FDCluF+Eb0sstgtrg1HE+NZFhG+VkF/P+LifTD5NpS4aBT0k0y3qKrH9XVSi8FqtleyH6J0S7F4ul0CnURYHui2lqFFr0NMT8drdrkxaFdHIYn+3m8I31UOrb0j5opBeqsWiYWSIer1EqZyVbLn4BMfGfbhtVm7f3JKWA3HIhYbVDEdCtLs6rlzZptuxSnVBu5Xpd4IEJTO6tZOSvsZW10S9qaar0tH5VeDjv/viARZ0zA6PMezyMjkSplxJEo2voKFIJrYh6eeW3sXRY89QL3UpRROsXHiLZ5bCTEx6yffqLGfTJMoVfOoOdk0TE01iiRJLZ05TMno4qAgGZYt2I43HqMPedbJza5MzR+1U80JGBWYvtEwhsnUdHY2FWqnC8elJopkqKrOPW6t7WP7h4vvrn/0MQ24j2nqS5WvvUmgX2eqUaNTUFAtdUmlROGPDKkpnUgkWPE6Sd29SyMNznzrCxn6UikZLU2eU+mIhKM4X8tJ8JVIHtJ0Sse0201MQGfbRbIp8aBW1RpVCpYPZLpIHVMwFRrCrmoSmNZgCDZLFKhtbDVaXRZumCrvNiFZXo5wUxXngH4FAxCMIENmg7nL6iKdqFOpmDrJNtJYJ+XO3KY+6tsHSvE/GsPlcPq6dX2bEG+Dm+QRPfSrIe/fi7OVB7YBkVugxZRIqIuVxbjaAyxOmLZp9dxIUD/Y5fcJPtZrg0PwoF87vcHjBSrfSY+1KHVdEw+LRp9nYqrG9X6bcrdLR19hPxNEZvFKzXikYKG0LrwvsF+HIU4dY296RVOzk+AThcJhsqSCL0kpZocVsUsrnOTQ7K+UYLpeN//urfy6Ns4MVCK/TyMzINAdrUQ7W9+UXcWpugqNnFpk6McZXvv7vqPfqPHH0WW7fvML87BjjYwHefutlFhamKZWLON0urHY70fgOLn+d25fKtPIGNK06XnsXh05Lbr/JwuQsS4sRsMCffPd1HHYnRxaPyMbP8+euEBkdE5dL3N4g65vbjM9MsZveI5+J0m7UGAlqmI54oVbiYL0qpXwimq6OmXjDhcPjZXl9G5PNwe17u5ital74yEdYW12lUa9iocvj85O88tYFik0YmzTgdflp5pqoCmq66R6nlk6zsb7GUy+comuGg2qM83fOgbmD1gy1WkEeR48fnZfBBfOHTnLn6h633t+lVdPy/AsfwmhTs5tYw+o38dip4/z0pz8hm84yN7/A1uY2oaEIsaiIhBWadRFlqJaxyN16BafJgKZhwlCz8fSh04y6ghLwLJ6a5+UbP+dvX/+J9M7kc01aIhlFo5FmRHHBEBd7j9chZVeyTbYmTJAa6YEoizSTmrKKFhmK0BAMUcAmjcSif2NkzMPohEP6goaHvaysbJPLN/D6R1k48pjMWh9yBmWW+o9/+iNsNguPHTlOq1AjcZBkdX2TRLHI8x/9KNVSiVqtzslTp+WQvb9/wN2bd6gUyrTrDTZW1zlz8nEmRzrs78UQXVBPP/NxvvJnf4XN6ZYXjeHRIRYPz3P2zdeZO3qCeDRPbC9Du9WTpVgCfJQKWXmROn3yaRwuD+9dOa+Y/3RqysW8ZEFFS1C53COeKOPxRNjbi6IVH6C6gz/k5kMvPse7594jFAyL2CYuvHONbks0C4vzTQuz2YhBr8Xvc8k0OlFcJfqKkvGUZBSDbjfZaAyVyGUXQ5TFTLnfIxQOBskdxOhUawQ9bhkLGQwNydx+s8nK3bv3CUfCcjVfgI9Lly4wMz+O3W0gX4hLViudzuDz+gj4Q/Liunh4mu9//7t88Uu/xY3r93n/neu4LCoCbjdj42GeeeEpLt25iMaupaPtUmuqMBrNEjiLDpRivkit3sDj9WI0CSa4Iv07rXqNerFCM1dlSBjt4wUS+6KNXY9ZuCCNWowOK3s3onSzXYrJGhMBrwweiEyGWI1vcnVzjUSjSa7Z48Wnz3Dn7iptxPnXxM7aKrOjTmymGk63ivCED3fIRX69gsdsJZuMUSwVsLoCWLwjWD3D3Lh1n7s3bssi16mFKfQGkSaopVDMyrK/i1fuyqbyyHiYpkh764jvgjgfeRmbmOTK9etU6zXyhRwWs4mnTj0pPRJicN6Pl6gXdnFaami6JSbGAxj1NjRtE9qGgd3724yKfpG1TS5crDAxDc++OM1+fJ/daE3KNQSjoNbYsao7hLt5po5OkevpKHSN3N1IEg4vMDu+xOqNNdQNNXbRL6Lp8v7qPptlFSc+/BkOclWaHdFJY6bbFVGrKmoiTtQiPbV0VHpabcFmiLx+IX0SA57Q+zdkh0i7q0WrF3GhWillEoBCDGBCeqRVCUaiIyUY7Y5KMd9qFeAhgIQYChXzubJq3VN1affLDQWYEN8txQegMBBi+hWJXIKREd0N0rw+WIGXvhNlVB7cX0hXxLL0A1mWADni8VJr/9B3ogzVj0qgFIblgexJrCDLAVuJfVXurQzH0p8yMK5LWRh95kPZZsXz8EFWZQAEegNpW18mJQFAf1B/AAYEWJL3eziMy7eqxH31E8YUM/rgwQMGpo+NlJd7hBBRUsk+eHsUfCjvTbF5yIfKz10plVT8NMrv5VMK2ZWUeikMTF/YJU3uAkgq7IzCEIgAgMG+eCCnU56kz/goHp6HrI7Crjz0rAyYMfF6QvonUsEUT448FuRjRWeG0lsjAZM4hoWUQ0itBLMhAK/0Akl0Jb0fIjK30W7SVQm2pNl/7x3JCAogLY7DRqMuZVgi9UqUdyr7tv+eH/l8+kcGTeFd6bZlnK5sXRFASXTiCAmiaKnvCfO78EEpJbGqdgOTrkurXsbtkTUn8trVU9lJphvUZFi2+A7p0YrHt5TULXFtqJYLUs4ikrToGuTeFvHrWqMRjWx/V2K2O62ObHg3G830tAUpeVN3RYudnl6rh94gksjEKlhNLpiceHyebDRDLp2R+/TE8SmZinj9Zlw+pxibdVoX1apGFhkm03FqzbqUfBXLwtOip6sSGbdiYUNL3fCRX2Y+/qsv3GI6GOHQ0Dj1bIHwcIDdxAalWgyDqoTbCFphDnW66KodqHGQ2Utz7e23+OSzRzDZVTSsOpouJyvxBJ1cgWG7EYceLl9aoWOE8eOHOcilsVvUNIsxnBottWiXVq7NZAAOTfvQGiycv7lNxxJiN1XHZPeRSKRlIlC0UMPqH6WpMvHCCx+XZWYbt6/yo7/7GiMhB4Gwh6ZRULsQHIpQFQec1kAmU8Spt3H3rQtoiw0W52doUOXKrW2cITs6q5VCuUCjVuH04wtsL9/lsaVp5qa8WK01iqUkKnUJvbEj5SOxRIPrt2AkglxZ66a6qCt11PY8rkkDTYOVV95Jgt7PneUsRqsFu0eH36knHY/iC/pxuSzsb24xEoSA287Y6DSZsp6zb9+gpjfIi6AAZ4Zmk2IKpidFhjZ0mx2Ozg1z7/oBH/vci7x/f4vXL2/QMGhRG2zEozlEGapH+Cm1KkbHxmiqciT28mR2YXrcQE/TkBeLoVEvgaABv9PIrXO7xA8qPHn6MXZiCd65uEd4bAF/OMLtlevkSwV2t+qoOx7c0rjVomPW0jUZKJRrlHNCSiB8Fk4ik2NUmlXaLR2xg32a1TKiS8+oNbC3UyIccUhmo1Qt4A94MXQNZONZ9F2tLOjqNOvSIPrSb3+CprlEVV3gIH1AKdPj2LEFblw7j0okPnRr2KxGhiMRtrf3yRfKRMbCHDs5xtf+/D3MKgcBl40vfe6jvPz9H5DbaRJ0hTjYXcXg0KINjDE+NUW52uD6tRvcvpXjs//oFM++8DyXbt6gUK+yF4/T1eplAkW9kqScj3KwvcLxpTkZ2XfunSh2G0z4zRTWqxTSSICgtuvZSjQJhV1MRCYplSvEcimyqTTjoSF20lFMQy4ee+Y06XSey69fZFo3zGH9CLOmIZnwZh3y8O6t89zLrnL6pdNkyaB3qPj2d97A54LFOT92R5DIyBHeeOUKd67tcvjQE2xub4lFVxK5A3wRr6RI9Xq1bFX1+wJcvnxZXq7NwrOysyd1pF5vEK/XR8huoxBL0y2ruXd+lYDWi1tnZnJihIa+ynJ+la1Sgo7eidnux2y2sLO9K4FkuyuaUjWyBFKkEomc+EKpIf0G6+tbUpPaa6vJZctoVFppohZtuY1GTrbT67QNTj05i8nUoFTLMTFziHfeu8bI6Cz/xUuf48/+9D9IGYzJaqPR7sgG+SGvj9TuHsOBITa3D4hlixgdLixmgxymC8UC8wtzlMtFrly6zBd/84tsb2yzfE9I8cw8ecLPY48/yVe/+g3GRhf4/t+/SjYL5SosHfWxuDTD+u4qVbHy2zGQThSplGpy+AoFXTTqJVqNFkuLR7FYnbxx7rxkRRw2M8lYnJqgOnqieLNDtaYiHJ5idWVdgo/w2BATM6NMz03w/R/+vXxeo9aCxx4gcZCRQQDlaoWJyWFMJj2f//yvE93f4/qVq/JCPhQY4vx7F/jHX/g8IZuV185doGOxcG1ljU1R5ud1yxQXfbfHsN+PWkgZmlV50RC595ViVcb+iiFhampS5s6HQgFi6T1ZOPnP//D3+e53vykLvo4ffQyX3U2xkCeZ2OWpMydwhobJlmu06zWuX3xfdk74/HZ8wy7ubt+moanT1QlDs+hw0uEPumQUY6FQksyN6Cwxm8XKeY5mK4fTZZOMobbepZUuo6v3mIyMUy1XyeRz6K0mOkJqEjUTX8myvZZkJOiUyS+BcS/2sIOaQcVuIUc8X2Znu8DC4cfxBcepVpo0S1muvvsODjOEguD0QGjEy0JgjszBAR958WmWl+9xZ3WTUkuH0eaj09GwvbrBockJmrkMwbEQtiE3t3ZXSdWKbB9kCXjClNJN2iUV+VSZqklPrd0kMhKWw1EqlZGdBMJsOhIJycYNs8WA1mAjvXMbbTPL/ITwBNXZjbcpFcFjNmAQq4nZIh86HCGROWBiJown5EJr0qIzmFhdO+DnL28hZqViFF4Yg7IoJrcZCM7NYPB5yJQK0sOT296FYhmqortngfMr2yR6Jrwzhyl1tVSaYq1SR77Uw2jxS6mbYE9FGafK4CRfaksGUmQNiybnYj4nmQ2T6EMQC15anZRVFMtlyaqJYU24PURkqkhVErOuCOUdSK0eSGr6K+qSVel7SqSvZFAAqFKkWo+ayCVwkIhikIw1kDgpj5MAqd9PIoU2g4JE6e3o3+cXpEkD9uEBKHhgvFaW55UYWUVONvj3AOg8TNl6OMxr+nG4UmrUf02l7fwXBn6xb37RXP4BU7aCALSPGN0FcBDPKaJ1FcAw8GcoIOH/z00pYVQc3QMA8agvZgCYRHGgIrnqr+qLEVcarZXXUV5PiYJVIpYf2Z5+OpfcX31wIVv6/jOgR9nbfVbl/+ONPPClyO1XDPXy9oiPRbAdkuESryt9IALY9p9bgmcFtEqRWl/eJY4xkXYlyQu5CWKRQCnJlD4OUSQpALDwe4ijuy1M9aJXRYBr8VmIY03ZdikFlAlyAuwOghkeAm0R6CDKD9stIQery4U60Zej6TWZHPMzNh7gzt2b0hrQ7ogSZisdCYCU40Uw6mJbmrW60pcj971gJJXfye+T+GyFn0pIIdWKYb/VECoY4RPR0FEpyXPCU9uuN3GLRLF6RXowLXYj2XxSpDVz5rGjWI0m9nc3mRgPoqLClasi1lt02TipVATItDAxNUIynePu8gZqrVjEaCvna5WI8xbMqoG64blfBh//47/YRV2s4ddZ8dvt0lB5b+8+9XaesN9KNbHPY9NjuPR1bq8mMP1Dx4bd4ie9t0+7FKdJma7TgnFkhNs7+xRSeZ4+dgRtq0Y2m6Rr0FDqtmj3GhjbVSJWPR89/TTX373H7squLNmamoDZhQX20lX2Cz22o1lMFifxfImdWh3HcJhYoYre6GB6dAadiDLLZHj6zEmuXrtIs1Ll+OwR8rkUpXqWZDFJoVkhVSoxNDTKwfIu5USRxw4fx2q1cuKJU5htLlme+M6br1IvpsgfrDM/4qJby6FVtdEZwe4SpTY93D4N03PTqHRmvv61azRqIAp9LT1l9dvggckTTqLlGk19AGfoCMvbOe6tb9HTiUx1Pb22ilKhzPiQj3pmBaeug9sElTI89fwCK5s5llN5HD4/ub09VLUOqagAOeKvh0qphMfqJHOQxOAeIVbu8N7NA0IzQbLFGjaTjXQ0httuRqPpMr8wLaNDU7slblxcxmzq0tFVCI7MIpbtrdYuhVSUu+dr/NHv/TF/83dfZye5JyPeMrkAPZWDRrsoKXgRGzrkWSIyZGQztoLKrmF4KkIskebe9U26sohI6N6tVHuiuMbM7//ulzDrVdy8cgWrzkZ8P0uxWOPIiaNcvv4+OoOGTklPLpml127JeOfnnj9NqZ6m0s3gG7Nz4qnDvH3+bfRaDxPjQ7z7zhvSHPX0mcOyCfT8+RukM8rKjtGko1Rr4TD5GPaPI9qRDs2M8v1v/5BmASKBCBaDlcceP4otYEFj0XHlxmWi+zvsbaR46eNP0O3UqXTqhGfG+NvvnUXVtmI16WSJz+iIm4DPQaNVwe62U67VZcPxE6NBDqtqUOxwkCyi8YWIVxu8+eY1HCqwOx0sRwvEa1BGg2ckiHsyzGp8X5Y6tTJ1DpsiOLcanPHP0auraBp1GENm7uVXMI4ZqRrLTB+b4ObdKxzs7XD00CyNro5q08SrP7+Mqm2RnSqVakUm4ejNWin5EKkzh+amCQQ8ZDJpEomEPIGFwxF2d/bZ203J87ZISBSWpIjXT7PYpplr4+xZUdfazM5M4BhysFXa48bePTo6JyqdVe70g2hUlj45nDbqjTKdntDF62XspEZtwWqzUK7kJRgx6a0UC3XCwxEymSTVmlhBbsuVmMkRP6pOAb/HxNbepgyWELGixUKNqcg4BxtbeEeG5MB7EEvzxIknee+N17CoezisVlyeAFeEKTxVwON3yI6VQNCD02NjaekQFy5cwGa1s725KztqPG4vszOjbG6s4bC7GR+b5/bNTdZX43J1qSuWKGpZrC4Nvgk/LucQB7tJ+f21WoxoNMKbJJLTLIyPTuFyB7hyexmrxUTsYI9mrSZP+pVyE7PFRTpTkfITtWgfFu3UejVakwatQU2jJS4iKqx6Mz1REFZu8OlPfppkKinvNzc3zUF0n2siUrrXxWMXLEZberdGPU7UhTQzC0f52nd/THj2EO9du4dQp/uCQSlLOHXqJB954RkuX3iP1199HYfDzZNPnGJ3Z4+lw4dZXV3B43EwOhrh0rULMmzDajcwPzvJpQsX0an0MiFnZHiIQMBGPL6Jzu1gdH6OY8cOs7m+zOXL55icCtPRNHK+ICwAACAASURBVGn0qmRKKYLDfuxdFz6Ln1wxI1va8oUSlUpT+udKpSw2qwq/3wIWFWqtil61id/sYGoowluvvM+Q14rT4aRYFrn7HcLaw2zcPMBidXEQj9PTdrEHrQzPhdlJx9DZHcQyBW6vHNBomdDr3aJLDVO3Tjmxz+KEEYdZR2hohHpLSy52E5tJSTz66EdP8vo779NUiS4BJ6lYFp/Vgc9mI5uKi1Jt9HYTRpedVKWM6JQODk1yf2WHg4MsZrObCg6K5TxanRgQhR+jTigYoVquSLDlD9qw2fQkU2km3AYODZkZ9ujRGlTsZHLYXGGiGynuXrzDhx8/zrHxFul8klwpTWg0QLqQZmp6lmKxSbXa4/x7y+T34bnxEEMjY9xe3+LivTgqJ0wuTGMTQQTpDMMmK9VUDbtzhq1sAbx+cgilgZd4Nke9o6PeMZPMi/zSLpEhC+l8nf10E7U5SFfrpqOyymNYqxeN16ILpCavkc2OSnRkYjDbqTWEH0QrBzyxYq8WsbAqlewUkaWCwuwtzchiMH+0fVzEgiojmzSW9xOmJHjoS3D6E68EMnJs7s+yAw/HL86rYiVbpnL1B3rFm6D4BX7VbTC8P+pF+aA/pJ/ONXiweN5fYd4WK+TKqrhyRwWg/PKLCtOzXCl/RJalzO+PmssFd/qokV55ThnH+wHZ1QcTrQbPKYZThTkYSL/6BvvBFg06XITRug/aBpsqh/HBe+h7P+T7eUTa9QAw9JO7FAam7xWRyKVvgBeft9QhffD2y4DpV0vU5Os8EsMs2Rsx2Ishuy9tG2yrPLYGSWGiX6bT9xENwKP8PJQSzIef30BU9jDSWJyTFUnXQ/+Jog1UJGLSCySTzxRz/eCvACEyDUxKCEWwQYuOZFREIpl4vGBqxH26dDV1uSgjmAyxkDM85MLp0EkWYXh4lGSyxOpalI5YsOt7m3QaeUTI9y3KDsWOEYE98nslWEnBOIm3I4CH8JsIw3ytLiVoIq1MdPGpEVLpLgajaI8v8syzJ4jHo+zuJjAZfSSTNbpdLcND4kvbJhGNSqZFJA4eORxCr9fQbquJRvNEo0VUBiGjNFBrCCbUQVf4WWiikYsJGrodDQ3LrwAf//ZfRPGq9RhqTTw2M56Ij1gjTbwQp5pJoqtUMNVrLMw68I0ucWstRb2hQdvpUE5s0mxlmT5+mLrJwK2NHdqVLqeOH+fOjavozXq6Ri2lXguvw8qCKA6MxajGYmRyVWbHPAz5HWSzaS5cLeIMqfBFZmQZmNvploNw2xkkWS5icbtJRJNcfWcVaxeGPC4OHTkuKxldbgeToYA0+Lz79tvcXVtG57BydydJcMxDt9WTF3ajRsv0xDiFvFj5qzI9Pk05m+XO1asYurA4rcOsE+kAPSl3FT6dUllEakJkJMLs3CLvXxQxoypy2SJ6TYV8Ac58yEJoYohcs8F2MoXZHcAbishuj2KlKo035byazZUtJkMhLJ04SxN6KpkY6TTMLOrYT7eIdmBkZpTYShZj20M6XpH51qeefZzrt87z3NPHoVnhJ6+u4BwaJddo0TFYSKcrnDx6ko3lVW7euMPsQlAaYGvlInNjx9he2WdldQXhMYylYHbWgUkH5p6e4q4RjUnH/c1NeRHRWU1E4x10ers0IBWzeZkyYxc+mkwK36gbS8BILBuVXTAWjYf15T2ZHKS36TA69eRLGY4emeHJ44tEN7ep55vcu7XH7/3eH7AXO+Dd999QSjwbVnZ3d+VwarbpyRVTnHjyKMn0vqT+VJou+7EDpmfn2NhY5tC8yLAXJt0KR5aWMBndrCyLFXzBcpXJ5YqoVG1GR8PUqjX2dneoVITUx0Sl0GM0vMSdG2sYDA2sHhMzc8PkE5sshD141W1KiQNE0M7MkQh1jYOWdpZKMcsbL7/Jr7/0LInYDkORoJSW6a0WdqIxtLU8oXqOJycOc+fuOu+v1HjhpePYDRZmbB6cbgd72Shf+ek50uYZ8tkMhVqRipDoWK3Ui3UMZTUTXRea/TJGjYFSt8GX//mX+enFn+GedOOb9PJX3/yhNDYLY/I//f1/wk/OnuXO6hbFTBuXNcLxY6c4d/4cuXyGTL6E1igughoq1RZ6nUpStCIuULSPZ1I5jHoj+Wwdg06L2Wgl6HEhpABlWS6ok8Dj48+9wFtvvEE0m6ZtAbXLQjJVkYboer2B3x+Qw3O1XuHoscMy8vggtsNwOMjuZhybVUirauQKOZHRSber53e+/Lsyku873/0WT5xcxBsKcevK+3gtOsI+F2arDf/IJGqtib3NHeqZLEuTE/jGIxKU/PXXvs2nPvlrfOuvvsqnXjxDt1lj/x/atL/3o3dQGa3SkyTiCm0Oo2QR602wO6DeUOIb7XYPnbYKi8UmQbpa3ZVeKZFl3qjoaNbbfPl3viDz6//+B9+kphEXD9EOLQy2PVnCKoaa48enGBsdoVoRPqur5KstDi/OUxXdHJuiPVsMXCKeUAxBRnmyFtp28R0yW/UYbRa6anERbBHyuxn2u9C0m7itZuJ7B9y+kZRtwE8+FZCtt2JlymwyMxwIEXD7FPo8lyJz5xrvnC/JVvPAqBGjO8T88SepiLZch53Pfv43SKdT/NbnvyiNlHa7i1BQmMm3mZgY4/iJowSCXra2Njj7xs8o14t43A78Ph/ZRJZ8qiDlC//ll3+ThUNhur0i3/nx39HWwuT0hCzhE8Vf2VyGVCpBJlNn6fCYcu6IJuWOn5iekAld+9EkOp0wcwpJTZtYbAu/34jTa6YhtPKtDo8dOUI2Gie2s48ItQu6jaTjdWYm/eibNq5f3pBJfaJ0aS9b49hTi6QKOabmF7hzb5Pr19ZRWXQyejYQGMVmNGHoZDg57+KFJ2fRtpu8/LO3KJe1YC5y5swRbBZhLk2wvHZAKgd+n55iuomA2A6DilIPpian2F3fZmJkgsOLx6i0u/zV9/6e4Nwcl9dWMDg9VAsemkKaW0rK1VKrxYnF7CGdSuML2AmPuNDqmlRLVYKaFj51jWIsyadfeo7Xrl4jW+nidw1haKqxikGivkFkPMB77yfwBIQc0Ew6WxXzAOEhP5Pj03jsNlYuvYPXNUQu3+LW2j6X73Wo9sDnAG0eRkwaQjYnTqeN0cV59oopDF4rY3Pj3L5/l4NMlbbex166hbbX4KVnZhkaW2Qn3eUnb95mO9Gh3LTQVttAlMF1hJxddAHlsbsD6G0+yg0VOrNDFtCJ2VCr6smuCiEhEf0RDyVFA1lTv1ujv/ovPGTivnKg7A9+g3jZ/hp9f8VarmkPsMgvDPYPV9dlEG4/JeuBFOuRJKjBGPzAMC3vrgAihWF5CBgemLv7kqMH+ONBv8jDoVrVX2l+lPn4VZ4KZUB+GLcrnkF4C+R43wcCD4drubzfLzUcxP4qg/7guUWy4GBA/0V5kwI++rHEMvZYSZMa3E+JEu6Dpb6ETXE3PEwpE3tEMfcPkMBAevXI+xgwMXIfKh+NYgAX6/1Kstmjt1+1X34FQunLnAbbK+Z/SafJlEAJiPqUhRiwB0Z2Ja5XMFaKTEq5KXHFMu1MFuOJKGTxSSugQAFtSp/KADLKPSMKM+VLCdZt0PmisBzKn0eZH8V7Iu8uwa94rJAZiqZ38SPBpCusTK1TkooaoQYQiVk9Aej1bZpNwULoqVS6VCuCyVD3452V9zdgWATLKD5DEcnebLakNUCyh1phipd8FLWaYOAVb5P4ggnmo9uwYzIJNiWJ169j6cgEmUyG23dEVLmIzxWgxU69sSkZJJvJjqYr0r2aPPbYHGpVUy4WCAXFxUvXyTU6os4Ond6NWisWrUXcThW1WsQBi0xEPW3nr0i7+p++vMywxYaqUMSg7jA8N0K0necgl5B62MzqFo1ESvoVxg6f5tpKHLXOzljQj7aWxGZu09a02c9n0Vod+B1BTFo9yysrOAJettJxfGMRLBoN5Y1tbPkKxybHSNdjqDrCVK5DZzSwm8yystvCG7RgMRjlqk2rIdChm2Qph0onYtHAo7UyZPZz/+YmdbWRbLtH19pGayvitwYYH5rlmQ99mni6xJ9/81vYh4PUmjWcTjupxCZ7u3cx6mzYTT6a5Q7tSkOa7NvVFH6PnnQqxdHH9MwtiuHEySsvbwhbA/7gCEPDI6QycckIaHUdJsdHScZS5IpVdg8yzB+ZZDu2gSdoRatX4fb4ZelXuaKiXtVRL7bRN9toqxk+etrF3KSRWj2B2RMgVerx/7wSx+iAUV8YQ9vE7l6MWrclB91oXND8AYqpkvSWaO16/CNjHCRzBHwT3Hj/LpORCdlmWmpmcA/ZiGd2OL64yPXz2xSzZYxmE3bbuBIF2kyR3lnDrQqzVd/H6hkinVXJ1ft6ty4PZlXLgLZjxtATJVgJeRIRMoeWvoLWAnarC33PRSFVR6XRU2oUGJkdRrD0ufQO3UaRM489yeLUMb721e9TLHTIFHKYHDr0JnCZ/DKdp9aq8ImXPsbZN8+i0aqZnpiURV87m7v4/D7S5SStRpFQ0I5O22JjLcnioSHGxxa4dXOLZktQkVr0WhWFygaVRhmbQ8/OfpM/+KOXSOd3uHFjnVrRRS1vYvXGCk99aBano8tMyMiwtsbjQy50pQxqYZjV9diu6viL1w4opNs4DPDE0Qh+j1Ou8qdyWfaTSYr1Om6PB1NPhasMV9/fpWMXOf86LN0ex2xurLoeEydm+ZNXL/FOXI++IeKYxYoH2LxONEYzsb0kY/YQU+4I0Z0desYuJ54+gdal5bULZ4lMh5lbmOXN19+gWWkxFh4lPDVMtdMgGauwsRzHbHTw0kuf4Sv/4U/R6rXSePa53/gi6xt70msgfCeVcpF6pSyBh81sp1FrUcpVqFUbtNpVXD6HLHLyeT04zWbyiRSZZFoKPC0+L3v5DKVUEZNWeKRahMMeqaEVsiu9US2HasF+jIwMUSu2ZQqQoHLFicpqdVOvK/rvcqWIRphmtE2aei02g5Z/8oUv0CqU+PGPf66wnHoLJxYX+fCTT1CNR3nr6gVe/NhniMXzpBJpblw6x//yr/6IrbV7pNJFah0T5y7f44lnT/H6W2fxeu2ybf3S5XMyYlYIGITxVa02cubM8+zF9tjcvIPVppWafNoGmR4mjPFej53RMR87e6t01Ha2t2OYjHYK+QIOpwmjuSc7OcYnRsimczLW1+pxc/TwAvfuirLCIQ72DuTJOZHMU6m0RbiKom3v1DFbrZTrdekvMRg0LB2a4sihcbw2LfnkviyizEfT1Js1JmYn5CLOD350TiaPnDl5kuU796Ws6iMnljjms5HL1WVwhdUzint4mrnHTvHzc+e5ubVGoVmXA+Pm1r5MN7t48RKjoyPY7FauXb/ByVNHSSQOeP5Dz7C5u05eJGzF45x64jTLt1ZxWtyyTPD0yaOcOjlLqbzH9TvvM39kDr3ZTK3b497qmiylFMEcsd04w95hpkanyGa26aqrksJ3+QNki3WWl3el1G8oFGB/bwWLVYVLBOI3a5RLNV588Wmpxd7f2EDX6TEWGCK1G8XrEEV+Nu4sb7CfrbOba7CV6eIM2smXGzSbGnTYqRV7tLQNVAa9vNDqVHUCtjzPHLOyMKLH2GvIz1pIs5YzbYZHrCwtjDI7NcT91buksyU6TSglS3gNeqZCIRyWYerNLhs7B1y7vYfaBO6hYTRWK1qbWTayr2zucHMdKvWiTHwRw5dINFNh4eTJ09xbuU6tmcLjMxLbiuPrwK8/vUAjE2NtO4vKq8E7MsWl8yssjARYmphgef0qyUyTE0/MEEslpATWLI7Vbo9cuo7FBOMjfhr1JH6nG78rQltlZi2aJpovYtabMZTq6AtVIjYnnVqFYqfCfq5GcBxOP3eMzf0tstUePUuYtjGIpp5nQhMjXVJR7Pk4dPIl3ry8y+U7cVpqF6eeeoFqvU08tsMnPvY8V27e5+zblzAJ8FNqo9FZpCdDLATqxBCvF75KkSs0kFT1h/u+TGoAMMRClhh3B54COW73B/RBX4UcZB90eyieg8Gwqfx/n9mQw6gyUD+Q6vSTtn5xuH00DWvwu0GqkjJnK0Pvg3jbgbehD5R+aaAWvRyPvO6Axfml1+0bsx/dvg94Lx4AJQVUSNlX39gs42lFqeED1kRpW384YisDv5Csf8DYTQ+doEwf6RYR26r0nijvc1Da2O4IhN9XaD3yX4VZ6AMQ8XyCsXwUSD0wnff9IQo8kIzVB4HHwKvyyE8VO8kHboNULcWH0neVCDmU4Mn6npuBIV4cH4oUSbl1BUshKMsBG9M3q0gWTjJjEo6gEvcRkXv9Dk7BECgG8YHPp28wl5TCIGms//5kRY1yXEpAI6OlhTdJyI6UyGLld30A01XJbjmxR3paxRvSaffExwm9Bt1eBY1GYUZEIaRaZZFeKHENFZ4UxZfSpd4Q7LrSWyOOV/HZCR+VuAnWSpjshcHeZNRLACFig4VUS6RyCSZEsBcislfMTKCUYuZFR5TOQEcKJ4Xqp0m73sWgttBrdGUnSbeTx+s1odP35Llodz+Nb8JGqaQjmRKva5JeFjQCSHXk+9JioGr55C/Lrv7oMxdw63V49GrMvaaMLM1VslQ7LcIjY3IVb3ZmGn9IT6za5fr6AbWeSngAcapreEwqeq0GuUKRTk+L3y9O1HW6WhXFZhWTU+hF1XSKVSadARxtDbVcipo2jdNtlXIZ0XJpUBvY24pRLzdZPHRYItJmo0Y2k+b+egI0NsmGCKBQK6QYC48QTdW4emebjrnN0rPDNHM6unWk1tzpH+I/fuOnWHxHKTUb+MIm9JaSNF3bTEOoGloyyTgGtYrpiSmsJgfnzr+Jx6/j0JIBkzWFxzPK+5dWWVsTXgkVqXQPnR48HrU06MzPL5BMCOopg8nsZGZukmotjc2uYnPjDgG/h3wmTzreIZMAhwVEMqmIdgw4wGUDgxGGx5y4AxG++v3bqE0qfE4/9WIem1tHR63hzkqBVtdIodhjODSEw6VDbzaxHy+wsZXAHxiiVhElMgXCEb8cvpuShiuyODOMRT/O+nqB+2sFnlx6ltd++Lf4nF3ZEq7SD1NRH1CtaSkXLRSKHdx+IZHJiBRh1C0THbF6221IGY/Tb6Wjq2N2GJmYmKNWVrGzHiMWjbGwOE0suSM9OAf763KoGvYHaFW7vPbyBZmO4gmEyJULZIt5XA4NYqXouRdeYH5xnm986xv4/V6eeeopvvPtv5NleOLk4w4ITWIRu13HoflxCrkko0NDNOtq7tzfk8asXL5Mr5HB6VXxzAtPsri0wLWbNzA7dWzs3sNuD/Hqy8v4HCPy+FOpGhw7MoFdW8erqTMqWK6dNKNemIx4cY9P8b2bm6wm6jTaWuq5LM8cX8LncqK22Cl1mrz+9msMhcdpNC2URdlkvcLo6Ch799YJtXWMYaata+E4NMyfvXKTjNZCu1hB3wCH1siwd4hoNE48V+Xwk4cZPzTL7Ts32N3eIDQcotGpsXhkmmhiV8YV53JZtjZ3JTP3yc98is3dHVx2PzevL7O9uc/IyAgjIxFZ4rd0+BhOp5fz5y/JYkchyWq1W4rxUy1SNkyUCxXRRiRXc+bmJ0hmYsTTcYJDAVLJGI1Kl8ePL0rw8qXf/T3++lt/w97aPmZRwqPpopLyErU0pVotNsbHh+j28iRT+9Rq4uInzGbCeA7+gIO93QL/5//+73nr7XO88fbLjE25WRar4cLorzMRdgVIpzJs7O8THg7xv/3rf83uvXuMen28duMC/qFR7t9Z586N25i0PWZG/aSTB7i9IZodA/lqj/knjvDNr38du1HLJz/yPNcunZf6XNFAXu60cQYCNLrgdY+ytX0Hq76Fz6Tm8Ogkb5y9IAxTlKtt2TPUa0GirkJjClITlwsTOJ0GVILtKcY4vDSLw+HjyrVVWi0N2XQSh8MsNbjigt5stCTYEuyHaAp2CN9ct02lLAzlBhotoa2vsHhoGqehyRc+cYY7587y/7L13jGS5ud956dyzrmqc5yenunJM7sTdpdccpdckiIVSEGWzxJhCYIDcHf+z7B9OPlgGHeQgQvAHSRbks8niaQoWRRXDBu5u5ycZzpM51zVXTnndP793qqeWa5qMJierqo311vP93m+4eqlU6SLaaq1GoFQQIol5xfnJa93Ynyc/b09KSDUlrPochWGQxGczhF2djMEhsfICGH+9Y84fuVlbs8vsLqTQaXzSpqHCEGbGB9lcDDM/ft3OXf2LO+++468LoYmRtje35YOLdVSiUy2xekzM4QDAVS1IuXYOppKnm//zi9xZ/Eua8kklpAIcgSNcGeptHA7fRxki5j8PoqlOO1GmWazQygywtrmLvtCLO9w8evf/CY/f/89aqU8c/4QpyYnufvkDgNjQVweC5nEPgGnHbfVSurwUG6PXnTwB0ZYWo6ysBJjdOYMDl+Ev/nRB6xvFRkYmiafaxFL7jI4HCKVihLxG/jVr81hZoeJkIaAw4BBLbJuWjQsQzx88oRiPsXVK6ex2ESwY5NKrkw1XcBtMFHP5khsVEhlq5y9coGP799jMw7uiI6hqWPcujfPqbOnmF9cY2lPlEQddHqRN6C4TFv0Vr705hssLj8Cg9AyarCbdFR3N3l5Yphht43l1UVMAR82fxCjzkJyLy5uzYxNzZIspbn15D4tjRaNxoTT7MasUpNP7ZM6LHD+vItna1lJ/9VhoN02Y3X6UBtEMnWFsXCYYjJFemOTYw4XJW2XplnNzsEhoZCKoN9BqlShbA2wXVER39zltB6Ozw6gNrjIN8wU22707hne/nCRYt2IweyVXdqA14Q3OMrydopkoYNK76ImbXWVbq9w4emqdTSF25UMBumFpEngoVCvetKBnqhdJFgrqeqyM98rNkXytVL/iu8h8YOi7+j/TgIIqQJW3JykTkF2qXudd6ndEJ3tfhkqinPlDcpiPk33ee6epUxpZAZJHyz0CnGluD2aF/THANLmtA8++hbAwu61v61HAvVfAEbieXG/7AMKqb2QIYkKXal/nBRa2vOE+KN1CUpP79GnM71I6ZI6FaHB7zSl25fUxvRcwkQeRl+f0k+bb7fq0vGpIYXRvcmJ1Kr3aGA9Ib2Sd6g8L5yipMVxfwIiqUaKZkS4Sj3fwB446NnkHp3bfvjkp16qTF+e75sADqKk74GPHhVMDlqOdD3KvnblsXsOPo7Ofm+sIfZLuGCJjBSRWSMmIjJH5QjU9tfay6bpJZz0QZBMSu9RsPrXkjg/RyDuCOz0J1w9MNcV171aJpCLYyzAugQt0ulLJIO30ElthxCmC3tkoTlWHL76mh0lP6YrHePE97oi41HWLZ3kxHb1aI7ipdLpSmh2hBmEuiVF9GLiIib9Mt9EgqUuzU5DGiKJn0vFHFq1Qeo1q8WqpKcajWI7m7RaVQmIQwMhhqbc1BpaHj/eolBootMZ6dKUjbVWvak4rvp+7bPg49/97hP0guJSzTPtc3I2HMTVhkePH2EZjFAUNJxGBb1aLe1p18WNrFwgnYox7LFxIhJm7f5jWoUOLpeTVLOF0WWmrmlhMGkZCoWY8EdQV9tsr+4Q2zuk0qhw6ZXTqEwaNPouW4sLjNrcmAtNKgcFbtwuc/5qkOCwcIZK0m6HKNYc7CXSTMwO8nT5I3T6Gl6bl9h2hr1oh899JUApZaZWj3Pt9VF0Zg2xAzsPH/hZ2T8kUXuMd0hHqQStspvpsQmajRgGYxOnI8SVK9/k+t1b7KXmKRZ2ZeFscVh594OPcPuc0hFkdydONtNmavwYLocfp0eNzlTB6wuyHz2UBXgqfoCm28KkFSJvFxYDDHvHoNolX4gxv3hIJAzZDJw8HqZWaZIVSlc6GAf9LO3GaVaF7S3MnNQzMDzJT95dJF+1kapUCU9amYxEMGnc3Ly1yvDoSe49uY4n1OHYCT+RAQ+bq7vsbWUZMZgklcUfGeXG4zjv//yQU0NTJBcfEvQYeBits292cWHKQWJ3X6ZB260hOUWIHx4QF9a3FiPNhvi06tFpyrz5ldfZ3N3g2fq67CQXci18TjftusivUHQR+VKNublZTp44xts//AEbG6uy83v81Gn2D7MMj8+wtbuLRp+k1RRtCAOlQpVarSQDLAcH/ZIylU435c3Lbjag0mmwOi0yoyR1sI26VePihZe5fmeeJ8+SzJ2eoZ7foFxsMDQyiNVuotEukysmOXXmDLFolkcPV/n6175BpXrISGiAUjaHxaTnxvUPySRrjHjhuF+PV91lYtCJY9DEv/6LXZzjAcJOG4dP15kIaLFHJqlo1RQrScx6K622k7JLg2c8QPzZOt2lGFNNB51UjZzTzMcHOxS1KplzIeh8wvznf/wHv4210Gbr0QI3Hjxi7IunaAw5eLLyjHKqiN1kp1mpMBhy88abVzFY1PzhH/8ZeouOVsfAidmzpBMZmTBuMBikcLtWrTM5OUU0GiWTyRGPF5mdEgnmQZ7ML3CQqmJzGihXGhgNFqwmK+VCWWoI7GYjx6YnSKUTxJNx6Zghvux9Hh8ba4e89ear8kYlKEtLK0+wufW0tW1iMeEyZ8Fh86FV1bHbyjKUrtwCj1dYxNaYnvKRze+h7QrL3QjNuoWNnWWcviaYXKg6BpxGB/V8lUImychYkEjYKwMO23VBxbnA92+9QzZXYMAXYXN5g4mhIH6fnWhsl8tXX+X8xWv8X//3fyI4GWbn2SqGap1WssjXv3ANk0nHw9UnmCIO9AG7pEZuL2rke3/1i2c54zUzZdLichio28xs7iWFdTlOjYvvPnhIsu2nbNPy7GAeh0PPqGuY/OEqwZCVw3SFZsNHu6AikTzA7jBKK3ARxCY6lMWSsOJUuNJmm4OuTouq3qaSr1Crd9AZzZitRkb9Rr5yepi9u58wNm5m4nMnuXfnvqRqnTl1RoZ1igR5jVYlszTcXheF9AGJzShB1yBGfKwsVvftWwAAIABJREFUbZAr59G61Vz9pS9wfWEZs3+Adz5ZpqsLS1qUSS+ScrtMT0ySOEygUemkzWwhV0LEsiVyKbSdOl9961XKzSIrm6tcPH+OL1++zI//8A+5GI7QqMcZODXGn//8NiMXzzHuG6SyvoupXMUb9PHx/hpxl1FaQqqKTbIHeUKuCJVqRYYcCme0wYFBNhfXaRfb5BdyzE0FCM+EMQW06M0N3A4NyYNNhgYF+IK17XXS6TavXb1MNlqglmvjMHu4efcRh4UGG/GmzB7SWAOsr65w8sQEPp+ZYMBAq3pINrnH5LATbbfG5PAAe5tCj2fH6nCQL+Yxmg2kUgmcFiv5eAFtEy7OHcOiM6LqukgkktKlTK1T83RpkfETp7CHhnj/xkMer0Sly10m08RotXHm3BnZ+T/YXMdl1OK06FlYfsrAhJhwJ2VXczKo4fzkIJNhBwtPnhAedhFLZmk2tVRLXTY323gDDrp2NTuFLCPHp9FrnGzP7/PK3BmsmgK7G7fxeVRksyI7CbyeKd770Soem5pKvsNLl6exBdxE82kqiQRj9SZb9RbmkTG0Bh252BbnpoaIZw9ZrNXJuH3Eo3FOCsecfImpAT2jI6OMHDuPznucP/6r2+yndRRqBmG0y7ExH1MzF/j4zgqxTJuOxk6l0UGjE3xzYUEqAiShU1coLWphySjKQeF6JQpbEe4m+PEioVojAmalvFraeIu7jzBHEYJ2STbpuVR1u4JGI4CYcEtT0selXkRYtfboNFJ4Lj5zwhWrp8sQy5D0I1mFi+Upxbqqq0wRFIckJchQFP39NHTpqiSdkxR3JSXlotdMF51n2V3vsb+EvuXv0ZQolr0K8nm+PQpwUZb1vN8vHAT7wYa9DVScvF4orKXwW7yuNz1SJjNiuvTZhyhIRYHbX6awjlW65OIepbhxaUV3qLcdiiFAW9JGhX223++X3y07Ozu9CZCyLPGQ+oaOAvYUE1kh5BYBfKJ3Lva3RVfaprXoioa0DBLs6yO6MoPj+bJ6qfG/EEQidrFvVtDfOwE+/t6oxL59sgA1PaOA55Ol/i5+VlciAW8v4FECvj7o7dHOeu+UkxRFqv78fPQnRor7Ws+WWGpglCmIMq1Srv/nc52eO5sAHb1zr5wfBYz/Ih2t1RJMCWWPX9yv/rrluWz3rK2PqIHPwzKVfXrhGhLXch+890I3RQiiODdSRN8DvpVCRtG1iN8J4b1wtGu1qIqEdvF7AVol/dYmzUti0UPqdUFZ08qmpMlokRRN8f1XtX/hs+Djr/7JXek20qqXKBxGaSdzuNVw+swJDqt5LCNhDjtNHmdKdLQWGTBiF0VLPEozucOgXc+Q30UmkWBxPUVj0IfZZpF5Dh67Q1JcjE3wuy1o9Do6WjX1bpdqW0NXhNMJxX+lSsigZthkZ2Zggvn5JboGI52WGnWpid7WwTvo4fGzbQ7iEA75mBobxmxIY7fnKTYzqO1g0fl5Mp/A7gPhXul0DvGf/yTG3OVLDMwKyk+NOx91uPPzDeZOzDI+4UCrr3H77kPc7gnCIxFSxTXMRgNGjYN4+pDDVIzQYBCjxcjuXhS6WlLxPDqNgcnpADOzYUqiS5hOMTs1wd3rH+Mya6Sw3CUQSKMqhTmiOzsxGWFvb4VEIketCh6X+KKMS76cuAbNw06WozlpS+r1CJ2JnboItlE5WN/N0jEa6OobYhPIZquSyhUMDDMxFaBQ2aTRjhMZ8MlRnV7jRf2sQDV6IDnZ++kWG3savGor7kYen0PFYiLJgc0t7QGT8TwGsx+LPczKxq60sRWBZMIqs5SvYbd5cTWr5Bp59AEHlz/3GqtP1kkuHtLONHCJZOVOGYPPjNMXkMLceHyPZktkHQRJZoQdlBAiqWl21cQOD2UyulYkdRvtlMtl6UxkNoPdppcC4VgsxfjIJK++/BIDY6N88MnHsjMrskWEQ4SwDHV7Ipw8/RLf+9538buFd7zSSWi2m6g1LYaGfNIeU1g+To7NMD4+SaWRY/nJPCGvl0a9jE6vQqNu0a0VMTVquDRqOrU2IiJSHRlmfneZYb+O0wNWxh1mKsU2iYJKUhzyzSre8QgbyQqFqoZi7JAhHVybGGZyIML9jTR/+pMbdPQWWsJxQm1hcGCUEbeN3MZTNIUDOdH53Dd/k7/++C7XF9foGE3ST9/tMuFxm8hm4nzpS19lczXFretbWA3D5Kr7HKS3sNmFG5oep9NFoVDEZDJRFx7mgnvc6fLqlausr64xv/QMg1k4UQialOiyGTAbzNRrDVTSFrIpk7IFf9RgMMqbU7FYklaFJpOZYrEiE1rdfpEonZTGDfFkCZNRK6cehWJB3qSMRvjGL7/J++/cp1HuYFR3GBuy4nI0ScZK0AlTrpo5cXaO/fQ8iytPZJExOj7Nt3/rd/jrv/w+mytLzB6blOFqxbKY/pxmK7mOyWBie20bu9kCrSoIXqlMXVYTCo1K1yuvz8zLcyfIbe9S2Nll2O2WOi+D3UxZ3WUvl+LewjNKxQFylTQObR1PvcmXZgfJp2O07WbCoSFWby0y4AjQOR7i//zOY46/MY5BCHHzBbplN7VKjsm5EZ7tRNnYKNARfHmtVuorbFardB4Rx9hpE6Cwyd5uTE6Dq7omunYLu14v3aQ6dLA7TGjbJT4/5+cLZ8cJuA1EM0k0Kg1DkSEa5Sr5VJqVZ4sEfR4CPpd0MDMJpzs6rMzvsrYUlWnvYjozd+Uk9mE/eQzMr0fZjeVZXNhmcuoEm9txZmbPo9PbiB3E8XrdXL/+M9mpL5aEPa6aaiPPmVPTFOIxwv+NUvQbX/+6dH3S67r8m9//lxhLDUYjHhJ6HXu1JseHxqlu7ODpiDyZENapEX66Mk/Dr0Jl6KArdgiobQwFQjg9Dpa2Vtg62CeeyUpzCn2mzmDAz9SZCcxeHVZzm1ouykTEJ4NcU4kYh8KYwiCS3E1YtCLMVUWpUOPM+ZfY2EuQKavZjte493iD7Z0s585FiAz6GB4Lsr2zQrGUFMlu0gJclA+jw2EcA05y5ZzsJK9txPC4dEyMDFPJ5KjnCoRdXkkBrogQxEaDxEEMp82Ow+oik6lQqWq4cu1L/N2PfiZNPzbywoAFzDaTbKZ4zUaCFhN2fVeK9U+cmWR57RmHGxnOHx9gZsiIw5Sn1U6hd9hI59UsLxdpVJwkkk3ydNDYHBSabRweHyaDAXWjxpjfTSOfIuixc//GJwT0WkYmAwyPBsglk6T2Emw+rTE+7BSqVHRS/1Qkv5/HN3uStEyarpPaXOPCRBiz1cSjRIHlWoftwzRnhwexUWIm7GByZID3PrrB57/+D8E1zp35PTo6B7ubO7SKZazOMMWakUJNR6mmoaPSS+E4AsqqlUJE1RX0EZUUwMqCVVrQCpChcONFcSmKOkFvFpQR8bNaXJCC0y5IIZK2ohScAlBoumpZfAsA058IKBSafnEmCj695PLLQYkIMT+iy/SoMz1jWFE0K13rz9LCxP2sKcLdul0pnD9y2eqZ/AqbVLFdAiz1u+EyM+QXtCUSKB05RCmlrKDFHD16nXbF0ve5jkH8XyuDH59bCYv3vJgHIo+hdGpSpisvPsRxlgBFHENZVLakjbf4V+jHTILCJwrsFxzGFAzSkUeuX9wK0bKYjryoY+ntkNQjCIAhynKR66IRhXdL2NmK4lvptosKVAjs+8tT0uSVIEAlWLI/tno+mephIXl+lWnMC9ksAqD+PfodCRh79LF+kS6Xc6St+WxhL5+Xp7aHGnubcpQt0yvaxTYoNK7nzmJ9M4OjY953bpMo9Tk8Uhb9nBJ4FIopGXDPwVAfACtGC30AJT4bAqD3jRqU/BtxPvqBncqxUqhfzyMpe5PBbkfWA2LZ4jyKh3C+UiZfClXxiKfWA8d9AKYV4yq5Tz1Ni3i+t21iOcrERHyeM3L9taoIIVVRKlZkk1Kc42ZDrL9J0Xjhs+Dj1r+6I0FBvdlgc3UVt9nCqYlx6QmeKiYR/bBn8Qy1iSmabXGz9GJqaWjFDznmMeGgSDaxidtpQuWwc6PcxeH0sL21h01vwYqOZq5ASRSA2jZd4SIVDNPShDBa9WTSMarZBLV4ldmQjXq6SHQfpk+48DqCaLJdHi0vM31GzcTMSW7eWKNZtmIz6qiWolx7BQLTbkp1N5UCPFlc58JlNQ6Pi/sPC/zHP2zyxjeOofcK6zIr7/xtHoPWL32XRye9/PI3v8T23i7f+cu3KVbznLs8gUnvg6aPR0/v4Ys4sTh0nDl/kp2dLXLZLDtb20RCAxgNHc6dm+bWzZ+jUTX4wisvQb1EM5/BYdBjENzcRJybD9Lo7TAwZObsuZM4XX4ePHjGg3vrHB6Km6ugU3hwjorR9nWMBjh+zC9R47OVBKEhPQ6vk4roEOltJLI5dBoTtXydU8dn2dl8jMfbwu3VIvzNM9kGuSxYDlxocmUCfis2t597T2KYyhqCnQZnjoW5tbLAnlEYVlpIZARdoU5DY5W2jdLvXa+VXXGD2siVC6+w8ZP3SNUaGEdtTJ4+zbM7K4QqDk5FjktXp7y2wb3oIplqiYPDPQYGfLTawgWpisGs4fjJGbb39khks7JjQlPD2TPnpTZgfX1F0nPCEYsEf8ODY6yuCBvgFGZVh9/6vd/jez/4IVuCLjA0LMeGHZFwWm9g1hmolrNEBkyYzR6aTR31VoeTp07w7rs/xGpRY9RpcYrOs0pNXdMk6HAR3dzgn/3T3+Peg7uo9WrJkc0cJGiXqpyYOc8nt5/x6uvnqDYO2Hp2my+em+SU38qQScdf/+AGT3fAM+um6tDjcY5y+/pjGqUqPrsOg6Yp8xmS2Ta3HxTk2PlzV05ye2kX7+A4ycQKYWuZr10d5eSQAGuD/Nl3f8atjRIZvY96p0Hsv4Wv/evf/xc8XbwvnZnK2TrNkgGHMczdpw+wBwy8/vnXyeUK5PN59vb2JVAQ2RbiITIaRHkqRrOHiTRagwaT1SI7f5WKGJuqMBtNCAeNtkrkdqhp14XzhjjnQv+UJRAMUK7VyZXLBMMhmuqS/AyYdTZcFge1clb6f/vDTuLpHGqtmdOnr5LY3WE84mc0ZOTzV8KEfEWZEfQf/uBtOupj7CQaZOs5jLoShWaVs69c4ze//Y/5X/7NvyW1sSNtYs9fPE/LqGU9vk+3nZdOHY1Kg7NzczSrOQrZKJVKjTOnZ/H5Inzw/sfou3XevHYWvRgrl0ro6nW21uNcuHSa/VSegckZEtkyH320yU46isOuZSroZtLnZPrEGA92liUN1CYyDw4y7OjrJOo2Gk4dwunC5/XTzdlwWvWUO1kOi1WW11Kkdg5xOYUlbVW6ewiwrtdb0ah1NBpiQnRAs9sl16zjEB7pjaKIvpABTr6ADqddxaW5IaLr65wQ+T5Wh+jvom51GPAGMKs13L9+ndevvIy+2+bh3TsUqx3e+PobxKMp1te2ePnqJYrNIu/evEHNAJbAAHWVVTZ3zO0WW3t5nu2UyNX1xHPC093I519/jXhiB5/Hyscf3pGNEKsHHDboZuB//Re/zekx4eq0SN1j5JP1p7z3Vw9pF0A3oCKHhs9fvkIQNYW1DYqpBFe+/CZ/8e47qAetqHQd1PECI2qLTO8OhPzYw17ev3eDulFDUy0+84N4Qz4Mdi0Gmwp9t8TxAR/jPieVeJThUICnTx8SK3fxhydYXlhndysmC1vRLW+0BPXPzEsvv8WP/u7nbEe3GBofplgtY/O4aKmhJsLvVBpS6RwGnUnSGmyeKkaLGq9fNCHqVEolgl4vuysrIFwWDUamR0dpJPYkBeHK1WtUGw3iqSye0DArW4doTG52Yil+9FMxgVR0XCq9SYZsVXMFgmYjZqqMDDoZHwswMhJAVSpw4eQwD2/9iE67gMMDCeEgbnKSK9jY320RT7bI601YrF52tg9wOmz4PCbs1ib1QhJdV0PQM8DmwiZelZ6Zs0605kPc4nvGGSSzVSWxXSWZLlJuVXn1jdeJxQvsFErUtGr2tlawtVu8ee4YFqOZO5tJrm8mKZsdOENOgvomg5Y2EyGXLKTSlSa2gUkM3hBb0TjNuorTJ15idPwkxbKWvVhZUi9yhSr5YpFMNk4ul6LRFJ1xg8JLl/EKgqMupg0aSc8SEwidVisT20UbVQplZRibMBwR6WYaWTgrAKSLTup4eoJaYWsqJhMy9e25aFoWoF2dpHIJzYXyV6N0+GXn/7keROonjoLxlNJNFu0yyE+hfon7ZKtHTZFUJUFxklaiguaiFMxy80V69t/jbdUv2l8EG+Je2wcksgv9giuX1LX0JjFdwQz4hYcEKZ/KDxHHWGg0Pq2YEN140RAR01NF/C0sXuvU63XZHNFLMN+bOPQmOorWQRSxAiwokxqlqFcK4v7fPtgSx0W6O7WFcFroHQTlTaFeyaPcy+NQaFGfDlZUQJRSlPfBX78YV8TzCi1OgjCt+Kz3wIU4778YlvjCrotrQkwbJOjr45pfKPJfPKS9udTR+ZA/9M69nGiI7ZDbKvhuv+japdg79/dDAQFisvDCBinGX/JxJPSX0z7laulPwyQ1UACInlFCP+OkI6ZzPZvlPhDTaoXjlJhIKBa8EoiohcanN1Hr5c+I1Sq5KwrYF68ToFqhMPayagQgEeBS2XFlQ+Xgqv6Za09M0fr0LuVaEBNBMWZU9kNsg6I3MsprQrhdif9/sijSjf9zD4aJxY78dvfDf3eTjkZPIpNne2efar6L0wCaJgS9yE70yPQomy0V6aLw+e5SLzbxaLWMWjWkVrYZcMH5uTA/fxBjXnQyLBAenZCiV4vejF2rZ2IoQC4XY/9wi1gmR6HrlcKaoNdFOZ1gZmAQn9FKNZ0nlcywuRXHZdcxGvISTRxgsNvZ3C1wfGZGFkcWbZ1qYZexQQjPDPNwtQgtN/VGgXQxwbmXBsiVddy7V2Z+NcHYrIPYQR5VI8xbX/4WP/vkOht769Ie1u5xMTIxTUfd4MHT6zhsQ6jaItSsRLmRZWvvGddee4mJiRHee/cd8tkcboebwYif4aEAsdg2GlWdkNfOYMDD9Q+u0yzASNjB2rM8yTz80q8dJ1dIsHeQIhj2SP/mx493SKbB5RE3yS6uyHHUJgMeD9y9fY9UHD7/+gzuoJp8LUqqUKRec2DT+rn9s2UMwtHEAq9eHEFFShaBFWGb6nDTxUGl5GZvdR2nuUsg6Gd+OYqhpOPa2BSmThGdr8uj4ibzax2On3qdasfM2+/dpKkxkMlnpPDTiIZSqkzI6eGMw8Po8XH2Kjmerm1QTjR5efwylUQVkUq2EFvHNR2mYWySzBzSaJapVLPSeUgvaC0eB8VKWX45NRpiJG+UHftYdI9wxCsdhubmRO5AmUholO3NBHdvL4gmGpFRH7lqA63VLjn7gtdoVXcwNcvSkkxqabzCYnSU19/8Fvcer7K0volK26ZcyXIYi0p70i+8+ZrsBNbzWfSdNosLT/CFAhQaNQrlOk6HF6/DR6MqujZN4qvzDPnB67Rj6bQYN7d5bcKB2qiWqZHfv/uMFFbOTU0x4HBy7/4DbP4Q28kss6fPs7Ewz8PrixwfMLG+UCWngUtf+wKVVgGLOkfzcBVfB7588TSbS1HeeZhkoSB2WU2+reetb36L7/3tX9PqVrn68nl21jaIbqblMThIw/HjYYaHR7hz9y6Vcgun0yo7Sga9EbvDQeIgTi5bw+E0yOmdCD4TNzdxExEc40ZDBChpaWq7MqxR39WS2I3jtrhp1BoyjV7cGzxBF4VqiUq1SSQQUETzlRInjw0BZTb3ErSFHanNw9VXvsKtW3/F518+RSO9jUefYCzU5uTxEwwMv86//J+/y/3lNJaQl2LikLZJTctuQvgoW1R6OrEsxkYTi82AyqHBNzPI/VvPCPl0OCwOaaP8y1/9Io1SktWFx6RiwixDRdAbYXLCRa2UQduuMzEQplOrykbI1o7g21vJV+DCxVcY8Y9zZ22e/dwB3W6dkM/JUnQFz8lBKrUi5lqDsyNTPIwd8myjTUsUFqoSQZMKewkMrRSBsA2t2U8yr0VlrpPP1wgER8kV2vzk3buSmzx35rykjrz34S1FONo00MzVGffBq+dPyETkRw838Yfhd373Wzx+ckPSUVtWiwxEtGoN+O1Ozs/MYlOp+Ms//SkCB5094WM3kUTt8ckv2YGRELuCpjQ5QFnVZE0EDOrsFGsqPnfyBKcCbmnDu5lt8vHjDapqOw21GZ3BTOLwAL1Ww86zFC6Tilqri0kPbg1MeY1MDoT5B9/+7/jfv/dnGMeH8Nr07G2scFCtkWm2MKnVuNotHK0Gmb0SFjsc5mAtI5JyrVybnuHlkXEye/usbaxR13QIHxsXum/uPb3PwIXTaHx2ljaWMFo1TAz40NcKaIpZ0ttZPn91QoaUljR2bt5fEHFbhEPCsjlJLCo0SHa6LSN7m3nc9kEGpiZ5srLMfiJJR6cnMDRGeHCMpZUNrFYXm+s7ZLN5BvwN3C4z+7Eop0+flnlPPpeLbCxGwGYln0jQKBZ5dWKQ6YlRtvZ2MVgtHCRTBIeG6WgMfHzjLh20LD5L066C0Wkl22hT7yhpxCG7lRPjIVYW7+N2wfiEn4C9gUndxaLVyIR7tdlIpq3CFBwhU1GzsZUkX+yiso+QjcdRNepYDSrarTx+v5n4QRqX3YjV6MCmt9EtlCm0DjA5IRKBRg70NQNB2xQ2W5j/7zvvyHPy1a99jo8fPiZXKxP0WPDq2njF595kY+mwznZJz0qphj5i47jfxsmAicrBFqMDYd75aJ5MA2YvjWJxOeTUc+70a7hcISKhabpdK0ajW3r6a4QwUiOKUiWMtFEXOqeK1IWm01lJnxTUs6JIgS/XFCqHCCvVimJYCIEVPYL4V04WZIGsFOjKnz7tRymOJbgQ0xNZaCpFVrsliD8a2VARAFVMSZ7TrvoUlxe6vr3usdJpF0UhNBp1qbsSlBO90XIEZOTyxLZolElO3w1YDkf6jlAvlG19oPG8sFboR4qzlyKQVgCOMqkQBWK/MNf2LGqPqDhiCiPX26PS9HQ0aqlK+zT4UATIitWuBCtynUKb0degKICkTyOTTlCtlkLF0qjQy++HhgSOIqju6LV9epFwTpKoS8yeBXtACaJUEsAVy1vFPUqAEZE5oThF9ak9Anz2gZmkhvXcxpTphQLplOeVxqCwL1fcqgQ0/QVpep/61kuzF8fzOV3r+VSrPyV4saruT836gEfmgPSmQUcOYn17aIVQdmSJrKCKnpiolzMjwKwETRJQflpYfwTgxHkUYKH36E9qxH4rQKyHASSYUGx7xeekVq/LRok4J/2poeJiKSywFTCjgFnl/fLTIgBDb/In6V0icLEHJPuv6e9T395anDeRzH50vHrLE5k1gjYpph5S0ykAh5iTSapWTxvTA9JH1C7go0flz4KP//iv3pdJpbliHZvdS3T3AE29wYDNiN8AxyJeDKoWuWaGZ3sputYgHb2NVrWOKp9Ek6jy6gkPA3aLvKHnLE5E9EISDXWjmXK9wd7aOn6jFpeuzctnZ2nR4f2Hy+iEcKjcwmXUo2urcJntaDt6DBojkdAgOlOTWOYhaELsxyEaL/LKa5c5iC2yvrDOsUHolgX5AvZbYFTbGR+fZffgCWdeHkZn0/LJz1f4+EaDkUkr9UqddrWJyxvhpx9EefXNk6hNFla2thgYHcJk07Ow+BiHY4Ba1cDG9ipj04PSmanTrTM2Nsx77/xcCizNRrh47hypZEyK0E1GFW6nRdjZS3D0+MEWIZ8XNXqK+TROhwGXz4rNZeIwlUZncKDSWMgUKjJ8cGVtSWZWnDw9x+CQWSbE7m4mWV1f4OrrI2TK25htRlYWa+jLPlRFtQRtb71yiWODDmilie6ty/TdTLbOsZmLNEND3L57m3Y+jVGvllS3ThZqWwlGhRZk0knBU2V7R8+dBzsYrWH2DsugMRHd3cEsOiyFDq+encOpt5Lb3WZ2ZkpEW7Kzn+Dp4g5qjYcGRnYSCQxOMxqLmkT7EJ1Ji7iHC897f8hHrSYsV/MUChWcLieCYyjGdOFwhPPnzmCz67h1+wOmpwcxGQ1E95KsrQgqieC2qmm0WjK7QG0wEUumZPqoqVHA04ZpD8yNmajr6xxmujx81sUR9lHBQLZWpt6qyBvj2Mgo4YEgDr8Vn9VCdHuDO7fuMXd+lrZey8DolBRzx6NJytkUrfwmEU2VgFWEqI1SztfopqOc9HQxOcB9cpp3lhL4x19i0NAitvSQ0xde4vZajN2qlrrKwICpw9mIlZC2jk2nZq3YZD5X5/qTVSL+EK34AdZcnm9dnWHUZaRtNfPgIMPfvv+MhX3Q+YZ4vL7HqQvnKBST7K7vYDVA9BBcPhfZbE66ZcyeOI7b5WFzc5tKRQTKKTexgvCCFiFDrbYMOPP4PPJLVbhUVaqCcqbcADV2E6VqFZ/NRzVbkanIxWxe3vSFJkEjMimEA4qw3CyXeesLFzgx6WNt8b4M/VtZ32EnXsXosTB79izLu7cZ8nsJ6s2cDNkoxR/TrMHpC1/nhx+s8GQvizniJLdXpKxq0XXqhPSHSjzNQNeIW5CqSjm+9GuXmbw0yXe++zfs7RYkh9xmgNcunyFg0+MzGykncqhqKlQNNR1znsign0IhTTDsk4LuZlfH6laCaLzCylqS2D6MmOHCV85RM6nIimwGvRrHqA/DqJOD+C5Cnl3a3kc/PMDH72fJxWsETRBRZfjq7BjHAh1cDhObO02augE0w2VK1Q5La/u88vrXWN4+5A//37/FP+jl0ivX+ODnH/PwZoYxg4HXLs5BIcWQ007E5ZGhfzsHUUqdMiqrmmglhX7Qi0GrJ+zxkz2Ik9o94PyxSfLRKH6LmZOTEzx4tor/+Gm6mgZWl5YaRXYPt6XJh8ZopdHWET3IUF7b5ozbzMyl86xm0lTNNlbjOaLpOgYS8mdCAAAgAElEQVRzkIUnW9QrXeyCzlLMY9EbuHj6BGNDXirFOLH4DnMXzpOtdVhY3+Pq+ZM0Kmnev34Lt7AO12tJbq1yenwIs2iIOL14fRH+4L+8Q7KiZjLkpp6O4XXZGRgeZn5lGZVeg8/nYHDAx6NCAtPYAHV1h7XtVRm+qirlMdTLtIoNXr40xtbWJsfOXuLuowXZgRRFm8/nkt05kXGkx86DG88YCc/ycGuXhlpLNJFGZAyrTXYcLj+h4BBLC8+I7uxLHZTQTYhE+manLV31RJHkddgppZOEhNjdbKKYSePQd7l25SWePn3CxPgYS/NPWF3Y5fL5aYyik1irMywMUBJF1mKHbGdy7KbKaPXC7tbKcMhJrZpgZMyHxa4hGdullgOX1YTFFsARGuX+xh55jZZyV0212SaVKdFqOtG3U2hqcSaHXLx06QJPF1ZZXduhKs6XRYTPwslJGJya5vzla1y/eZcnD+YpxLt4zA6adSuo3aQScTzWGg2tno29FCG/Gr9Ni9esoVprcXulSUlnpOX2YQiZcbRKeDsldOU8J49N8+DJCt6hABlhrWwxyMmcNzLJmbmLTE+ckuBPZA1Vqi1J7RS9VY1ei9AY6GQha0AlNB0dFflCmWpVcMyVqb+or1LZHJlCiXK5Qqksnq9RF4Wv5JoLWmgvQVtjQKURGgXRaRXApFd1Cr68KJYkNaTH0ZIVVU/jIe1K+xncyjpFQSbe369b+wWYoFOJwlU6J8mOspqOSgmYk4uTgm3RVVfJiYzYRlGMyQRrSa5/IVyvRxtSLGcVCsvRCo+mJEqx2NecHHW8xWRIcCl7291vG0tdipg49JK95aSiLRRbn370O9xKV1wEPYoCX/lekM/1pjov0qn62gQxzVCmJkpIneza9wpW8X9ZnEuamBTO9EL9lH2XGRnKGyTFS5nSKOtXKGg9sbSk3wkgpAAFeZx7kxgFqPUnBkqzTIq5e+BDoZs9ByAvUpvkeegBOGWqIsBcP0n909QrWSCLKVav3d8HYnLZPQChQCnlKulPLl5ADc8pTz3AooAvRUdypPPp4QHF9KCf3aJoPvrAo0/Pe3H6I525RIhgT98knhPnXRwPZS09GpjMnXk+GXoRKAqWj1iHOJ9ywqZWgG5ffyNAqgAS/QlUn4onJjh9SuKL10p/etKfwOlUOllPCFAs1isMXoT1s/K8AkA/uFP8LPj4f/7tUwYHxui0dWQzFfZ3YrRLJY77vKQWHuPvNtFXaly76mK73OBZoU7d4UVvd5Dd3yXQbvHS0CgP312Vo/iZGS3a0SEOrSaWilkerce4dPYYUy4XDiFmyKbIpxO0BA81WcChM2LAwPmXX4Wunu//yV9x5waMROC1NwfRRFLsH2h5ulxm7NgZTDYtyeQzLJoyr527QmYnx9hsiOXiXW5/nKVcNPKNb32BhY33uPrGjEw6f/vtRYKBc1w6fQ6LvspuNMrtx5skSwaaGhfZSo1iPSeLZNFhWV7eIJnOMnFsFLW+y8rqIleuvCS963UaPUatiU9+dl1qPVxOpwQlTxceMDAQwmK1yTj5tY191GIEhJ5aKoHHrKXRKTE2NUi902R+aROz3cb49BT+sI94ap9ytitdCa7fXOGNL4zJgCyzrYnTX8bhazB36izLC0VODL7F/Y/nufWzd3nt4kmiq484e2IMTafJ3/1wiy+9OU4kPMZ3lz9hYHgIsjWMGh3RXJKgK0zzsMqwL8zS7gITr8+Qj2t5cG+Lnd08oeAxlpc2SO8VMHdgyKlh0OnFpjURHotw8/0bnJ0YQacy8XAjynZbzUEXqmqRBSK463Uq5gKvv/kFns4/ZWc3KjnFWo0Bl8vLxtqW7FqWSkVi8TQTEwEZ1ibcE65cOycnbc8WFyVnMBkvSfcEhzcoRfzbm2vo9DosdgcdkTCaLvBPv36Cf/6rr7K/eBOd18WDpUM+uLfD0kENa2SCc6+9htZk5M//7M/JZ4Rjlhl/2MKJyUnqxTx37z7il371S4IBxuLyCvl0nr31DP/oV14hoE1xdshEt17m8fIee/EyqjoMWMDhB/PIOIdYOUjVCbTKNBJRTp6/xGquxsdru9yfT3PGB18+7iTQyRHygmNmmqWKhv/jvyxhNNpxa3y4KgVmHGmG7R0GRsE2GGEzAXhOcXMlw3qyhjM8xt/84MeUc2LiJ8SY4ltNGb9bLVZ5g/X5/ET3Y/KLWwgFy5WKpFXlsgqvXZkOd9HqNDhcdpnPYbKaZHero1eTSGVk99ZpclDLVTGotcL8CZ26ydmzxzk42CW5XaVTrxEOwpgIwAzrMeq8DIycYHUvxkHxkKFjQb7/wYK0xp4LTaDLiw52mlIR7B5I1c34pk6zmtqmHG+RLKaZu3yCQilBK1/gfGiUM8MDXJgbptrc44NbP2Zk5iy5XI3bN5fk5+Ly+SE2nu5y8bifw9UET2/AhTk4EDktc1q8A36i6Ti2oI+2MAVQW3nwZEOCyEwyhz61S/jUBA6R21Iu0Wk2yLfLOMf9ZONRfMIgIeCnMQzlxAn+8j+9i6tZ53OTdkY1aWYHVZQqNbLFEH/+w328L8PMXIj9ZIGW3oLe5Wc7lUNltZBrNDC7HOT3M9h2G4S9dg5XVzE3IBeFiM9MR2vENRqhbdexlt6hYqhLesdgeEDmX2TjCY6NjlKKJ5gIh4jv7lBX6SnqbRJ4rO09JTTs5tjJaRmAKcwB1EKflkhT2dyltAIXXnei8mqpWdVc+OIXuflgnfd/tkjIe5Z8Rs3B0mNORRxcmD6B12zGF7HwaPMujzeXOHvpHMXDJvfeeyrSMkVjG6/HxkGsyPlz4/i9Zsx6+MH35/HZwC4C6IbP8MGzTb75zS9SKokU+gMmjs/y9ts/JeByE7GbmZsYJG8zslUpsRU/IF+rShveRzfnGQnqeONzV1hbn0et65IWKfYGMz6fD5PZiMkI6eSBcIpkKDRBJadmfemAO+t7NFQGikLfYbChszil41a9XJVAQQAGkUQtdG0iDNHp8bCztye/LC0GLU6zkZGQT06xhXh2v5LH61MMEDYX5jkxPEg3neTi+CiV/W3efOkih7vbLKyv0RI8eruNmfMX8IVDlAs5fvbhT7C79JSbeQrVqpxoV3OiSw56k5XZS69yd2OHW89WcYaG6GoN7G7tMihuMtUNLp/W8StffRW9zsV7P1vhJ+89xaCHN14f5Hd/63M08vf50z9bAn2E6KEoGLSoOhXShxmMBh9LixkcFjfDAR3PNmJoTTrcbgtuh47oflJOUfPCdccxQjRfwuHWYqwXuXJsgsTmBscmZ9jcjUng6Qs5pM2pyWVj4uRJ1B0t33jr15gcmaGYF00NtQxF62q1aE0GtOqudG5MZ7Kk0mkqlToWix2XW9ASjTIBWdzDjBYrVodT3sdEd7dYKJHN5eTfXC5PKpUmEY9Taol8BPVRg0WrM8hkdVEwSXpWq0Oz3UbcHvWioJXULWWCIihCCh5RhOXiPeL9MmNEFGOyE69Qnl4UgUvKigQfgmql0FhEDoPizCUcG/v0IVHk90lYzzvPskt9RIdRyty+hqJPuRG/e9HiV+k4dwRpXdJ45Gb3qFiyk/1CV12CAWnNqhTYfXF5v7hUpgiCmqOSlFIxyZEhe70Kul/0SqqRpOKIyYKgBfUAWH9dYooiQYuCH47E4gIFSqpYPw29nz4ulqfoe2SWRo96JUCGeO1zgbNYlwIulMK8r93p0Zn6tDZlAfK4CNDXL7D7AEOett72i2WI9YgufZ979eJUQbzuaPLUo+0dHeMevUsKxo+Ke2V7hYuUuFZkw04C0D4E+LS2pD/B6k8OXjzPfeAijoqcFvRsoBVdy3NNiTKx6qWjv2A48Cka3wvrbwqw2ptw9NfxIqDp/05r0MtrTYJSocNtNmlIgNLPuukBNeFe1tcD9UMoexSvvt5Fbp+kKb5oc624cwldlhLWCG+/n/4s+PiL/y2NqqUmeZjFbnHJyUc5l8EsOhBLMUItOD2o46VLRlThCA/TOXY7HUpqyBwmcDdh1GxHlamxcqfBtUnIu/UUIh529V3izRpjwyPU92N0E2ma8TYjITXTZyfQ1VUktw852MszNTVFodKSnbq15RzZOMyd1VI0txg+Nki2rqFlsHKYyTA0GGH16VMqh3XmxgeIjBiwDJdYX+5QrVgZOzbA/NrPufz6ICOTQyTjFm5fP6B0cMirZ/yYfU7SNRPv3NgjV7dTV2kJj7pIZ5NkUlV5gT94PM+bb71EsZKXIkEBME7NnsKoNcvO0vbmHlabDavdSjS6J4WvoVAIjVakxbbJFIrYnV5aXRWNeI4ht4fIkFdaSa5vbXKYTEs/ZYfXhVrXxuYwUMpWWJp/RjxeQWTDjIwZCIS1BCJdyQs2WxysL2d49KDO4YFw0xKToioRt5VTxyYZCvhZuP9QmO0wEI6woV6nW1fjbgSIbh2SUWe4ePkspUSFTlVLslohZ6lRS9WJ7eSI7bQpijDihgwd5h/+8lsMut0U4ikquRLL6UMKO1GuTc4RcQX5o//6NusGPRmbhUKrgUnVxaPT0LE2+bVf/ybvvPseh/EkWr0Rh91LMpGWSe+1cl3yfPWOOiaTlVymRD7bxGgCm02EfDk4iOU5f+4se/spaiotumaZhgjH0qrQGoxSFD3qNTGsyfHV0yFa2R3GL1zlOz/4iEe7HUKzp/FNn+Hp1g7vf/iRtIsT564iCo6wgWuXLhHb22NjYwt/yIHT50DVqjEzPMDO4iLnx0fxtArMzYoArThbqQTRYkemAZsNDvyhcTJ1cA+FKDdS+Jp61u4u4vAHyOo7LGV2UWkbXA2Eyd3b5NKo8FMHyzjsYuLOhpab92uoWmF0hQKvHodhR5aJISeVppn5rRj+4yd4uLuPe2wCrc3P+x8+pFIwkTlsceniRVZXF4jGDiWQE51BcfNWuLFa6UjRH1/rRQdS3GQaDRx24c7VlM4zNZGuLXQ9wt1F5KtMTtOodXj0YIGAy0e3VpEha51yiVPHPOxvpikmwO2E/+n3v4jdlcLvd/Do0TbxdJNKp81rX3mJrYOH/Ps/2uX0yStktzcImot8+zfOYDSq+fFPl/mTv0jgHTrGWiyHqtlGp21I97pmTUyHwNCEc1ODDHlUnJq2s7e9QNdoZWJqjnsPnpBIlWVHKejTY+5q0Ne1WLpW9F0DdesBLT24hiJsZZJovR48Q2PcuPuUXKGO1xOhVhamAiWaFrWkYg24fSRWNiQfOjQSoZUtoD/Ic2VqlOTAEk/vmNBUghR399Hm6tjr8KUv69nJNtB6zvCdHz/Fd6qN2qgnPDrC8u421kCAQqfLRjyOMxjGEwxTPojjjCbJZ4scbMCvfHGCdqZNMdEkV21z/NWXubH6iFwtw/HJIZqdDul8gUKxJPnZ165c5oOf/IRqrorXZSQ4OEGuoaOrqxDPb9JSNbn00llqpQr1XIXE7i4OsxaXxkKn1ODqm+dwD+tZ2HtCvl0jODRL9EBFvRoknzXQTZeJ3nuIp2tGlS9h82lJccB2scPQhJmQfpy7fzuPxaxHJWy6Kx2MXTWR4SCzF6apUeH9n93BbTPRKXUohsa4Gd3G5YPJU35Mbivjx0/zyUe3GPYEGLIaKce2yJTqrIu8pGaLfBtOzp2mJswOaiWmJ4c4SO6iEbQj+bu6zI9wOSwMRTwYjSoqZUE5sZBMNNjeTJOsqinUulSb0JC+TDoZ7Ndt1NF1m5g1KhwiuNFsQBj5me0OUrm8tN0UzQmTBtw2g0xDPyeMEfI1jGYLicMY7WqJXHSXy8fHmfBYWbn5kdRs7a/EaSdR8o+CJvbiVXxBE2aTUVpk1rotDnMVyczP5204LGY0Yoyng1y7SaqrYTtdw2AdoFzRoW2r0Fe3ODPV5MR4F49Dw9j0ZcrtKf79H/wJXhd8+zevcXy4iL5wl8OMl+/91xQqXYhSpczIkJFcOsHLF1/m/t0dllcOOXXuAo8er8nPgaibtIYmWlOHRKnFVhaMfh+tVhd9PYVdp+bczLQUdyezgmdoI5OvSmv8XCqO22fjja++zujgGBdPXYS6ikZVhOrWcfiCaCxWKk1hY9qhKabP9bpUAQhw0Wi2qdUbNCQlq6lQSNRqDEYjZrMFo9Eke7pCGyLouX2xsTAlOcyVOcwUJV2tWC7JFHnRbBEaQqkykHqOLiqRsC5NrRQqilI09lK3e9QUQesSHXmhMVHyLRS6k1LwKUXwURdadN1lF1oUrQrgEMWhAD7ir5wQCCZHQ8lhUKYEz5PFFezxfJmiWO8Dkj49RaElPX8opbewXu27ZSnPKl3qvqC4BxgayjTiRbcsuQ09OowCSlRyEvVp1ylBM1PAzIvLFABOvP6585bSpVeKaGU/xL/iNS9OIPrFdj8osp9GrwA7BbUciZ3FNKo3/ehPOV7UfhxRlGQCuzK96C/juStU377505kuynRGAR8vWifLfZBToxe0ElrF4lnZ9ufQQNnWvsZDuT4ktOxPKzRqJSOlB2T6+hKRWN6n7/WP7YsAqK+zkZqh/psUmHOkc+mfi6Pj+anz3bPGPbqmekGOR0GTvSlhX7N0dEkp+yjApZgqinUIEXp/ktEHWv1zcEQN7E2P+gBWceXq5Z1Iql5VWvhKE4jeuqQNzBH9q8uPPyx8Fnx87z+UadcasrgUny5BbxFiXpFDm3+2hr/RJbuaJuyHgRN2NH6/BB5dPYwPhaFSJR/PY1RbaeRrjKkM7HfKdAd93NnfpGbQYLWKUbawW/SSOUxi0GjYXt6TLlivv3SWVqPDrQeP0TntjM7MoFfriG3tMRIZIJ1J0rF0cY8H2M2nyFQbnJg9z9O7TzB1ulQyCYJ+G41uhVS6SHhgTIquu9omGlObWrNKJtNm4Wkanw7GhZDSClsZiBa0tIxDZGoVpk4FGJ8cYn05Ri5TZj+2h0mkLg8H0OrFDadFKp5gIBjhyYMVCjl4462zJLJxdreihHx27BYjszMTbGwts7aRYfq4CbW2S+6gS2yrzsyJCCdPzbC8tsmzlS3aXQ2Tx46RySUZHAmSSEY52M9w6cKbfPjhDYKDejTmFIGIgVAkyNrqjlyvyzPByuo+X/3aG9y/f5OhcIjoxjZnp4+jbzTJRfeo5jNcfmOC/ccJjNlBNF0rhvEOGr/gwO9g1IvObJmEto1Zp6WcbZE7aLLyME27AgGnlqGwn53tGGfOTEh3o598/IRBuw9DqcZrF6/y0d1HrBQrJFRd8q0qFosel1lHpVZTxIFGI0aLRYqbxZjUarIQ9PlIJ5IE/F5yrRjlcpt4NE+p0EEUycKeUQg37XYLB7EyTpcRm9fLlbkJ1h7dplqqoTJoGT12ilI2zqCxwtmglk4+QeTEZf7yJzd5tA3RCvzj/+E3+LsPPiCbyqJuqGRBNDU2xtRsgKA3wP2792RYTzaX4PzZabSNNJMuI9p8Co9ozlRq7OVh6ryL4PgwD1Z3+fB+hobRTiA4zHDQS3DQwXs3foKjpeX1i9dYWl+jooPgxCDR7Wd85dgErkyGgLZMq33Aw50mj5NgmxwnXg+ztl1j4cET7J0Gg04Ie408fFTD6lWRbXWxBGFkdoTX3vg8e/sJfvDXH2A1BhkITbC4uCodqRKJNDaroD2WsdtNUohWqTRwu51y4iE+z1LUWa3JToRWp6VSrwoJDF2hwdRo0KtU/PLXf4V8scr7H12n1ahj6DRwa1v897/1K8xG7HRLaf74j/4Og1HPN379MtuH9zl/9SSlep1yvU4yn2Jj75Cp4zY6rtfY32/gMXZwGmNoWJTd2guXvsY/+Wdvs7EjhM3HSG7voW+UcethMGDgIFGnpkzCeemklwFTHp+6ybmZKWptDb7hMboWK0u7WzxefMrs7Bzx/SzPHm9iVJn4rd84hc5uJN1o8Xh7F5XdRTSZJZ0toBbpso02TRF7rtEQE5SSU9PYVWoWrz9DGNCExuz4TR7+f7beM8jRO7/z+yCHBxloNNDonLsn9ERyZshhWpK7Wu2e5FXYUrg76YJsn6268kmu8ivfiwt1ZZfLtmzfnc6SZdkqnU6r3ZWWyw0MyyE5JCfn6emcu5EzHuQHsP//B5iZvb0pDmemGw08AB4Av+/vm5K3t+kewqu/CG7HOCuPdrC2YDJkZzI0jWvQxp9duU0jZALvDIVsErPNQLVVQjO2GZkaotpukS6USWfrFEsw4DJzciAguztufP6QAaeTdr5LKVGjroFxyEmyUxVkLdMeH96BMJPHjvHJrVsURZT15ARrm6uEB0LksmnKRWHcdeP0gdnVRq0WmBwZJ2D3oOWLNLP7qNkWg2MK1vAo7U4B34CRuWPDbO5tUml06Rj97MdbWG0RcltHhLGRW48z4nBTKyY4c2GM0IiHO09WWd9qkjiEi2+8RbFUJruyh1lkKls0zBE7GWOFsrHNz/3cf8bynTUM7gAH2T3WV5d57bUBBmMR1LqRtvB6udw0ikmiAQvFYoudozyHhQo2f4TNzQO8Ti9um41CLsHwaJiCmiVosrA0OcP1q9c5NjvMzGSURGKXfLnC8kYV8RHm9vlkuqDiDZEuN2ibFdSWgWarg7GjYeo20eolvA4bqqGBxWnHaLVRaTZpdtoyxlh0XbmdJqKidNPQ5szcBckKCmlcJi86nSwMR/wEnAYCNo1mMYm13SJmXmBjY4NAyEerUSW5v4/LaGNmZoG22c63vv8JrrCHrsGCzdChmM9LKe7I/Ay31jc5KrfwBkYpZBvkkimivir/+O+9xc7Kx3JYqBk87Jd8rO/mpDphxA8/d8mLiyKnL/w8/90/fZdQxIvd2iXsE5HCTq5/UmAwCNdvg8EvbFVubOYg+WwRm8PI8PgAXaeJW2s7pFVolqsshl2y1+niy5fYPkywmcighIdZ297FaujgFF5Nv5O3Ll8gGggzMhjD1DYxP3sM8dIyOF0YxfNrMFJtaVRrdQkkrCKERSTp9eQ1ogSt1W/1loZVTd7Per1JS0ZACqmIBbNZH5DEgG9T3HSNJnl9WlcEZ9SpVFTUmvBcVWTEeLlUpqRWqTdbsixXzDT6UCmYC3347veJiM9gYX5/PilJSqp6k2h/Ey+kKv0ttc5tiMFUeEp0I7RkVgRoaYm8s+cH2Geb7D6g6WnDejfxLGnr+S35UxajLwjSkZA8BjEw9oe8vs5eAKtnbt7ekNkDUbruX2cx5Izdk3/1AVJ/2/5s0BZka59t0WVLfUZFP0YdXIn7I4zP+vb/ufjdpxtz/XEVjgPhn+wbnPuehv5WXng/xHMvGBkRvfzUq9GTKAmGQZc9CfbhWaFiHyj0/RH68Kx7aPTnShyjzoD0wZAuy9PjY8X3pFlchhXo3pK+R6YP1iSv0fdf9MVXutbpqS9Eh2HPZGkiWUGyLrKbR0/pev6x7UvEdFHTc2fL09Z5nXx7nsXqg5G+jKkPjPVYYB3kNkWk538Uy9w3mz/7Of086scA90FE//p7grmfZv96aWw6+OiXzPRRhjCZ6x6XPjAT1y0Acu/EkOD5+x/9J5iPf/77jxn0+XGarWzvbOH0e7B7FXZX1+gk84TbFl6aWSBgavHxZzexOs3Mz0+xsbJKLGyVRuZHawcc5iASdlG4VyE672Ds9AJ3NldQuxqhSJQn6zuEYmM0TWbSqRzWokYrXSJgd0p0nqk2SLfhxItj2CxmDja3sKpdKjswcy5EaGGQo3oKT2wAty9AvVjHWG/RLJZwGu20a12iY3ZahjLtjoF600IiqWJX3OTyaTK5FHP+AV6fmuFQPeDhfpnPH1dZj2uUOm1sAfjGL72A2zHIxx/ekeWBAnQEwwq1ltDVi/QihXJBlclF7TqMzPjZ2M3jc8FQwEYh3uDkggNh/hLndDgCwQGx6QpSKvmk4XEw6qFW63Ly5EWSqRL74s19a4dAyMHs8REstiDlvJd6w0S8cAObRxSEaYTDUWqqeNMUjdthSsUqvpCX/cQBs7PzUibTzBaZDAbZf3SHsQEvc7MK6Xt1rv5FinIJBi/C5Ctu3CEXhZKRguah4nYTHPTIAS6+UeJgJYexZZEpPGaHgbHZUdxBL1c++5R8QsFhsNGpVGgUVNzOAMVah4J4g7d0sPqsVLUKlpZTbqPcPi8txIdEC5vFxOT4CL/z938LtVzg5o0vCE8HuHdnneRhlSeP9zB0RVKC2M5b5YZNJimIs1osr4o5PAZkq+8/+if/hG9/8Dk3b93i+IiXl2cHsGtVvvfpHmafh+18hWStw9/73d/hzr3b3P38Nj6jDb/ZQ6fRRLNUqFU0zp49JXstEvEjfukXLlI7fMzFMS9RQ50ToxE5aPzg7hHWwTCRsVk+/Pw+azkjjwsWjKYap8asMhTB6I3iNBRkSo9o6RWt2C73EPG1db55YRxLUoCLKm7FR6LaJnj8At++tsz13QKJupliqUXI7qKaSmO327AoHjJZoW2xERVdO9UCl1+9wM72pjTLDoVHuXt3mTNnX5QftA8fPaLV0uTw7BBbaYzYRMOz2UKlWpZbHp/bTUOty9ea8HGI1B6L3UZerclhVzAIDpudRE5F8XvodFpY2jWmgha++dpZXGqCr7/yAv/nH13F7h6mI7amPg2Tt0F02ovaznHx5XNksxkePHxEUtMYHTlFLd0ie7BNtbxLNGrk5776G3z3+3d5slHk2p19yMO4Ar/99TeZiIT58MYdbieyLF18AbdJxXj0gF86N0m0Y+DK1ZuUzGaKVivhxTlUq4Fyq4PZ4uPh/W3qpSbT1rgcsMOTc9x4skm1a8FkU1CLRc4eO86g18P1zz6nZPDT9dmxuSx0ayrtUgVXKEjBZKaQqzHQ9dJY3WXJrzIyPMvUpJ/hkJX8TpLP3l3n5OXTaONdbuU3WD4o0doVMeTCDFrlzbdexGbrSEC4ub4jC+3UksbhTpzULgxPmQkEw1A3kd7KYGqYcQc8Ii+Dgl0lNBDgdOQYT3Z3uNFRWicAACAASURBVLb8mLLJSE1I5WJRbG5FghdRArWzdohWNWNWWoRjblKiNBULJ8ZnURoNvJ0igy6N7XqNL0R3jNNCuRAn5LPLkkFBvze6RjYOUtQ0A4dP0mhxCNkChDQzhbUEv/2NRSbGRL9Tlu22l+9+sUm9WWFIsTJhD/Hy3BJWj4U/++jbJG1NTn35FTLFOuuPdmhW27z92ot01W0mB8SyapzlJwfcvLdKSUT0nhjBHzSydpBlZP4MP/niDqpmxaMMypCJSiaHw2wgEFIoVQv4ml0aqRyJHViaM/HimQX8IYWGwcC9tT2aJj/xfJtKKk+zZWA7kUfFQbkt4sVscvvutJkwdBoodjMzURe1aoWdwwxKQKHZ7TI4NECno+JRTJw6OUshn6TdspDOFThMphmfmmF8YhwaNcaCHlIbyzjaQqLYpTEwTqVaYmvlAadmJqgn00SdAeIHeTLFNslym0Kjxdi4A62mkTlq4hPm7aJKw2Yj11AlgBKBdCNRRUqnzkzHiHqdpPMFVhIl6u4Y8UyFoM2Ms5ZjLODiKJWj0DSxcdTk+FIUrZZidsjKP/jmlzA1C5JBGps5w+/9y79ga6WKU4QNVDSCAQ8lNUVF0zjKgz+qEFTcuGoFsuU6Nr+RydOn+Gx5Ff/4JMlMhm69gqmpMun30E4UZBnn6YVFjrYPmZtZ5NS5CwxOTOOOxFBCIYrNLm2TQ+8IaImmZmEYFvKoluzpEJ4zwerJFB+9SEP2AoiNsvRRyDQlcXm9Kbop05r0zgjhIRH9ICLS2mQWv61SeSDe91pGG/lKnXg8wVE8QS6fl9ItsbcXQ6EAPlVVlWEBogVbl77oQ+Kz9KG+UVmkb+kegKcAQSZy6UOoNMfLrTWYRGdIL7r3+U1y/+f6jEFH3p+eB+Q5rCJlSj0Zjhi6tbbueZRDYj8Gtxfd++w6hUlf36Hrx6MfqOxA6fU09P8tlk99YCW7UZ6CjL4Urd8i/oxJ6Le098GCOD5dpia6JXq9JFKqpA/90kje80iI+yD9IT35kA5anh+u9RLAfldF36+h+0OEsV8kpOnHqT9HekGiuHq9FLDPLulgQIAs8c1nZnYdsAgg8lQu1QMEPXwpDdliIde/veflYOJnxO1JP4M8C57BhWd/103n8vmUiU8C6OmgQy+37AcM6MO7fh+E16zP6OiyPb3gUI9bln+XYFH/t56o1R/4xX3XGajnwVFb6E/7RvPnENnTx6gHvETruJS+ScCky+KeSu+eA0NPr+ynvvbT/9BxWK+YsSdl7AN9CUh7x/HOlfjPMh//6O++L/X8Zs1IKBAkV8zSNncoFrJYmx2cTSODNjdRmxODzYjNaWE8NkB+b4NOIYtTsZNp1vFMjPNwY4f2fkWaEAdHhnm8tiLz/wNBH7GJCapGI7v5PKVqnbDNg63copEqML8wR06rorpNeIYjrNx7QqfQZGZgDJ/FiUqZuqOOc1ChQYvlxyuMhIYJ2dy4jBYqOZXDgyRTIx4WpgXt3OAgU+GoWMcVDFLKJyllExgKVYYdCsHRINZglD/59nXiZZg8OULXUWNyeoKVlT0eP07KanvFZmUo5GbQZ8LQTjM9EZRlb6cvvki9a2R57ZDtjW0MjTinZgKMRQJSr1woZUmktnnxhVEUX5urHye4/6jN7l6DF16KkUq2GB+ZJyGcr90mPiWCWt3n0WGKQtvP6laFcxcv02gsE/RmsdCUpYOhaIRyW7QJO7AIKUGzQr0tOji8DHiCmOoNIi4HD7+4gabC2+cjrFxPoljnuflwg8mLQXyjDTw+Cw5ngM/vbKJaXZTkC8KJAzfdipFyVpUv3mypwKP1IudfnsYTCnH/5jqlkjiDXZTTdRxtM/ZOSw685U6LvBFqovBOE+BBI5U/oi60hQYHVosRp7OB32vkN37tV6UEq9KtcvP2Kk+W43Radhkf/Ld/7Ztc++wK27ubBAcGqFYrKMYGCyGYDsC5pQXiFY1vXV1lfOklkgeHxDxWXEaNfNPAo9UVohOTWHwBOnaFx6tbFOMZjkViaOkc9k4Tk7nB2Og4R4fbTE4OMhILEN/ZJr1W4msv+Qk7ysSGvezV4NpmlnxHIV3SWN+vc+61NyibXUTCdor7t2nXVWpdF0NKnbmIjXI2TaUmzOAz3Lu9QjWh8srpIBGvWLDVKbSsKLFF7h/kUc0u3v/8FsKZKmJVpycnmZwYolgs8aMf38Ughql4HLPBhMVow+3wS6bGYG2iVisykUQYTwW1LKQMYtngdCiYjHY6nSYen0H2DxQKLZwW+MbXXqeSL/PwwTKxkWFmj0/SsVcZHHWR2smxtZZgZGKO9z+8Sr1eZW4yyuJYAGsthbmS4tTsOFevpMlnhXSixomlWcZnQnRtJczuNvHiIdhMFGs1QhNjbG9lqaRaHJtalElRbsXEeGyUrdVtRgeGKKTjXL2yRWKzyJlZCwP+IR7tZ8k7jRiFo7/c5HjAy5ilgCdkYmU1zv4RdP5/b8GpVyc4++WLlLQGf/GX3yMTb3Hu+GmWolkeP9zrgUA7W0cqVeEDmYNaGd64NEOt1OYv/3qbb/z6myRSD7EYa6iVBsmaDWtsnv1sCa/iobi9w7zJgpouoJVULi+FmI1E+OyDRxSN8MZvnYcRL0bFy//1z76NKpIvDDAg5GB2A+OxICP+ADPRKdI7WdL7KWlwjhcLmFwuUrmSlI3YrA7a3Q6RyVEO8ikMrQ5TviHW1QI/uLWOyQvKQBh3JEy6ocqSPlHqaTOInhY4uTSN0VgnnUpg7Bio5cvYtTbqUZpLSyHcEyNsi3QS8bnRbOCwdOhqVU4sztBUKzhMDu7duMvOfodafYCDJ3sMdo1cnhZyxn0abRAWpM2ml/W8BbNVZVhp4VM1DEddpmac5G11Bl+cp+S1YA+HyebK3PjiEQGbnZOjbkaVBrMjQ9TUNvFsiUylQnRMNHG3SOZaJHJ1BkR7+dYByYKKWm9LyY/XYsPe1nAZTLxw4jTVUpFGtUyjkidzdChb6EfGAhymihK47CVrhIfGOUwXyapN1K6VQqNLra1hEhW9WoNOqy5LZM/4uoyOjvDpvWVWjlKSYXW5zXgdHU7MxRiLejnc2+LhTgWz4qGgVvD4/Bw/tkC7UMBt6LK7/Ej6Q0QU5uDl18hmU2w8uIWrVeP0aIxGIsVH76eYPeGmZfWxnysyNR6QceB3bm9gdQyyn8xLNtehaIwPuxgKWbFZ2gRHR3lw6w75TJdM0URwcp6yWbyeM3QyRS7OhBBNDasJO8liBqvHhttvZyjipZTZg2qdX/vlL/H4/h2GR6dwh+e4+pM73P58FZ8SolIso4lGWyOUquDywMRwDEO9wWY8Q9NtJCsGHJ8Xz0CYVq2MotUJOy3Mx8IyFGA4HCHsDfDph1dYmFnkzNkLHCZzsuX+za98FXdskpYSlMOSSKhti5Qf2Y+h+y/6sbJylO/JWWR4UG/GExGgguUQgEIfmEQSkz44CemWLtvRW9XFAkb4RYQ8q9qCjlFnJeRGWyyuFJf8LcBO/3KZfIliWZVMXq1ak50IwvQuGJOWaIXubYk1ixXt2QpcdpIIeas+oPUjWMVQLDounmWrysFTDp+9RXCvSE6UhcrBWgx/MsZXv096wVuvpV0wMK3e8fceFDHcPuvlkOOzfBxFiI/e/K7r9mXPU2/o7Xs++mbjpzNszzchH/ceWOn784V6RIKw58rpngcfUs7V8xjI7f7zPgl5v/qsgw4WhMeqz5b05Wjy6z3fhP486kBCggRxuz0w2H9cxPekD6UHePppWPrP6scqPgv7bENfXiYfuqcm757Bu3dOyJ+ToOW5BLSnLItexih+6XHFPaDT8wT1vRr/MUMhZVl9nNA7j3WGoc+49FiWHougg0UdwPST1nR5mX6s4pyXUrWet0gcnpAqivPumTTOiMGqn+cCBAlGUS5vdVrqaZKYxKfifOudl+K511m/HibVH6xevHBfWvUc4HgOAz1/HuoKMB2ACd90HzALACKO4a+vHPws+PiT/3FfbrrVbJ1CqoBHcbK1tcz2doFwCII+H36Xj0nfIKuJLXKNHA5bl19960sk7z9mIhblSM1RcZp4Ej8kaI/S6lio1buEg2G6zRqVXIJM9ojoxCjFdgvNbKJUKeBtWcht5xgbH6TtMtMKKijhQUwNJzbVwcc/+JDjp2Yp1FLUTBUGR6NEojEsIlUjXeXx9dv4HSKKSmNh8TimdIkv3r0p+yJOXJ7joFmgatY4MTmFt2tm8+E9NE3lxJkljp8/T0Kt8PGtu6TVJtlqh6qoiH+0iWYw0eoYUIxWBm1mQqYSf+cbF1g6McC1B59x/yiHORymkFeIusIEbNucm4NkIkUqD3dXwKpANAI+BVIpsFndaJoHs5Jm+VGTdBJmZ+CF8xN4TNOMjsOHDwt8/KjIjz5fwyGYmC+fwNtaJ2Cq41agbvawU7Sy8Tgjk8JOn56nUEzTbWs8uV9gccrGUNBNbEChoaZo72kcJZtUFS+qzYHR1sXraDM1HOBLX3qNq5/d4OHaHk8ybSrVtuxtOD6zwK0v7rCzLTTQQoln4viZF3H5gpw7N8X6dpGHj8s8vntEK1PEXDnCIfQoLhePUyUKuDg9NIziqbB7tIbV4aBcsDAQDNA1ivhd0cswzOLCGeYWF/jzv3qXrd0cHc3O5sqWjA8WHS4GkWMtEyOMjNhaXJ52MuurMTcewDc2ze//waesl4X8z8yrL73KtY8/5NIrpyjmkrKpuKoZeOmtX+SvvneF7H6GUZuRYyEXx2MBGpU0AwMRjEaVc+en0Vpl/O4h3n/nOj6PkXC0RsPeYKXmoNaxsHD2Jd55/1M29gq8fPk8scEA2aNtDM0K8cMjxocjWNIJvnxyioADjHYTnpFJ/t93PuX6PRWfdxC7o061XeSrv/RlVrbz/PD9G5jMbg72BdBRKDVV3vr6JbRamVZJI5FVWF5PcBjfJ+T1YWm70Bpu8pUcHUcWh6NLtSQ+AGw43A5sDlHw06ZeNWEyeGXZn9NTIlfokM3UcTngK6+fYOX+MqW8xuzCBGcuzVK37ZCprvLWq7/M0Y7Gw/tbTI4v0mo2sFtbmDolkgerWA1NxoZiWKqD5A9V8ok4AZsNr2IhV04zd3aBhtLlT777MQOT4vwfo1E34HO5+PmvvEUum6BVLVKJH5Df3MCaq+LvwH/x3/4r/o9/+y9ZWyvhdMOLX/pbLL0xh9ni5Z/9/v9MaSPLkAJHQ9BQwd2CpZl5FJ+RsaUI3qibv/jzv8FQNeDCxeRomWNTJ1HMAzx++ITj52exD9SZOz9Ku13l3e/9ELdtmCf3g5w+7sHrPMRiKjA+s8T/8IcfcOU+eMbs+Eb9kvUMm7ysXVumvFVjJmRmKubiwqVpuq4myZrKUbnK7n6c3/uHv8DBkZE/+NffZ/dQSAxgImLAUOiyGDQzaA4wNhDh5NIo+6kc7179HNUM4ekhCs0qDx4XmBwLk083SWwUGB+0cPJXvsa//+g9dvdVTp+cRtU6bJazWBU7isGEx+WnaTAwPhSglE2iOG3cuv2A2fkpOUQaawW85i7ltkqBFh7xptRooVi7mDpljI0SFBvM+gc4M36cd64+5oO7KaoZuLwYxtOtyXK8Lx4dUTCL959hdnZbLJ6ZoFba5vzwGH/r/AtUyhk+un8V01iApKnOw4NtfOEQ1ZqDar5G1AnGUhyXGaJDIdLFEg6fn3ShgMlqJHtQIxr00m5qTC8c50+/ew1XzEDHYKGeaxJoGhixeHm8W2DqxABnL5xiZCzMJ+/9kKO1HJNRFy+9eJknazt8eu0JWzVkLGxXgHKjhbZoyZaGSVlxiqHTYnIsypK1jNPl5cFRgbWMij86xOigi2pynfPzMX7162/w+Scf8cmTGhWtiz8aZGxqFLvFQDmVRKuoslxXDBWiTyTZMvPmq6+R2t6gK0yLmQN+/qXzvPPXnxCMuZheepHvvf8Jjm5X9qzsis8Fn49EXiRbtfHa4c1LYwSdTWqVNKrVjsNtZ32nw8P1JqcufYm68YAbH9/mlWM+Xj0ZIey38cff3pDljaILan13g5NnThNPpTg6TGIyiuTAPHYzTIwGqFSaHO1XZHll+iiDuSteo3ZGh4LE97dkLK7okkrU69TcHnJie6s4pEyWSgGbmmPEq7C0ME4xf0g44Kdbr7O9skY52+Ff/Yv/noODDP/L//pv+Y3f/C1e/YVvctCAptaWHUNmh4NcsSgBgMVskYOJ1WzBZrWKfTX1ut4tIGQbYvATw5f4e6vVlClYgq1wOp34/X45MInLyAhSEYmrCWmXDRE9qg/fApC0pDld/BYApe830JOgwB8exOp04rA7abc6pNNZCRSE10St1KXZPZvJsSoiy1X9euTQZ7DIaFO9x8CgszMtDbvDKo9Dgq1e0avZatMHXBkV25XSMs0gEoF6/RuiF0FEo/W0K/oQ3hsY+z0OOl2h/79nQJfDnuwoMYizurftl+PlcwBE/zEJojDQfK7NXRQnCs6mKUropDxJN1FLHGR81unxVALW25b3N+nyOEXpY0/r3+cExOXl49vf7D9lPvRNvRzC23o/S1/S9dRHIhilvnm9t/l/mholY3sFmBOKCP0c6TNVzzw2z0UQS/ZBdGf0ivJ6scL/KTmTZIhkJLAOYOQQ/ZzUq88Q9J+DfppWPxJYXKcOjMxSPq4zNs/SvvrdGOJxkcZu0TsjS/+ET+lZ5LAEHU9Bbq+HwyDM4QKMCZAgLi8uot83Odz3GJaOsSNBlACF4rwXwLbvI+p7XcTXzD0pmQQIvef0WSxx3+ck0HUPkDyXKtanrfrnhPizX4z5NIlAgI++N6YXjf03Hx/9LPj4zj9/QAsru3s5mvUuUX8AW7OGoV6mVMhQk9pLCxdmLuKM+FiPb6CqaQbEu1kyhWIy4PC7OFCz2CJhrM4w+4kczY6ZoD+Eod0goFjwOMxyky40oMvr20SGp5idmpbbOsVlJxob5MMr74uMBYr5BvlcnaXpJdwNE1vxVYx+I/lWBSUUxBceIl+okDg6YmpihIgvRP2whKfeoZVMkctlmTwxzv39HUYXIthbGp6OAadWl8PUyOwMR4UKOc1ItmnBO7TA6p7KvccJ7MogvpCThw8/wWLoEHYbOb8Q4tS8FxN5fIMDLB+U+ezhgfzgMjRSnJs3MTekEQqAwzvMk602u3GF7Y0qij1IyJnGba4Abl5+fZbVtSLXbj3CH/GwfZjHZPYydzxEruwgX3OTrDRIFfIM+9uMOnO8dX6C+NEWh/kmDccgwZCbfP5IMg4iYzubKpJNaByfjWEWJ1e3xvz0MMWDOJh93FrP0HGN4gkMomaTpI7WWViYIDIcZS+T4u6DAxRnUG5ZEodZTF0H8USBrd2q3IiZnRAeijAeEPGnXdZX8zitEeqCmjfW2Tso4R/SP/CLTQgrMRSPEYdbJChlZP+E2SCKH220DDVMTgtzC8cx1FQuvPQWf/mdH2Oz+thZ28bUauBx2kllMxSqDcma2WoVTgw7idpVXjw1xQefrJEVm6yRGKlSlUAwhF1ouMUHnAVSiUNGxydZXttFfFbYmm3MqQoxE0RFyaUCZRXCw2ZMLrB4bAxPLPLJ1XWcLidj0z7Udp5ctYvV4cGqeCmrdXLZLMV0gmOTQ5yaieHoNJgdi2Dr1li/cR01XsfrAVvQTmD+GH/1yR08kXmGhheJDc/yo/c/oVxv83B5QyY3ia23fJkawRlQ+Dv/8Lf4+Ccf8MKZF1neTLAbT/Pw4T2EkDrgdFNIlbG7odYrT203jHg8Q1gVEw0tgUabRt1Kq+6WxYHFyhE2kwOXw0upkuD8uXGGYkM8frxK16QxczLC/BkPLcs+y7fyGFtRkskCGCxcunCWVjXF+ICTanpflvYdn5zBXvNw94v7NGoNIqLPZHdfylu6LjORuRlKxg5lrUW5LnSfYhCwMDExTKtdJXGwzUxsAApZGvE4arzB5OwE0aidej1PSTWQrDTJaFkWFiNkd3M4axo+k8bDqhULg7RzItnFjMNrxzVkZWphlM+ufM7mgxynxscYc+1iA47NH8NksbCb2iY8GeTJ3hazx8YIhMK896ObbO356TTyTA3D7JSFyOgk+wUrHz84wB6O0VXMhAYU9h7cxdb10iwbaVSEYd2OLygkVTXajbyMSzW2W9hNGv7BU6SKTv78O59x/oXjWMXwLgZug5Ojh9tsP6kwNmsgOjZNy2xFNXRYO9ym1K5jtjto1EVb/CBquYnD40SZG+T6nc+kr0IRy0BRlhcawBkdle+Rop0ecwuLoUm3Xe/JWroEAwE8dgvHRwYoH23R8TooOuw4RBRxuoAXjRNTMTz2Lt//7l0cRpEuaOftly5wsLVCVbTVtqykjipEwhEUl41v/fU9BmNmAoFj3FrZFFFCBBx2uk2V0fkxytYm9liAnfSR1PhH/EHyh1ncVjsl4dsIB8nk8oRGJ1CNVh7vHYHiwhsMomXWidmMvDB7itRmgo+vrGD1mKl2zDSbBpkw57EoZLoVxk9M4vI78AcUDM0ac0MjJDb3uHPjHpHYOJl8meW0SqLckF05pWYbVzAszcL1RlVupjutGg67hYWAiWKlRq5hwKgE5Sbb1VWZCNgZsHV4/cIZ7t2+RcnhlfJhh9dFtpTj0ksX2FxZw+tyU8oXiceTnDhzhsfxfc6eOYOhUaewv0N+a4XZwQAjg1F+9N4dOiKMw2jl9bkA4eEZ3v3oFuvxCjWjm/10mWIFTi95URwGysUC3YaJE+cCVJoaV2/kaJvsMmWqkMyzNBHhxeMOvvGLL/GX3zngo0+v0NDaDI1FicRiVEWqVibP8iMRcSxYZQPtZk3GxWZzHZwOm0xE8zoVzK0mS/OT5JMH7O+WCEYUciJhrWtEtVjpOhxS6lcvZLEJb59JY2FULN00zp86jrFe5YPvv4fTjGysf+2Nr3L6xddoaCbM/himUExG7xYqZSr1upT7id4Ih2BpDUZEd4CQNbdaIn5XeBqeGar7htg+ENFbmg0SbAhAIq6nv4GVYRuiiVrTegZ3nsqCdIlJR4KbZqupF+6122hGPcZdJGEJMCFu32IW4EWEdFglKBCDXsdioGMUe84u5ZIqDe+VSlW2OYveEhF6IABIpd6QM5NMEOw1touYYd1DIfx24jMbWmKAfDrM614FkdSla/j1oVz2RPS09M8pbnrSIh1kPN1Ya8Js06uc6G2udWVOL2q4B166BlEKp/sJdM5G9HH0nNa9LgvxPRGQ0Nfwy1sSw7VkkZ5t6aXvQEQg96RP0lMi5XN68thTSZdsXNGPTRrzn3Z96GBQDOLSmC1b7nWA8VQqJEMde54cmbYlyiZ1t0QfADxlt57rEJFmaTmY9+Nn+8BF//Dse4hkd4jsQukxM71UMAEihJ/labeIAJeaDnT1/hTdqN+XJslHpRdYIH5Ov1+6v0hvchfHoj9n/cFdDzzoydv6scf9dK3e8C6BiVFPj9LZE/1332Oj335fZid6YvTrE8xi3ysjOz6eKxWULe2957IPSiTL0vuabgsSz4Eue+/7VSTT05f89dPbZCmn7sPpt/DInxFn1lNGzchfXzn8WfBx7V98zsODJDWrD7PVi6MBSq5Afn0PlxNCoz5UDQprRvbLOc68doqOsYZiaOCqqRjUMhabAXfYR4kuOzXRmG2lbbTT6nRJH+1TTdWZiJiZnZiSrd17+ymyxQ7eWAiLz47WrdMsF7E0mkwOj4HNwa3HyxjaNo775hmejnKY2+fm8l3MbheJQomu2Uqz05CmcJ/TzaAlKKVhry2d4j/8+Z+iDChkGiWKdWQpl98EzQS08nDyxSFqNtDcTiwDYbquIO98eIPHG2lOn31FRFbw6Uef8+rrJxgeclHKrTA9phDwiH6LNMmSC80ySt1kp1RJYqnGsVfLHJu18OLl8+zlC2wmK5Qbdh6vHPD2pJcZi9i4WbApwoDa5sQLL9Nx2/n2B++TbQzgjbmZHTnGzWtP+PGVxyyemMDZKXB6xMlUyEinXeIHV4rE5oUXA4KDBk6cPCYNjj5PmHBwlHy6TCmbZ3dzj8ignXCojjsY5FvvZAkOhTFbw7IlOp89JDbsRzPVcQZcFI/KhHxDuJUwP/nJTfYPy/zab/4Of/6t76E2OuQrKi2ty3B0BI/Nx5X3PqfdNMsirYZRJMo0mZmbwO2wkk3EUdpWPB4/ak2YoeOCFJFJT0arg8DYFEosTKldwldtMD27xE8+uUkmU0EtlGVUr9NipC0SYsQbmMFE0O6i2yhh67Zlx4PdqksEsEO8AL6IiaGJSdLFJiPRMEG/hxvXr8t4v06jjZ8OSrHGiE30gZiYnYvyw/cP2MtCaNpNSzFgDARpGqNsHeWIZ+NcfOEkq7duScrfYbMxPT6CphZwdWq8cW6RxZiPu1c/wGpoEfC5ODGzyN98+zpdGyQF5R+2UbK7aNkUAoPDmAxR7t5KsvrkESGvQrGQ4uVLFzjY36djNErvhUij2TvaxhWw8c57t1g6P8rwwBRHa3s8+GKTqOimRAdOl986yec3H5BNO3C6YlRbKkW1gsXqJp9TsTuatLo13GZkfK5FFH9OOjn7wouy0+eTq5+LBFeWztk5dXaIm59ucfHFNzl38RL/7k/+mJnpGLc+u8FcFGb8Pmr7BUbcPrIbRXY3uoxNKVx6/Q0ebW2TUKtkGk2qJhPOcIhKs0UjvsLCZEy2lN++c12GCNhNbTQ1xzfeepVK8oBGIYtBhCWkdwn4AoyNnqLStJKrH/AHf/AJLyzamQkP8+alRe4cqdy6uU1qv8bBXkFGlg5O+lg4NsX+2jblgwrDSgxjKoHJWAdzl7njY2wnjmia7Vj8AdYPDlg8vcR+4ghVPCadAmNhC+1GmZnFEcLTiywfZNHsXhLZoixk3Npbwdg047J6qJZKzMwOkS9tMznqwWvpEBJ69UaNkKdDpmImmFTYJAAAIABJREFUXbfzxYMMvpCdxekpUssrWLMal+dPsDh9gu9fvcmnV9exKSJASKEshvfZMRqdLqvrB3h8URpGK02vHe+oi2p6m6Fmg9/68s9z7dod3nmwhmvmJOmivvW0Wqu0GzUmJsZk4s/a+gZioxlyWPn1r7zCyhcf0vQrPBDpey0Lc0qQo3vLaHn43f/8dXb3N1nb2ZcylQujfuZCHYi6+fGjfU6/8Ot8/OMbuDsVzsy6ZbDFu+/e5ePbZZpW5PuyiCferZaIHR8hMDSA3WLFUe/SzascbuzI1L1Gu02mWKYgun3MVgrC/O3xcljIY7CaeeWcmwl3h2jHzbxzmNxmlu+9c0OCbBE+aHZZaGoGusNhglPDVJsq4UE/TVEUWm+T3jkkGxepYGB3gmqz0TbbcPpDZKsNsiUVk118zohNpPAMqFhMRtluL8q2W5oJxeHBaYCIpcOgzUAzl2FqZIRIJELZ3WRlZ43x6QnURpVGq8HIyBgWk4VUIosIzhkIh3m4t8zq1gFffvt1Ah4Xia110psbVNJtGaur4ZRevYuTNhRPQPZtJIstikJa4/BQbNSwuRyU1TJmMZDVbZw6rzA0FOIHP3okk7ksHoV61Ua33mRm3Mb0hIdHD5q0Oy3S+QxDIzEpKdraSonOTqoVGBkawOW0k88n6FrspItVWh2TjC02tts4Om1GRPR2JiWsLMTGXTQNFrYSeQqC1B4I4QuFcHsVGawQCrjR8gkmnCYMjQrnFiYoHO0yPjTE6vo2TaOD8cUXWN48ZGjmFN/8+/8VJqsFs91GIiNeG0EpbxK+wK6QA8reDpFApJuS+5tzMaoJsKGDEeEB6PcG6MNOP/nombxIH2alIVsmKbXlACwDNSwWGZrSl+Lo/RUiTS7fazTXt9biM6NeE+dISxrfxfZa32gLgCRYGaOMCBaAQpjnBYAS6VxC8qVWVCoa0vwugkCElEvIzkulCuVqVRrjRQqh8B7VNcH06INjf0AWYEdX2/Rbv40iREwfHHud4WJwlPt5WcLY09SL86LT0IdbMcyKxC9ppn7WyK0PhmJ4r8pYXCmB6rUjSjlVf/veM+W3TIKV0kGHZAB6Houng7Nu8JCimue9FH0WpO81kZt+MYTK1nRDL/pWZwV01qYHbHqsgfQ4iIG999z1pVY6WNKHbGkkF2HAzzEGfSCiD/N91kZ/PPqN4c+bovtypN4B6BxHX4rUawWXrEGPieinoAnGRrAHsviwJx/sS8Z06ZculxIMhGC2JDPQK0zsMxR9k7d4wvRvPRc68HzqmHiexPfMPfDwDGbI5Da9S6THfkhpm+h6eQakxDELb9VTn0nPNyRmKl0W13v8xXnSB6S9SF0dlAg+rQdUeuhXSCblY/JUtiX+qlMk/edIAhH9YXh6Dn33PwU+Hv/T96kHwvzlJ3cxO71ETS588QwLPg/Dw0EKhioHFZXstpvQxBCquY7R3sbUVrFWC9jqKs1qnaUzM2yn0lzZLsiuzaULl2UT7OhQhEY6ztHKqoxmPLFwjFpZJPFEaFo14sU48fQR6USDagHZK/DGl09T1VqsLm/x8NOq3DicOuvg5OmT3Lp9l2vXm7jcEI3CyIgTj99DrlCldFhifiSI3WHG4rYSnhwCa5fEzg4WoYmverBrw1y//7mUVbhGvHRdFgbGxyjWuzxZ22d7O46hDftbBRS/Cf+Aj2olS8AD4aCVodgUNmWSK59tcm9jRS4WLGWY9kLErTfCW3yAF0xuF2pLYYIao90qQY+b8VEn3/nOIWY32CKQNYIyNk9J5KEXOlz9aJ2iChMTPpydBpN+KyF7m4owJQITxwakVMHtdVIq51BcCqlkXkYEJ47g93/vt7l39ybxox2mJxuMjEalVCqZMRAcmGJjbQvF5WAwFqJYzVPrNJiLxigV6mztZPn8egq7S+HEmcscJgpSN/vFjZv4gwE6Wkgm6Xzx4WfCqoJZcVMy2tCEKVSx0EwdEXHC65fOcHBQ4s6dDV5//QRmY4ZbN+JUWmAaiGEajhCcGaC2ucfd+6u0saFpeuLSSNiPWspSq9doiTdYk0XPMDda5BvdSDhAV01xZm6QSMSJf9DP6uEemsVGvdaSFHIgGJQlVh4RNhBPMOqx429XiDlF6ZcFa8DK1o6Tf/1/PyJ2zM7Fr11kPbXHXqpNqqCRyuY5c2IOR0PF7XIS39/h9MI0O4/v8MLcGAPWNn5TC5ehzdVraaaWgowNT/Fv/vAGFhd4RxQii/Ok6iK9R5G+nId3d1AzJoaCClvLCX7lFyaldGpwKMxhOsvHn24QifpY26xicw+zvLvF137pJGHvIOv3bvHK2TFevTTEUMTFhx9c43//oz32ktBqmymqbVnQZxSAuivkSTZMBguBkAm3VeVl0aHRLOLwK/gHh0knVX787qeMRYO8evEkDTXOlY9XOHtxnMWzZyXIV/w2BgN2bCLzOV2itJqgmehK8G4wKGwnVQanvOQ7dQKjQ6i0WdnZJzIaomsyEq63aZdKjE+NYxIylWyScrzEzJARJx3evHyKhppn1ZCmZhCt6ZNc+3RV+iZE6pzFaOLBzW06FZgesRKccWEWYQxlO/Fkg5WtHZkJHQ44SW9XCckFQ5CAO0imtIXN30btiEWIIG6dBEeOs50tsJk+xBVyU9zPMhUNUYzHMXXB5YO58+O4wjEypSbLT/YpqxpHrSoerUXA2OTLL53ka1+9SKWZ4v7DezJd62DtgFqmxGLMwvD8STKamZbNSzInooNMPPnsNo5Si2DHQqfZ5eVf/GX+7P/5FqFQTMaais6FB09W8IScHGWqgvPHFYlAxEXNVMXZqTJQqTJp8zA1Mcd3b9/jYaZMbOIY29vbtJoVFucncXvcWOwKuWKZxOEhlobK22fmGLS2GVyc5g9/8GMamQa/8trr7N6+TTtT4qWz48xMj/HF3fscZor4O118ZnDNg2lqnsGxr/PpuzexJDexZfaZHYeB0Utkqk6OClXurD1ir1yi7TMyMBGT74VBp5vcxh6F7QoBvw2DxUm9Y2B1J4dv0EG2VJOPtWaAofEIRruZpvmAC6eGGDb5qK8m2b+X5c1XLhIKj/A3738kgUqmXGG1pbBdFKlWeV6+fBHFaOKLH31AwOKgkq3JCGAhZVCFZNNkpm0wI4aovGjRFhtOo4hvFWlEArRZaBvFdtdAt9XFjgF7o8ak18Gx0SF21zdJJmtMzY/TCWu0OjVOHpsnFPJy/+FdZuZmOHn8JB+9/xGfXXnE4myUy2+8xPUHD0UmOvvJBEORMK1yhWa5KdMG4wmVfLFGrZKS8mYxlNSqdYaGhmVsbK4kxHFd6Rnz+qygmTh1IkitpPJkOc/kfJjYYoD3Plqh27SLlSMG0cNl9mJ3OrDYrbLbR2T2S913o0W73hKoh1DQz+zsODvxBHEBBGsN2XFh1DTszQYDVjP2dpOzS7MsnZ7iRz/+CaubKqEhD22TlZbBhDssVAd+StUSjlaDCasRa0vFZ6px6eQcqYM9mhr4Y5OUjR52kiU+vbXCb/6D3+Xtn/sKDWEyt1hQ6zU5dPl8fuxWK5WSSqVSksNzP51Hbp1NpqeSKavVhqIochst5DYCYIiNcrlclh4P4QmxCyauN1j3TeMCUIj2ZxHAobMRusTlacmeEWwi5MNilayICPAQgELcntjf9g3QtWoWo0EAGTNaWzAoIuJXgJQmjXq/xM1CR6R3GE3yNu0OpwQ0IkJY3F+hwxcARCbFlVqy3V2tiLhgVfpMUql0T6rTH6wReu1ev4gOJIQMWre0G2Xql66REruWVq+Do29C1gdn2Qzf365LOduzFCid2uhp9fvDoq4Jkou/fsRxXxIlQYq+FtcHatGELofrZ2yC9A/0hmbxp85kCP22zhb0DeG6yVkARP350Hsx9PLGvmG+/1w96/N41louJMZ9g/fzIOSnwJFka3QA8Cwy+Ln45Oe299Ir0WNw9PvT90r0WKhezK/c5veuTzy3fXaj/7Pi4RPvMbL4UY+s0hmm55iGPovVw35PB3c9mrYHsZ5G2YqOmZ78Sl6P/rp4poR6FjAgOnX6fqg+IBQsjf6Y9O+fYN10VqvPAMlgAsEK9G67z3jZLeJc1yWE4jI6a/Xcr955ZTZKN2Hv1NBhspTc9Q5SgL9vf5T4Webj9n/9LTZbGsrscan/L22kULbEFgzGpgYg5GQ5myF+6CZdLTIwMUh4OMDGyn0G7EZa2RaTMSNet4OxmXk+XM+zncrhGhym3u7IGFdHs86psXEqySxpwRzsHxH1uLDbu3h8DmweJ22bnbWDFDaXn1wmw2DAz87KFuk93c8VCsPxE8cxGazcuXmf4egQZ08vgFah3K5QERrFepPV5TXZxlwUpVJmePWtlxmNjfD4/n0e3FzH7xrn8eY6X/vml8jWRANuE81oIJMpMj9zkkyyQK1Slm9Eu4kye0d5mcIx4HfIxHix3bA4IySzbbomM267lXY6x9KQn4UhA8fmbORKGwxNT/DOh1topgFKiTRBCxybcjMx6CR5mJRDasdlIm+xs1lpk9WED0YhnqjKDwWp0yxXOT42Snpvg3RKZO2Db1BhYmQeq0j3sHTI5ZO0mhoiXrzV7uIL+CgUU0zNjNDKrRN0WcnnS+JzCo8vyM07R4xOesmWKig+n8y4j/jsPF5eI55pU6jCxPyLHCTKOJQgkxPTfP6ZYDqaGOoKx0cnSK9vsv5whVylQ8nooFSpcWlpjpCmMh9yUlNasjG9i8Lbb79ELNxGqzX4n/63T0l2DSTtVmreLq10E5F0KOh5kbdu6XaYHo1Qyqf0HHhB09rtdFt1uiYFpyuEw2ji8qk5OpkNGsU9Xrh0mmKrwd2HD7BqGtNzkwxPzGOyunjvxx8SUBQsjQqWepGYz4nTZWG/XmZt1YrBNkp0ZoSGPcdRfhuMbqpVI3u7+wwEPIwNDdASq8B2ldHBAIWjHUaDburZjIxdffHUOF/c3aFkFQWdojFcdLNM4/IGmJoVsq97ODxGmcgj2IiN5QO8pgbHxtwEfR0mZiI4/U6c/iCFfJNH99e4c7eMElyg5ThEbWc5OX+KwuE2UW+ZaFBlasLCcGyeDz4rceORlWvXUqxuFenaoaZJSb9Q4jE7NcFg1IZirzA87GFiforHG6tgtJBPqXhNbjm0hW1WYkEXdSpSOtVRFB4e7HBUTOJ0Wlkcm+TGD6/iqTop71WxmHyUm21ytQr+0UEy9RLhsSiJXFKCWpHCpKplTo5PSQAhJBaH+7uE7HZaiSO8dJkd9hANu3F77TzK7zE8NcdwZIoffu9DOSzFIgHKxRSKGAqMJh7dL3PhSy7UhokHT4q4fUPynIsOuiklD3h56Rx+k5fv/Yf3CcTC1M1pjl0cIVk5YPdImKiNDIyeI2+wcnN7lZqxQaDtxGUwcmHpGJsr92hoRUYWxsipKvWGGa1h5fAoT2hmArIHjNobnJ0bIBqxYfKYGBga5cbV+7gNfk5OLHL9g/fYSmcYPjFN065QVE1k43VGXDHIlFi7cQuXYiVvbFIuaoSDwzTqGjaHjXK9gNqqURD9NzYnvkiQjrdD1tgg5PNLeq++n5GAMt5t03Q5pWQvl2nz0uUTtJt1MrksoxPTFIU8MJNlXAyKWpnM5jZzp8ZJdyGfK3L5wiVsrQbtbJxzsxNQVSmW62zu6AsgkQykuWDsBR/x/KAEERfCCmPdDQZ8Cg1lge+8d5O21UHdqNFx2ojNTlLXmiTjCZwmKxPRGKv3HhI/aOILGjC7g1g8AR6trMliQMGo//zXLmJRbDxaXyPeOCI2FsJntBMyio6RBusPdnnhzEkePlqWS5dWt8vtoofVdA2nx0WjKfh1Aw5hTK82Zd/I3OwM9UadnVwagzAVa13JnhSrdcwORUZLy0Zs2QasoZl07bnY8YpeI7FsiCgmFPGeJPT/5RauUJjosSE8ikV2AJUyh5hNTRaOzbC/s81QIER2P0HEE+DWtdvsZIqMnznFtijUk/GiHcqFKsHACLlck1JVk18XgQHRYIByPk0lX2BwwEc8VaArPMxGsNotdJstKWUS7KXwhV98/Tgvf/0YN+7v8MN3V0gl6jgcItXOqqcMibjNdltP2zFb0ESHRq0ht5DhUACzqSMjm6sYqYsBU5hWmy0UugTNJsy1GhMxLy9fmKaUr7C2tk3XYGNsao6V3T1W9o+49Par7CbjeMRtpNJMRX200jt4jG0unDnG5vYOwzPHOax0+bv/5X9DteuSaZjHl05K8Ge22ymUy3Igl0yD3Irrw5FoRRa/BDOgl6CZeuxFRwILMQCJ7/W3yfqcrHdFiF9iaNTN6SYpx+qtyeUfkr0Q5YC9GF0pyxFNzy1xffpA2U/9EeBCLrH1+m494tcuBjQxVOoSqX6qkVVEB4tiRCHnaurflx6TmpC4Cd+G7vMQlxGXtdh0Vsbi8EpPiM7QdKTBXR5/sy29LYVCgUpZJS0CesoqZVUwbm3pwyxX6xLgCAmdWDbpAEn3Duhm9WeDvDgePcpWN7XLsbM36IvLyZ/tpXXJYbTXBq4HAvzUqNnzQUiKoLf91oModQbq2a8+A/DMv9CVbGx/0973Z+hDdD+tqv/zeteKnu7U6xZ5rqtE77ESX9ejcvvJVPpz/EwW1gcQ8j72NvV6l4fOnvQHcjlnSR5Fv1+9/3pmbz3eWQdDfb/NcwllvdvvX98zz4t+PunHo98X+Rz02tvFVUlZ1lPfRu9UfWr677ex6yyGOLt79ZhPGcA+COozPfL877FoPdzUS2HrSdh654a4nM3y050ufSajD5Z6NJAEl8L7KQsIpRfG/NTUL15z8nUhekIk0NDvkyyhlAlaArDoiFa8jr71cf5nwceDf/x9dhttmoEB2QSrJfNU720w5jLK+MH9Vpmc1UKuMcD67hGRMT8dY0tGFV46fYyFsSjp/W0e3L6NNxDgfgLKHSPKQIyO0UK9VKRydIC706V4JD4w4GAd/vbbfmajASllyagVam4vj0WrcihKV1U5Fo0yHYhgrAgXv4GNg23i2RyvvPYWe/sJ1h4/JhXfIxy0YHZ2yXfaLC5OEhkZlRKcf/Onf0qhpZEqQKUKfj94A25qAtHbTAQiAYRBR1GcHOzu0azUGI+McubYEk9WHzF9bJ5y3YnNPsyj+09YX35A0Gvjq195k3/3J3+G0eqhUNBkJ0bM6yJsFbGkFYKOGiJUZWLKjKrF2Dg0cW9tC+E5Gw/BhN/KzKiNZLpMbNqLZ2yaRLfO33z0mGvLsJuEWAxEZPPs6DATQ1Psbe1Sq5YIRl1opgqp7TLnl85RrWU4im8RHRokNBDG6XZx694NoiNBxiajGBNNrI0m2cSaPDlsTrCJ1CWHj5bBycZuimhkFAxlVjbT1MSH1PgEmZJGJl+nnK9hNdiI+EO0q3VqBynmB4c4MTrFwugsf/TH/56rtzJMTXmYjw0y6jQy5rGjDpu4/ijOynqSw4MOL5yAqUE/3/pOnqYPUoJNMDVo1jUp3eoY7VhtDto1FSsNzN0uLo+TgtgMNUTcIrLZvqJ2MWqiTqwtezjOL4ZZXU7JF+eliwOcnXCwl1KpGjyYnAMEQv8fW+8ZLNl53vn9+nQ4p3NON8e5M3dmMBGBBBhEMSt4tZRWK2ll7crW1taWax1WdpVX+8GfpHK5ZK/tlV1eWVquZK/ookhqRREURAIgARDAABhMzjeHvrdz7j59Orme99weUKanamqAe7tPn9Tvef7P8w9TPHnwkKPdTVyjPimxM3XCg3KD40Mvum+aWrfI/FoA3WhTPKiRicZUvslx4UCdj9npNM1agdXFGcxWjc9+8iV+9Prr1MtlfuaLX+ZQtmWOufbeh8jGL5+7QK9aY//hXc6vzbK2lsVtjAlGknxw/QGff+Ei6cCA69dfJTkf4eZmDk8ITi+fZtgeMz23xmvvX8OfcTB0O/B70tx48yaffm6ej11KEoi6ufbaezS1BOc/9qv817/97/jwdhPNL5kwGs1WGwYaVy+tk50WoWaP3PERp86u0O41WZyf5toPfsBSIk10DO2DAz555RKR6SSv3/iA2XMX2O+Y3NnbJhCP0u8MGTdgypjl/VdvEsmEFLVs7/iISsfEEzRYOXWKo+NjDnYLhAOGWrSGHovl9RSBUJhGpY6vNyArzN9KUY0jZmaFqhmkZlrk86b68fkzM/yjX/07lA62lCua1+8gVyzw4S2x6Z3F5U3xNz+4yZ0Hh2pa4XUohpBKyvYTwGyO2cgVWX02juWrMjZGZLKzeN2LpOeu8MoHd3j5w3fR4j5CIxeeYZ+432BgNlhcnmYzt4M1gvxRh/NrZzEbbeZnozT2HnN5JUunlafYbuKIaly88jyvf+sdIn24tLTEg8fHWHqH8EyEyNQ0Lj3DX33jGq1cD4dMPgz4L/7L3+LuwSP+/M/fUDQcTTPwBf0Mxj2Gjj5jJV6VpPogqRkPrqV5bjzYwW16OLi/o3joPb/GwGUxFQ2zOL+MHoyx+fgBM7NTbGzvEIwmyUmzIxhkKuBm1CwRCfnQ/AappUUOKkUWZjNUdzc4nYwx5w/x6suvcf16T1EoUzMzvHDJxePdHZbOP8egBkuuIQvDHOtra/zvf/EBbz8WoCpFPVy8eoarV67y/b9+hVatzsL8PMFwSFGAGgc7LM1luLNzTM8lJe6Qjz9/noO9+5SqbYy4TqlrEV9YVq6E+eIxjx/t8rmXrrJ5+y6doomzD8sLUY7zVd7Yh8TqKXqjIbnjAjpOPB1Labp8MjWdyjAYD8ibHVr9AW3ToisW1A5xafTjcLlVmJ108qS47bbr+Lxe/LquKFezcT9L2Sibm4+otHs0cTJ/7hLFdov1hVk+c/kcU0E3r77yDQbjFtGgl7WZOV7/1hv89NVnmEsv8dVvfpt7hSHjKAwNXbkQddp93Lof0xKLazB0A4/LieF0YLaaHB81EN+U3hBGokF262q/Uh4nF88EsBpVRv0x+UqTU88m6DnivPPOEfWGBVofl27TiRxOtypGRWsldAvHyEGzViMSDHH2zCq10jH7hQKFZhtPKIRT11Xn2jMa4R2N1DmM+0Zko32xpVLas92dA3zBCDPLq/zZt/8Dx+220kyOuhbuZoepiJf5iIf64QZebUyzqZYfzlx5ll/+jd+iPfLTHfvIzEzRMrvEM2lGP2bJOcnzkP591+zQ7drCcKGsTMTEwWCI4+MjVlZWaDQaT4GGChdUfHoHhmRKGYYCJ5IrJXa8UkzJhEQmJvJXlZdjm4MvYEFeo3tEe2IowCLTDHm/UFomdB+hVkmR1R+K65Z0dmwBvB3o6laAo9FsIq5cAqiigqyllHU4lGhd9mWSM6IyQU40KfVOW01CBCxJQSyTEnXdTpy9otEY8XhMuRcKO6Y/GFKsVMkd5Tk8KigAV6k1aLU7SLJ1qdZURaKcO5cSPXsU3cvQvUqEL5W6hDo6xXxG3iMgVeVQiGjbpTQvqmDUZLIkXF2B/Hb44iTfRAp/W7ZwQgsTobvZe6oVmMAHm7IjGgnbClcOYGKPOynA5drIfirR+Ykmwaab/Zid0kk/3Racf5R8brtGDRS1Sa7DBHhOhOoTdysbdNngSrahNCknk4MJ9Um5jcm2Tz52MjmZ2Pvax3QS0HhCORLdiXy2fT/9OOix3crsqcdHupKJyN4Grk99sJQu4iPBvQyHJOfE1of8eDK5PemygdGEhDcaDmy904+FYjo8vhMweiJg1zRlvvA0q2YSbGl1TpLHxShBgjwt9d1R53ECkITV7nGfWCd/ZHU8+Q55ZcESCni9TsDtYHziriXHLi6cUlfLXnsNnUg4zO/9ycOfBB+v/drXOGyZaOEw5Uqd0zNTjPPHWK0RQwMc6RAlp5OKFlUct0FfRpfiW18jFQsr291WtUjh8FB1fvfqkFlcodV3YHiDJMNhDh4/YCGVwqvpKuMjv7nFz68tMe2FhOEk36jx17cK+NdnaYxdGJYpFQDWNqwGNdwxH4tXL/CDm7eYX7/Ao91DzE6bsVWjWesTjUAoCv6oC388zvSpVd67fZdKq4vT8HFYqCohcWc0oiMUrqtXuHH7Jsl0gnq1SDIcYCri49ziNPtPHiqdxHGzTzp7jlsf7pLfO2LQrHB6KcNR7hA8bj7x2S/zze++Q7fvx6972X/8iOW4ixA9orpQwpwcVofEZ0+zX6zQM0t87uOr+LsD0sEy01mD7f1jEguLbDW2ubMJxM8Rnj6H1Stj9WrUyh1e/s49Tp8+Rbc34MyFRSq1XbZv75DfH/DZzy4wOxvF5R6RO84RiUfwR3x0h3XkqZ0y19m8fpuXrsziGeXwBUaUzB5jf4K3bzyhXIO1U6eZXUqSr5bYLhRojST8LaVEr2E9RPOoin/o5va1J0yHIOYJMmqAVR+Ric2RTKbUA+zaGz/ErIxJheHTv36RpiPA9968xcFekxfOpklrGouL57i2ccyfvH6HkhcaAxi6NAUw1IiaAafmp9h5sqM6+LIsi3OUiOSEljiyhJanocsi3rdYnkqR9LuZT0c5t5xiOdLgxmaJ2zstHu43WFm7oKZo1VKB/qivOm8qTEwoGf00bj3KgAbd3j6LMzGmwhmcZhtDazK/nKU+9tAzm1i9JmfXV3n06D5f+OKXeOutd3jyZA9/MIbhC6gsjoePH1DNF1hMRPnis1fp7O5Qz21z8dIZjis5fJEpej2vojhsP7yF0ws/8+s/z1e//ZdklmNEjQA0eqyse8ieGTM0/HhCC2w9MfnzP/khc9EoPseYZ86c5sMPb5FYmKbvjvJHf/w+7kCSlQtzDF1tIpE4G/eOONwo0BRThjI8c2WaZruE4RuSTXqYTbhZzYRIuke423UCTo0Hew0IpHjh8z/Hh9s5fnjrLhWzR7naolk2Wc6uY1bHrF8K0htVaLd77OdKNBsWHneIUd9Nq2ahO33Eoyk84QdkFoMEYgk6TRN33eLvC6VOAAAgAElEQVSlhTWyus6TBzcotY/43C9+me6oyc2b+zRrA+rlAxYzHtzmgGZtRGJKQv9W2Dky+Mu/uEtyapbdXAW3xyDkHhFztcj6XLitEX1hLDmCWN0G3pSOZZisnlvBbPc43qoxtfAM3/zB2zQDfhLry3S7ecZmFa+zj9fj4Opzz/Hu9buMxjpXL17lcGub0zMpot0n+N064XiSjkfnuzdvEz69Rkj3cPD2G5x2jvnc5cvsYyjThf3CfWYWF8kd9PjXv38fzwDm0h5SMQ/VegsjFOMw32Jrz0JzSwjbCId0twNO5fYU9gd54eIpluY8bDjGvL9xxKDjYf/RgS28DLvIZAJkvG7GIyeW24/uHFLI7eDS3fjCMQ6LNaLxFINulwtnTuEadLh27S1iMsWJhRiPTPrlI7JOjc9ffBarMeDdazd4+2aNuakpvnI5zKXzab7+xru0TOjsmlwOgVO+kNPLfO3NTZwJH96AZCjVmUtl0bp9Sgc5OuYIQ6zJgzovLoZJ+Z20tBDXHuwRi8dUo+fs2WmOazVu5dr0fCFaLSeNtkXPM2b53Ap9y6S+f0BEikfLUhMCl8tBbuDmcaFKVx7+boNBu4d/qKFb4uTlom+28BguGh4vI488vDQl/pXAuWA4ojQxIvwV7Yf0h139rurcucSSdTggHfGSSfjIl4/QgkEOmh3ynQFDh1flJ318dR7DrOCiSXYuxv27N0l5/YxKTeYCSQxPnJ1Kk0fFKoVen2LblEGj6pr3BmPGTq8SM097NUrlCqFIRIV6mkMHdXMoztJqCihFxN72LjNjJ+fPWqSi4MTFrXvHNKUQdYQYEaLePCQYHdPseGl3THTDD5pLhe9JcSDOUCKyFL2HmHhIIG+9ZakcH6GhmZY4DjlFNYwhdD/DIODq4xtX8UmXHo1quUEkGmJqYZ6NwxwHlSpDlwuhWkR0H2GPRiqg4ezU0cd9Pnb1KoVihYuXnuXbL7/Cf/47v4eRXkLzuBXdY6Q58UjquxQ6Q+mIa7a+RXQZukvVGFKsTZKvxW1KOshbW9vMzMzQbrfwBwKqqFKFtqJniVDcppdIgfyRKPgja9ZJqJwURyoz5ITvLu+faEbsCYeutqPE6BJOKIJaRT2x+fXyGilWBWzI72TfhKL1NHW811HTFCmEVXF4EpKoSliZVozGCuB0+y2VLSF/ZOohoEOE7QKABBgJXUr2zTGQ6ZzQBHW8fr/KNhFqoayBsj1hCLRNk3Krp45L3ivgQrZTKJTUBEV+Jtvv9vq0xnbwnZqWyb5Ykg0hQMo2ARDgJSDGcE2mCBNalm3fOqHvTLQzon2RjrjkfaiJ4sQu+QToTa6jzSj628BiYpE7mZzYdsMfvWby+snvJ5MdW2z+kXB7UpLbE5+P0rcn4GMCoOzMDk3tq61lsf/YTmATW9uPNCiT0MGJVkM+d7LPT3UbJ585yeFQ4HZo29zKHwUkTrQjE7rWU9qfNKAmGo8TypM0RibC/clnKDrWCeywXbdswb0tbJcpnH3vW5KT9jTs0QYgylHuaXr7CahW2iobbE72UYDPycV9el6ExaA+QwFmOxXenqA58Pt8CjAvLy2Q0Ef4vYb6Dvj9XgI+rwoi9vsM/EIHdbtY/PR/95Pg4/Vf/SYew0cwGFABTPRbhAJunAEvP7r3gLY3SF3zMggn6TU7RI0griGUCkWVNRBLhJTANx4JqRu+2ndSrPfoDd24HB56zSaNwhFBr04kFmeAk/L2Mf4HRU7N+5iZDqAHDEqdIfWRQUY68e0S/couxY0G3QKEF9zMXL3Iezt7NPDQNsccbR+wmDBIB5ycOpVh6OlwUMwzNiQVY0ynZ6kFKhAM0jE76D6D6VNn1MOhVGkSiKWo1usqGr5a2OWnPnaGhZSBoXXILpzmlbcfcLCXx4OTM3NJDh89YnXWqxYkPTDDy69tK6vMpWc83HlgUThGdQl1E+bjcR4/LrNyMUXP61Se/16twvpigPLjEi9cCjI/7aVSa+EwwmjJNgd5+M5rDWFocOZ0iKXlKD98c5e7D1CFajw7iy/kpt7YY9AYKH3Mb/3WF8jnt/Aa9oJYa9Yp10tk51IEo1765Qi1nUPmI2NCWoNEPMROuUVkYY0nuTKb+4fq4ev1GLQHXRJzaaJTMQq1An6Pl/DYoLVb5sXTz2IWWipA7a+/+w79bpAP3m6SDqHuhaWlGEYwyL3NfTyhCD/3pRlqowH71QGJ+CLNrSJzLo16YY+jrsXrj2ocjtwI1+Hv/P1f4ZVX36Br9qgWj3EPRzSrEBRBudtJQyYfhke5YAkFQXIN5ldiDJ1+djb2+e3/9Bc5uPU2a2kDs7rFgxxUMLi7baK5nEyJReTYUkLOXKWqBH/uNiQyKXyRKOV2kVDMS0e6iB2dTz1/gXrlLh53B58/TbGYo2dWeebCGv2BZKTEFGjsjTzkSy1a7S6XrpwnkY2w8fBDZiM+FgIBri4u851v/AXJmVnu7u7Tb8O0x40fHcNl4IgGcUxHeNw4Uu5Ymzd3+NhakoFVxBOB9MIyxa6XV167y9LsNO1Kk7BhsLQYJVd8xOJylMP9Jjc/dPPutS7TK1NYNAmFdPL7JdHic+5MDE8gS6PrYGoqzt0777KyGMXRL3Dh9BR+h8VsMkFI9/Pv//x9mn0pnmHh3DkeHRxTlU7gaKgedC6HwdB0kA00WZmLKZvX99+7pYIvdT1EtWbS7kgXyY1XCuhlg1QmzI1HG6yfv0Lu3j7zepiAdIrcIwqDMs6pAL/8j5/lj//tNzjOWfzDX/88V9dTvPEXP+TVv9kns4DST1y/71HBajKZdYrbzaBNcFzj6kKAuNPCrHeo16FQhpkkVHowfSqA26vTKpbJ+gNcff5F/vQ7r1ByezkeOAi7PbjGNV56YZly6YhafcD5i1/k1o0tqnkbmHzmY2tM+apUJMStM2Tq4gt87dotAucvs7e1ycy4QyhX5pmMxiARIpnukjvuceGcg7CxyO/88y3WV+HCxdPsHDyUzEhyeQ/H1T67pTEtCUNFIxoP0WvW6TdHZMLSTU+RiQ1oxAPc2t6jVzUJjgzWT61DQOfwYBffYEwskWCrUiDgstDpIHVbsWnS171kV87R7AxIJdMc7jwiEfNRGgzwJeMEXA7STji88SGXVk4psfnYF+avvvsGWRes1OGnXozx2KvRn57lje/dIFWHtEsjMLfAK9e26OsOxj6DseHFLVajlQb+sYNsNEIgEmCnsE/7uE86BrmGWGKjpt5hF0SDMDZc3DoasNUWl+4wut9HddDmykvP8/DuHbzWiJThYyGbodVp0RNBsqbx/p279F0uOhKsLo0qEUQDPscQ3S0N+z4lT5C+Uzp+th++ULSkgyy0JJt2ZTsJOUeS5TBEc9n0voBbIxLQsIYdNSkqdEwK3Z5yf5vzB0gxYD5soGldFi+sEAgF+db//T2CFpyfmWK7nKerGfScXmodO4NCqGqhoM5h7pBWd0Q8Ibb1XgrFkqLuuX0hfvT+DeoirBfwGAgryk/fGuEcegkEDsmmdHpdmQKaWG4nvX6IgD+O1TtkeTWE4Zvh/v1HtHoWI7F/dbrx+QMMBha6x6UccAYy5RlIYTrEJVagTl1N+TpWX4QWqrDVhdrEiIDTQa/TVuwGDflOjxRYqLfbePxBzMFQFfnDvslMKgW9Dqdns5T2dnjx0iVOL84zk87wx//m35A5dZG/+0/+OYFwCJchWRkarW5XAUCX003QH0B364pGI1Nae5phaygEVIRCQVWsS2EjQES0OsqyVgIHLZuCJb+bFJbSwZX/lomCKnglyFBRdez32PoA6ZzbqdpuNXGwA+bk53bOR1MVdbItt3R/5X19W/Rthx721WvVhOCk+LSBxBjPiYOVcn1yampiIfsiUw8BEPJzAQluj1Bq7N9Ziit7Yp96Yp36dIowEhqrUEF7WDLV6dpBscIIk2sguSU+meq4ZcW3QVtPTXVsJzDBWFKEigC+WKrQ6FkqBV50J5INNZKUeFOmRaZyLZIpiKLvON3/H0qUPTmwpx4nGgKZfAw/SvqeaAU+cney9SCTScCka/63JiQn12RS4E/yTiYTCHviYTsxffR+Wy8yASeT62pPbn4cNCnE9xSUSrEsZbyAqIlFs9o/Jco4EbSfHJvSojy15rXpaFLET0wObJreiV7l5L02bck+Ojtd3daO2DQxm3o3oZopIf4kJ/DH6FZKfP40ANDOBXGdGJYpoKJAl2xWWY3ZYZxj+T461SRJKE4/LvaX744C9h7RSdkgWRbjiQvXxJVMnbenTlv2cQwmOzi55ifUKzkvYhctn31ufY2/97nnmZ+dVhbD4p4mU5l+X9zoZIrYV1OW6U/99z8JPsq/t8Uf/8Eb6APIxmB1DdoOOPupVZ7UO9zL1RgYEfbrHebj04TQyYZTNGuih8ixd7SvFnxDuha6k+zKIpo7RH/gZtSHm9fep9e0BeLSPdkpFGkedJjbcVBojXn2Uy4uXTnL3ev3ufZqH/8YXrgKz15NYw5Ndsoa85fOs91p8bBQ5ajcZfvRMZEh/MLzl1lLBNH9QzrxMYeVYzYPt+laI7ot8DlhOgULi8IRr9Ecd7j8mee4dXeXfFlUWnEGfRfLc/Pkdh7itCrsb5WZO+2j1O8xk43z8SsrmMV7yn6V0iHHGwNcvjjv3iirfX3x8iotDXpuN+VSE78WYtCyQ5G2yzn8UzFuPyqrLkW/XeLwNvy9r4Qlt4n9/TqVJsxfgMz0Vb72f92ieNxHaN7nnnGhB9IclHx8780tWgMvjXaL+QU/rZLFuD/izOlZ5mfjbG48Zn5+id39AzS3i0a3zlCTTj+4ekOWw+BqgN8H6dWL3Ng5wpdJ07SaVGs55qILhCMhtOCYo8Y+llhaplJoVRMt3+PRGxU+c2mB9YURh8ddPrxVI38Mv/Lzv8RcUmdj+z5Fy+Ibb96g6vTz6Stp7h5u4U7MMujHOLqR56XZLCl/G3c0yB/+5XXip19Aj4x5tLOL5vGxLcCyMuA3f/Vziopw89Z9Hmw08Ajdyh0i5mqwmHYjvpsDbwArmGU4GJNx90j0jokMemSmHdzeHVMc+tktWhRLfeWdf259hpmlebaO8lTz+3x2PoyJj+/8YIcXPjtLuWNysG/hGU+TjOkEg2VC3g6N/QaGDosLCWUFa5pdQpIK3OnT7DkR4Y4nECXfajFydZme8vP8uWXShoGj2eP9d27R0SN0vUGiVo0vpoOMWg6VYr/bNdnT+ujLKX7w/mv4+l3+6S/+HK5hQQHHjUMv1WGSu5tbNMRsoNknFkqQL90nmmnwhU+cZ9zU+dM/uc/N213CkmLo7tBuNTiztIxfMhKaBaLTUQqNMpKoO+y1lcPP+TOLxGVC1mySPyhRr3RZP3+BVtfBm+/epzcMspevoPl0XD4nuaMKZ9YXVLHQuPUErwmGG6bSMU6tnSKeSvL6j37E3Y2KciBLZL38g89d5tSZZXYqDf769XfQOi5qmzkihhdn0MVur0E7CouxKI/v1tAcOutnglw85eFnX/wc7197k9bYpDQM8rW/PKYribBqce/jGja4uuzjpZUgWiPPl376sySnVvi9/+kPqReG6JEkuWqPR48bnFvw4u93mZqKcvbFTzJMzfM//rs/I1Aq8sKzIZ69OkM8HuTVV29RrSXIJta5ce1HGFqbSxeT6Amd5lEOIVt7U1ney9doTi1RMQecSaUY720zyh2h48PtarKyAGvzYfRRhtf+apdazYs/6kPztehpTSodB6Wuk61Sn7ycx1icrtnGrHUJiQg7FGYmHiIS6PGwWWB1fQG/OaD84ICV2TnGgTDXbzzAO/IyszRLcVRi3CqwkDb4yt/9WdrDMV/91nfZqvRw+BM49QCxWJBz55fJN9t20XZ0jLtUwlEqcbRv8Zv/za/z//zwh7RbJa7Gwkzvlzm3fopXhlX2MxkiqTO8+q+/yczAhS9uYLY7HBy1MKaDHJptWu0RS4kw3q7FTCBIIhJkaXWef/v117DcLuKZBQr5EilnhyV/n9/4hc9TKJf5o//wAXsW/PRXPkutX+X9O7dV2IBV63F2SnJKBsQTSZ4cH+CfTtIsVjnIlRhLd1rE9cU6vpHGTCSC3yk9P5PhuMeG5aM5OBGXS5GoKBJ2uJ0Uf1JEykM94Pdh9kYMx27VhfdpDvzuoXLTG7sdaAE/I8PLmB4zXi+1Rw/54ovPcfvedVyZKD/zi7/EtTfeZ+f6EyrbBco+cPhcmH1N2Vt7pdgwm2RjflXU15oNBS7ke1RvtVQnem5+kSdPnhCNBPHQZyYRxaxXuL/R5tDw4HZaygBFd6cYuty0nUV6A42AnkCnRzrpIhZP8mRzW2ksHW4Dh9tjU16Q4kUAiBv3qE/Q6jI/u0iz3mE4cFBvmRSqdbpyRvxenF7pprvxeUK4nNLdb+EYiY5B6DzS/R/T7wtVWcya+/iDLtw4SQvg1JzknjxmWDf5Z//ol2jk9lnIpBhFsnzpP/ln1FtNesM+Hp9fPcfkGohLlN/rUzkftkORTQERACJrrRTQ4XBYUYikaGq1Wj9GE7EF6KqgVCnQdr6D7KcU6yJEl+LcFrCDYci6HjyZNFgnEwZTpUzL50ghJaJ0j+4hFos+BTcCXmWfwt6Asi+3wY5LUbWkoLRpXm1VrAUDAYqlqtJmyO8Mr3SAfaoglmmCOGL1rJ4CEg6Gio4iDlzKYvYksK/RaKp9lwmE7I9Y3MtnCPRR+pa+CMuFmiNgakhHZY+01fWe6FOkyJS/su9quuRyqWwUXfficgsoknPiUICj2e5Sb7QVABFtydFxnv1cnkpnaOddiFBe2AJ9C69y9eqrz7KBnYvBSAIjTwDCiR2vcnH6W8J/2/ZoUpwrqtSJAPpvTUPERvapHmOSVSITIJteNJkYCPiTv5OwwQlQsQvzSTCeLYqX45+YC9jTko8sb1WKukzKFEXMpr9NgJWd0WFPL+ypjUyH7PyOiTWwbN/W+djTgIm+Y7INdYwn6eqKFjkRvk+mNgI+hj8mJj9JaH9qbXuSTi9sD7GilmO2JxUO6vXqybWU82RP4GJ+HY+61tK0CCrqZnZKGBcmlUpFBRaLRTSehDI//nENilxf+1htgwI5l5IJoxoPJ5k48rsJmJH7VjUgrC4Xpg2uXLpIIhEjFJKQYweBgKHE76NRn26nzexn/+Anwcetf/Ga+qKPhj3S6Rh+v1shw1rb4sGTI2pNSM6skBOB39iNq69ROsiTTiQxfAbmoE+13mQk3H35YgZ16laHofA+184waJvsPdhUHabk3Dzb5SKxRJrWkzIhWaz7ZVbm0/jdBm+/dhu3aaB1TT75XIj5M0lyfi839vJY4Sy5qrh3OMjd2aD10GJRh/AQZE35/FfWOa4dsXZxDUsCfGTSEonyZOMxu7k9egNLcdXTcwkc4wHZRBzHUMTFeQxfnONKm3ytQXZ+Dj0SYvdoH7+rT8jZIu62WF+QhSBKv9LAHVvg+nuP6O2M8DXBFwVX0E08m6Bcr1GqdJldnKLWabF90KDWs52IDCcMa3D5bAbXqKtE1kflJse9PmevXuK9W1u4x2Om/A7SfvGYlmCtDq7UGa5vH1Mx2+zl9kn0NM4tL+OLaLhDQzSfm+NKE483hj+U5DvffVXpQNA1UuEADuHlIWjVxBOJEMxmCaWSvPfee5itBvWqxYWLp4gkvDQ7BcW1n0+mcdYsDq49pnynz/lMmOlEXYV+BOLrtHtB/uIbr7M0EyYS9RGIRtgplnCGojxzfp7bx8dc28xx73GZuCNASCgnQ/jEFy7x1uMSN/Z7fOnLH2fn8JiXv/eu6sIlE05W57OkYgF8MnkJxCjXLd46MDl6/D7PnTUIhTR67gCWf556Y8BcWKexdZ1f+fJLSpy3U+qxtZdn2OnwwjPr9Lsd3r//kIoJngB8+vIyLyUjOFwGtx/eYWO/wfrFafIViw/uFfFPTzEKaIS8GpFmj/GwwbOXVzG7Ffb2DphdnKU7dFBu91Tqb63ZJRhM4AtKktqQgdVkZ+s+qViEdHKGYmlAb+Cn/miDxVHPXkgDfkJLs3ywu8E4FuTh5gYhp4f1mQXSCRGb9igUpMMfo1FvMXCO6bgkmKxCWLM4m9SZj7hpmQPc2Qu8e+0J7f09JS6dPZ1gr9mhW9PobbQwYqDFwBOE+PQ0z37seW7f/JDtjR01PfN73AR8CYa6g3KtTrs2pFmVjpiO5jMYSHCRIcLGgeJjp8YuZkNButUCKzNZMvEsjx/vUmk0cRlip9zDF4C0HVBO2+nlxpOuClKM+Axq1TJVCVWOBmk4dHpHJTxagJ39lvoeT4tTXA2evxzi8nNrWJrB//Cv3sTSURk/ovtKJUPMhh187sI0oVEdR98kFE/z3Ce/yD/5rd9n7NUoNsUiM8jiVIaIp4bXq3FQavI438EVdPHlZR9X1+cpHN7j3Pqs2v/rdxrcuT8gO7XK4dEWHs9QaTIiPhden0ZkNsOtozw7A/CEk7QKRZJuF76uRe+4TjypcWbRx4vrsxw/3MA1zvLGhyVqfRdDuTdGLaKZCP5wlFKzy26pTrHVp9YW5xYHrsGYRNAgm4oSDOu4EhEOd7d4bnGWYW4XV7fF9jEcSGMlYTD2BemN2wQdXRajLs4sZlV3stoZ8P1rBxxJRk/QSWZxmuxShp1CE6fLy/nZKbTCPqfiPiqlPGYwwSg1z40fvY5jt8SnFuKMR31yEYMnY42NXIfGTpvoyE0orDPudPB5PAwND2WhmQwH+DUXYREUd02SIUO5MG3mh0pdLoYSgVAMs5pnMaoT1no8d/k8t+/eJ1/rEFqeY/bsGrfvP0A4aJV8mfx+QwVjGsEAnkhQrX2eXp92o0tiKqvoakfHJfrdIclohKBfqEdNMeBku6MpS1kpZRwirhlJh9BShYaIfqWCELqKW6wV1UNYaAXYdM5Rj2DAUHSpzMy0MiOpNPKEtTGx0YAzmSSVoz2ssYXH68enB/A5/exuHXCtVKLv0emNxTLVjU+yAsyGcsWLBcVeu67yHbRwXOU9SIdyJB7kUpTTx6cNiOgOoj43Xp+Xm/tlur0xbiNIvSuuYG5MZ0etlW4toHRPIjocOXr0ByOVvi5CZHu6g9JHSGEUCPhwWiZLAS8ri6vUqk3M/ojOYKDE481eSznSGZLdJVTTvhePodMfDVUzS7r6QncS0xEBUXaI3wh/UFehhJcuXOBwewe/S+PFi+e4tDzH29/7KxazSWLza6x98ktqsuIPBFVhLsWvFK66x4tXJhVCPdSg2xVwYXdzpbCMRMInAnKbniTHIsBC3ISk6LOLbBHbS4H0UadZuryyzrpVJogtAJdtys+kEBMQI4WsFORen19NKOR3UnfJcQoYmehIBODIBKTbbJ3kh1g2GBgPbVAk4YgnBZoU4TIlFuAgNZQAIdFS2HQhW7CraDiKtiauUGLb+pGzlRSq4rolQEu0JmpyMhw8nd7IsUgBKhOQCZXHntDoT+lmCrx1ugrAKV3CicvWhIIjTXWhecnv5TgFUAr1So7JnqZIwK8bbzh5UvTbmSpy3usNyTMRZzLboatjioHCWG1LjneSOTGxBZ4I34UzLe52Nt3LrT5TAhnl9pVJixTzShfhkCnESYjV03wOmxwllNOBFOPqc5TU/qTgt0cNE7DztHBXonjp5tv3jgA1peM5oSApmtEJsFCT0JOpzoTiNaGRqQTwE5qWolwp6pYt6LdF7xNQ8RE1yinPzKc0MxsEyRqpJkcSdXoSHOmT/1WWwrablH0fuvB5fQqUCgXQ4/bgccksyhZ429omqW3DaioYCAbUZE8luw8tNDuBUG1HXivHIYBRrqEA23anTaFpKsaGTMNaLftekTpD3NvEfU+uj3Id03UFLCfTK1lW5Ls1mbCpCcxogH9QIpNOMjszxdLSAiFhUfkM3C7bblj+nfvC//aT4OOt3/kajqCf3VJZOYOIzmglOUPU4aOdr7G/UZD1mZImPuEmM1NZSsUy4XAQn18nly/hcPqoNizqja4SOvf1AUbMTyqdwTPwcP21G4R9Mc4/f5lcu0S+V6fQaROo9/G3qliNBqGoi/3CkIB7iX7xgIuz0lnucOYXltlsOqnr03RGAbYebDM8LuAqVggNdGbis1ilHJfndUVPev2donL+cfohnJFsg3n6mslBIa8Efem0h9NzcU5J2ly3gM/n4r07dRwxFw33FG/c2kMPZIhH0/SbZVydMjMRF35nl7AXqtUBzz4/R7fXZfONIuM98LpEJJ7G0vp4kyEGhsbe8SFBn5+pZAYj6gBjRKPSZdgc0TwqkwwG6ZkmRjTOzb0jhsEYO7UDpuIeupsWl7Mh3ni9Qc8L/pUZvvX2Ae44irpx2QhhDDr4pz0MIpYS0D7ONVhau4DXn+Hh/V0i4QTVYoXN+48JeDxkUjFEVlAfVIlmoiwvrVAvtrDqAzYLe+hejWjIwOse49KGNMs1IiMfqVGYa9/Y5sWVOOFgmWob2mOhtVzkh+/cIZGY4uGtfZ4/myJuOPngR0fMnXVS0sPsO3T6/iDOkcWSz6nE75YjyN2cyXtPjplO+On2RxxX6oreYw7G/MPf+BLf+6vvkvRrLGdnqdf73Kh5aDd3FIUjEQUx+xBdtYSyzWaTNCpHMvlXTiB6yCAZhN/+9Z/l4MabzM0usWsF+dO//BvicY3lmIdo27S7mwO4emmB5eU53MEA/8c3Xub7j6AbNUjEM4Sqh8zNRggYAzRHj0w2Q6FcV4XNpY89pwTKAt7MQo12c8y9exU+8emzLJ+aZuTo0Go0eXTzELPu4c7bOZJBg87Y5GOfv0rH0aHUqrOydoZrb99k434Jv3Sr6BFKQDoUZnhY5+raafSUn+9vXMeMaJyOZrjiSnJlKkJ5UOKV/T1G+FjqOBlUSwzjHl7ZajEw4ZdXn2ftVIQf3Pk+u40h+swMeiLF7QeP6bb7HK6MM1YAACAASURBVO70SEQDNJsDnGHRaLkYNvo08yaxaJJCtUFfOirZJB2zTaNRJ+wL8Oy5VQo7d1hMhjk1d5rCUZvHD56gjZtcfibBmVUf+0dF3OEZvv7KIxxhF/HZJKG4k/uPDshMJxmR5r0PJfV6zNRsjHevbxDwuxg0PEQ8fc4ue/jNX/88bk06sD7+29/994pyokezdnfXbBDsl3B3R8xkYHFlkXpnwOuv7jP2wUiur+QEaBFCgTapZIz9wwrzp9bx+vqsune4unyB+sE+KwtBElmN+fVL/P4fvM7DHY3HkiVSb7ISiVGqV1QYpS/rZ/3FF/jgyRYrZ87S73ToN+vkNp9gyAje7ceq57mQcTLnHfLSSz/Fn/zNfR4cSBd3jHcsk7gBkaDQSXS29uqK5iYCXU8wohpA0YjOvASEDoY82DjAcHho7Ze5Mgv/2a99Do+h8a1rd9kbBXn/wT5af0DS5yTptPD2BqwvxPnkJz7FH/yf38SfSeIKJdktH7F86Qw/vPkQVyhG3O8h7elzeO8J589kVXBpW0+yffse/maZbEo4jz2aloUzGKfW0zjI1WjVWiRCYVzyIBVL2FaHhfkFJSgtis93X7QXEPO7cI4HFKs2ABXQ7/SG6VqSptwlbDgxhiaffeEZ5jNR/vz775BaPMP9B49UWeH0GBwcV3AZDsLxCEMpNJwOYrqP4nEet24ovUJe+HVuVECjS/fSG44xLYsOuuil1YNRimWhJyjBqdut+PKiiRD9hxTQdlGrPBJUESAgJRaLEAh4VcBpuVKi3CrhZciVlXkiIxFaV3n+7Ble/e7biuomzRojGOXlhxXqYuIw9uANx9V50QcmUbeD6XiMmgTTCW0mllIFjdis9k1T5bQEhTpr9jDE2THsYHluiuLmIdFMDEuogi2LzXwZy2HIAeNwuJVA2a27leW6FI9Cv5lQiORfZQfb6dpZGaM+eqtKOBBFEyMY6fg7RnTHQknTSIV0siEfH36wjyvoU9qhem9IvdtXWUvSrfc4HfjEXtc1xuPS1LT86KiojE48AlIY8Q9+8T/i/vW3xSQTs17in/5X/4JS38PDhw8xuxYpCa30h/D7RCSvEVPC6iTpdIpOVwqgrgILUjyFwxFVNEpBPSmghGolEwERd8ukQf6V3ymxuSlFlT31ELepSdaFgIxIJKJeJ5MS6QoLYJAiul5vUKvZdNx4PE4ikXiq+VCCcEkjlylZIPC0+y4AyZ6I2DoLmTxI8SrAodlqqmJQXh8KhZT2RqhVqghT0xvJ+rA1GTL5kf2Rgk7AhrxGXttqNdW/8hmiqZwU1hO6knLaElqXTINFy9HpqOuvsiVkioRMqGTqIVMq0YmI+N2ydSVKeG1b5qoCVTfU+Raqj+Lzn1BrRGMq25CCWYpgofTIOZpMGZQLlNOjGh1SsNbrTSrVGg0JYKzUFDCR4EWlZxmDNR4ryphMB3RdLIhlP2ViJRMNqWedKlW9PxL6l1CJ7OmkFMK6fL+FQnaSa+FyjBkPZQIzeGovbOdd2GjCLuRlMuRQ7AgbkIgNrSSXy7WzVGNCUbokbPLEVliE+ZPz+lRofxJGKTQjXe5x5VwlAAg1eZDzI+BX6EUTfct42MWpSVimZNTYYFKug9wL8t/yV+6PmOHE63aq34VDIaVlkjVBgTSxk1ZBnF5cTrlvbRMBG4DawElRrVxCCxzaYPNECyLnXI5RAISAe2keKNAnE57BQNUgwsQRnY80AHTdr2iejUaXYr5MqVyl3erQV9kuJ3kwJwL6WrWmzvvke6HO66BJMOhnbm6WmekpvBIwpNLo7ZwdWVzP/fJXfxJ8XPuXX6WLhjc2w5AA7711H28fvBacXXIyOxWk3e1w7bbF/MIpNJdHdZjbcnBenZuPDgjEI3gjKTa3drDqFtEpF8nZeYLBNPmdOu/89T1SMYOPfeYFyv0iB+UcEX+WU6E0pUe3KR2VCaUkjHuaZPoSs6kw2VCH/d1XmVnzckSILUunNDboDGHQ7RAQT/lggkQsS//gEH37EXML88zOLfL9197k3oNjJeScmnNjjfukp8VC1lAWiQ+vP6Kyb7E8B7EURGe8uGJJHu67ef2dI2496NDuOji1MEUq5EIfNXnhwikONx+wv1lnZcFe6GLNOK6cTiF3TL06Ij0f4dSlcxTbNXZzuyRjUfENZLuQ5+on5skflGmV27xw7iIBoWmVy7z54SZ3j+FjXziD7hlxtPGIM9lZSjtHPPuJL/DNH35AS49QGzpoyti52yY1GqvAw5JVwpiGzPqiCjzcPqgxJsD+XoF2o8OFxSmaxQIaLtJTWWqDNuHZuJpMNVptzEaPZDDJ7a0nJFJRdKfcMPIw8lA8rvPJi1fZ/3CLBSOL0YRLqzp9N5TGGrf281h6kOJxlU6uxGooRnKssRhP0hW3kIVlXt7c4kapwOrZJbydEnGHcAL9fP3b76PHsriGHfZydZWWLB1Ow+9mdjZG6WiHdsFC68FsOkwsu8RutUDVrBENu/CYdZJDMMTxKOpgrzGm2LMDtbxhPy9cnGU1YpF0thWXv+Ba5Duv3yLkC7A+G8QY7CHh8LUiLM9oeF0aSyur3Nkt8s52DdfUGertDjGtxvJShmmhLhWPiEalY+mlVKmRmk7RMuu4tTbZiIerFz7FH/4vXyXu8bGSSXLv5i1e+ORzHJsevv2DG6Szazy4/UQlV2fnsjhcYx48vEelODhJcIZURKethXHHp6kdPSTU7PJzn1rDmwmyo3U48joYNrvUr2/xrA++8FMrvF7q4Eusc/TD+5zKpEiuxqkGunzw5tuc7vrJ6DqZuTkOTfij79wk14faGILpBJX2AKchBZZQjLJMJXxs3t+kXTNV9S7d5bpExLskudbuyuiuOP12k/msl2p+TwVCDvsONS353Cdn+MrPXKB8+B6NpofV85/k3l6Zm1sHxKei+AIDjvP7+AJxvv/6HWpN8d9fotwo0bUaeNxeXCMvAZc4CTX57KencYw7Kvzw268W+cZ33qI7dhCOhkmFPOi9IkFnn2IeAjJp6cLFxZ/i3MeH3Nl4gxs3YFC3Gyqiqzx/dQ1/Mkm5dcRqokBCi3F8fxdjALEwrF+AubUr/MnXrlMsR9jerHFuQadU6ZGc0zE9TlyJFHXNwB0I0W438DrH1Ep5FpYWufW4TDVXYSHg48XTyzx8vM1r949xxSJYZo2YBpk+zM1APO7F5w+zvVei3dcJx7I06hX6VhN/wkfVPeYg3yQezhJ1QXzUYNo7YDqTIH32Ku9uFXnrg7vMZ1IMpWNcLZKV8Mp8nfXVKXb2c+p8+MMGq6fX6AwtDvt1dmoFpqaymKUGKSNK8ahGy6WzVW8wN7WA0+xzfLjNqdUF1fnaPSpSqXfo1NsENQcr2TQ+w0fHNNndzakiPeT3q8LUOe6rSWvQo+EYyUPOxaOdHP5gBIfbzd7+kZ2uPIRMVCPgcXD21BL7pSYPNo6VqURIps57DaZmAswtzinXu/2DXfYPikjG2/R0hngqzf3HG9TbXXpjh8qgGElQnRQ0DocCRcp9SBfRoxenS1zgWsrpSl7jkNRqpROwRcPSLLTpGXaqr5Cx5bi8PtEiDLDGHWIBneloAL3XYiEW4hOXL/LyN7+JR3OSiKU4ype5V7Uo9RxKc+T2R9XD1zuyiHk04gEJ6KvQMoe4pjLKAUmEwUIJCwr9q1XDo42YTkbpNCu4RvI0hnA6zVD3U+72ufloH4ehK42KDT6kuNGp1Kqq+FR5FmKrOHHa0ZwqL0m6s5IBMOrWJOAd3SnaA7fKDzB8Hka9JqemU/z8Zz7FzZu3+XBzj3Z/RF+TZoiLjiUifZvLLcMin+4WOZ7idHuERun2qELX6raZSUUJGw5evHyWRumISstifv0yC/OLqss9P79IIp5UdvJCxRNRtCScR2NRBfykSI5Go6TTaVWk2Y5MEpY2UDb3wm+3Jxt2MaYE4ZJrMh5Tr9efpl5LoSsThknBZ4NMuyiXAli6xmpqclLIy7mTIlWKuImtqi2qFqcfOxdG4dkTVygBL7bQ3daAyAREClH5mXJiOumkCzBQBbiiCdm0LTkeAUNyoYR1Io5YUkja4Yg2UJA/NoCwKTCqIFXnwtaS2MfqVMcn+zhJs544KwnQEKqXEvA7JpOBsfq8ybkTGpXQzOTcquBDs6cKdwF0Agzk/pLX2gCwr14zcUVSRaWAGsa2nkoya7r2BE6S4pUQvtNVgEOmXeLIJeBF3BhrNQlebFOqVFXDUAT1inYm58bjVvbXYzWhsCcFjpN8CUmAtwGSUKdsowAFlhQQExH5R1kd8j6VBaLS0OXnQ9vcQIm05Tsvtc7wowyUEzetpxOSExtgZTYwlHtOx+MYEvB6FOiW+0W6+3LN5HrKNEJNybw6Yb+42dkASIENmXSpaZYNbuQ8yj0rWlSnQ/QrJ9dV09Q0TvZBplJP780TPZGAnIlWRb4zQuETCpu8R/YjGgqq+0f2V8613EciDLdF8HKP2M9xyyHgDhWiKXojWQt8RlDR8txuycqxp2NmRyaEdoNG7gN7wiIAWe5nW3wuf72GDbJkIuR0gEd30+/JZM3E6pnqXM9/+X/9SfBx73e/iqXZ+RGhcJajrTKLoUUeX3vA9p0u7So890Ka42aeRxuwtOZU4nAjHiC1ssr7Dx+zXWyTWZqnUukSbGepD46ZPhXFpVvc+XAL/9hJp+bGY6RodsdMz8Z5ZhnMwxJr6TDhyBA9pvON12+RmLuIL2Dg89YZVh9wKQ3uqRVevr1BP5ai0Oky0kTF7yIYiFKttelXTay9BtFwlOnUAvVihyf3N+l1B7z44hT/8W/+FFZ/i2vX32d7e8DOY1TxZHhRae2+GJy9uq54tt97dRfNFyU2NUMs5udw7zFel8Wnnr9EYXuTZu4IT18WcpiOJelV+/YDvAmzy0sMdZ2+a8zb1x5yZlnHNRTq1ojpuJ+wP8qdDw6wahAy4MKlOB1xGiqWabl8NPYczMem6LR2GWGy9OwcT2ptbm7V6FlxansD/H0/juY+p9ZcXPrUMzjisN8ssl+qc1BoYHijjAYOGrU6X/n4JUr7u2zuFamKk8r5BcaxEJVeV439zWabpC/I0BuwR4gDU9lMxhIRMtkZ8nsFDFPn3hsbJFxOZnxDnv/MOd7b3aKowfT6OQ53cszqMdiroOdbPDd/iqSvx54Tytkk204Ld0wn4ugoa9d3vv8ON2+OGDmhILaMaFTaI0XTe+7jl3npE1fY33qkOrr7T3ax6m3OZpK89viIIga6c0DWqvG7f3+dtZSHpsfHn73/kNcfV6gL6Vof8+LFaZUD4jHBG4JbhSBP9sbQ1UgaLnRnE8vsEw+hEtPXV7yYnS7BjItxLEnXF+Hhdp5eQxbYATF5oEajnDl9jh+8+haZZAqrV8drjEhEBsykRgz7Ae796CGpvodLyawKpusKF3T9Ge5KuGJqlt39Au+9c5297RzpaBKz1kQXC2C/m6VUhIvrK9zY7fPGoxoOxxEJV4OUD9avnGW332GYCjHt1zFv3WK22RPtMYP1VZ4U26x5o2itIt1Rmcz6DGGnn8HNY26/VWFqTqPc17iTG1B1wZEJfenISeHSabG6tqYWQp/h4WD/GLM7UBkUPUtCooQ5rqliSRa2WDLMcNgiETGUQcVo5OLRvZyyKp2P+ViOiG5hQE8bK8c4LZTg3dslzl6MsLQcJxxwMT+7xJPNAq//8BZHZoSGgMlUmP2dEmFvlmrhiNkp5TfA4pyuJjTNcZJ8rYs36MWh9fCM26QCDtZX5skXKhwU6tSaIy4nnuXX/vEc8ekuupbl3e83+PrXvo7mg56InsW+MpHCre0RHoVoPxEwH8UnnWO9yvnn5vjRjQ3aQ6jUYH1RUw8UczjAcupMr19it2Hi8Prp9toMeg16nSblepc7ux0cYz/ujkloPMRtBNhoDDEdY0LePlfno8yOTEbjDh63RiYzxXGuwuFhBc1hKN5/r9ekYnWpGDC9tMjWXpnZZIYrK3NsvP8G6ViI6VPnefmtD0llp2gVj1Qqs3PsoFYq4/e4GLb7RGRi6oJU1KnEspmZGXyrYZWv0+gNGbR1Bg2DwkGHa/fvMg66CCZnGYy8VCUnQxPPVp1216Lb6uLpmYpethR34PYGGOl+crlj2k0IBSVHIopjINx4XVnICrW16/SRrwulVyaHY86dOUMxf8zmkwMFQiIRJ25x9HF6OC60CIc8KiS0WbOptNlsiGQigogetrdy1LrSQYVoIkW7Z1E3e4ycHpU70xvZExCVb1EtqSlMNBZRhYJQiA4LBaqtNtLz9PgCWFL12PFfqvMqwGPS+e0PLAyvFLhS9I3x+p3EIl4+/5mX+NEP/obPv/Q8QZfGk1u3aRYqJIJRdLeXh/kWjaGL7bw052yKh9bt4BtDPCRdUxcOl86e2cEUi8v+mFDIx9zsDM16lVq5yEw6idMxUmDOi4NKs63c+apdS1030XWMcOIXupDDQbfToz+UYxg97Z5L4SJFj3C/pRCRzrZMj7rjrjIIcQ40PJoACBGjjwjrGu5Om6urqyyuLLBZK3CQL7Gxf4Q5EsqM7dokOgePR8MSmrbkY8hWR8KnsYP0JDBwdWkeq1XlSz/9CVLRIDdu38MIxuiZFsViSRU409NzrJ85i8/nV9oDARXpdFIVMJ1uh2QyqaYGqiOvishJToVQVmz9ibzWLozF8cqlwOXEyUj+X7RCUnDJNpTA+ASgSIdcaC1SsNnCdJuSIkW5vF+FCz6lCMn2J4BlYqNqU6OkCJdCTop8Kbqk8JTtyNRFib2lPgkG7UnUiUWtFJ9SFAodblK8TZy2JlMZKVLlrpTrp2xcNRf9gRgj2J11JQQWCpk65/rTSYcAGGUFLGx+RROSY7HBm9DkpPutqFdut9qHibBfji/g9+PzyzTCqT5Hzlf3pPiV94gpjez7BKTIOVTiZoeABEsBAQEdtu2sG7Mnk6gTUCqUI2UpbBesluhh1ARDnh2oz2k221TV1KRDoVg9yUkRA5OuEjaryYia6tjXHIcu5L+TQEZ72wpgS3E8cbJSdCgLp2Y7Ow1O0roF7E/crkSTIJawcn7Ud1WmPB4xKQqo45NzLQBNgpxF2B/yOJStrIBBAQjS3FBaGim+5bppJ/eI5CScZF1MROly3u2MEk2BD0Vz00aMNVknbDqVAMmJxa5tqGCp70O/J/ofr/37E6vwiT5jMhVUxy0mDtIgFBB7km7eqEvGm4CRzsn64Map2xa6yupYgd2+ugYqf0SMEU6of85hT63dSnwvcFTlwdg0OGUNLWvteEy3L0CmpyhxTmlCKYtf2QcbPgpgn/vS//z/k/PxL79KYiaKHvTayMUas/lejoTTwUxqhcphlb2DEunVabIrS3I11KK9mStQ7A6JzC3xo9t3iU5n+fbLbzGqGZhjk3NXVvCFfMrqci6zzNCEd995l8NchXQK1qYdrGUWaea2lMf5S1+6yJNik1fe2SacSjLWqtRyFlem4NInLvK1794kOBVgPy+LjHLiZWHa4P9l681jJMmvO79PZGbkfR9VlXVXd1XfPT09tzgUyeEMSUmUJXK1slaQ98LChgH/Y8BYwDDWhmFAMGDLWtmw98Cusdz1erm6TEkkl+IsORySMxzOTM/RM31XVdd95X0fEXkY7/0yhwSkAhrdXVUZGRnxi4jve+97zGTz9Jwx9zf3SMYStModPv/iK7TLLVq1ijqFrK0HqdYfciYJ1sUZHX2urK6qc86j7W129veJJZMkUhmK5QqzK4u49ohQVPQvTU6Ot7l5eYPlVJo0NuNKm+LOEevzcQ3o23pwyOF+AyuUhkicjx8+1myRy3K4xrC+kiURTZDLzJGKptR6uFMv4w/btKwxDX+YO0cFZuNrjJsumx9vqVW4pKQ3/B4qwwCheF65xQkrgF06pVk55LQFa08HeObzL/L62+9Rrne4fu0mp8cnHB0eYBVhYyXKxvXr7FWqtIIhyuKRX6vogzWfjGO7PTrjALJI3W4Lp9/ms59/iftb2+zsHPLM1ec4eXRMhDBPXExx//E9nKCXxFKeWreLx/VwZfY8pTv7vPb1j8h54WIAXvmdZ6kkovhX8+yebONtlUiNR2QjKTY2nuD2o2P+xY82uf1gj1hqjo2r1zmrFJiZS3Kwu4VvBMWjIk6jx/mkh8NRmtIwisftszw44W9f9+NpOJx7donuwlX+l6+/isdKI0zS5ZSX59aTrGQD9Dwx/t8f7vPB3RIz4RQJOszkxhq8WK/AfA6++NnrPN66y9D2UiNAyxumb9kMRg5DBnSHLp3egLnZZULeMHubmzx5ZYXi8SazcZenLuaIz57ncLNI4YNtnkkmuTmT06LlJ+0Gd20vsSuXaTpD/v2/+QbFA3H9CZGyY0TGY566tMJ80sfH7/+UzRMYZxJ0/XWdRAulT6wpX/ryf4I/NGL06G1eSfkJuTVO3D5HfhF773IhkOaplTyFyn08MyM+/8rTzAfjnB17+cO/eIu7D9oIE6QkdDUPHFdhZh6efe4cbr/O9z8sU+yFGYsbTaeH1zJ2mqOBiOoGeGw/HtsmkfVxdnbG2mqGimQIpBZ4dP8Qv+Nh3g6QF3paYEDFb4qcURB62tG2yKZsQt4BT1y9hut6ef/DR/zZT9pk8pCfjdAodxj1suq6MpcPEA46VM+KjHp+WlaS7kC6aTVxumZx1seXXn5RR+d2IMYHd7bY2j6C7RYvfzGCM2jjGyWwulHObViklmzOOvCN7+/wmV/+VQ52HrFz5xEx6aZbcawTP2Fx/xmXWLrqg3iIWk/yI/p0WyPSqSBjb5CDYpPq0MNZ3eXipRweusRFfNoN8c7jM85qDheWw1xZmeXx3jEf7Pdxhj7SAR/XFtOkgyMOj04JRdD71UAKvaaD23VJpxIMRi7lToe6Bb/6t14hkb/Im2/dUrvZO++9RadWIywi3HiWeMhP5+yAjmsxtMIMhh4GTp9LS7O6PpJWg19/5VNKv3zz1ofMPrHCF//uV/nLH/8YRhEC4yR3P3jMGz+5zeWblyi1Bnz8cF9dl4TaJpQKieCTsLqwUMJENxCHxsiiH4gb3r1tHna5TFpa0HQa0l0XXnqXQnNEx0G77QuzFslomEw6ydHxMZ3+WLULG1eucHRwTKVcY2VpnnQyQen0lNOjKudWo1y7vM7FC2vs7W7z41ub1NqS0yRBri21i83OL1Fud2h0+4yFcmJ5mBl28A36WnjIJMTyeWm7LsV6k45wQESXIcWHJJyqvafw7/VxrnQF25YOoTyIBXj2sb1jrly7yAu/8DS3br1Jr1Xlyy9/nh/95Xc5225wYSGpzlu1oZfW2Oag3NCpoVC+MiEfVq9JIhxRm12lmXZb+EMh5bCLFbDkWAjY6HfbJjFaAvaAZNQk1veVtmJhCS1zKKAKLSxENyCg3hmYHAABTiJy7knAnfLbxaFHuvmmYecIpXZo4R968HtNSniv29J8jplQiLCCxDaz6/OkZ+fYOy5yUq7TlAJUO+mOFiDZdJq5XJqrly+qSDmeznDjxk2uXrvGaOiqvkW1M9oZlgJWBK9VBT8m2E644wJe/Cooly6sADkpEOQ95FjohGKSliaAXtbaFADL7yVTqUnXf6QAUCYBYisrnPxkKjnpxg+1UJBtG5qUCfIzTkRGJC0dc+nQChgXICbHVV4ztUwVMC4Fj4CraQdYutymi23ApDkfBrwXi5JSbgLwBPzLtgRXSXHws+wSY2EqwN/kSUiH3mhaZD+FCiaULtlf0a3Ke00nOCZUcaTnWDrfAhQFHGtxMrFcneajKBjX1HCzBqTo0QIr4NfiTgpYAdLyMymc5P1kn6UolGJTGrxaiHTFPnhAo9kgFo1pUaWUr0GfWv10IsIX3Ym5/mSqpanZk4BDkzkz1M8SCovQ10wuRA8jk5FGs6VTQGETBfxSkBqdhBQeQqMTZ7izQlET4EvlEi3JnvLIhMAERZo0elOUTTUYOt2xR0REq5dI6DQtk07pJFSAsYix5bNK4SWWsFJ8fKL3ULtnM3mScyp0KNm+027o1L/VbirzRa45OfayvuQKnBZnssDtCXVKZREjmZyZKdvU5lndsryiczGTGy3wJvQ285lk3Qq9EoqlBvVGi2ajodezFLqybmRNSOGk2xK300pZCy2ZuKgYfDIBmVIGRSeiE6KJeN9YB5s1J+de6INSrMuXHBux59Zp0s8l1U8nc1JMadaH5aE/linySK9fmfQJnXE2l1NHLrlHSZGz9Et/8FeLj/v/89fI5ufY3DqlUZEwuCT9k5oGiy3k/KSW8nJl8fhxlUarTn/oML+yRjiZ5+FeifbYxp+Ic1ovUm11aHTSRJNh7j66p84WePw0ai0W52bY2bxHMmqqIRHLecVe0IWXX1nnuLKLI9wzexnpqfhC4kBRonJSYm5hhp3DAuG4+JvLBeGhdFYlHc1QLVa1mr528zqls2O8oyHVQpVxH9YWVxjKBdI4pd4SClaCWOYqBens2T62dw7x+mIqwhRB1fxCEsvqEk2GSGSTjDwDoqkA7VaR4tE+Ka/NxewCkR5U985I2zW+9JnrVEour71+n90zEYIGlOLwwgs3WEgFSPlhd6/Aex/s0JCOnmSApGylKAinuSE3wcwMNWxqpz1aR2WuL8d46mKes3qBg1aX+4U+wfQiu7sVenWH8+Ew/WaDvnjIz8IXvvpLfOPbr9LpSyIlLOZTHB1Wids2mfQsnUEPx+/Bm8kxjMSpKNe4yWzM5uH7m8SyQa5dvsbJ3i7lYolIIkxmYZ6dwzPi0QxzqXm8Ay+++IhavcTC/JwKOR053wXhvJ+wkFmieFBWCtF5BgQSceqMebR/wOJMgrmAl2cvbTAeSPBjk+N2l1fLIn4yPvozCyuclIvkZlNaGN29fYdmtcdMOk0iPOCwZlHr2PiHI3JuhVfOB8kG+yTmF3l7C345vAAAIABJREFUp8it/R4z82EurF+nc3TI1XwCT7+muQCt7AXscIqHt94k3nd59sYMTz33KR492ubx9jaJSFg7s6VWm/LAx1BsLD0eYgkvHr8PCYTy+ELapfaNfPxX/+Dvc+uNV/GPWzx1bpaleJDvvnuHw2ILf7PLQt/lvA+ef3qDQirMXiRA5Mo5OsKxrnmoHY34yasfcbJV4MrqOt3aGb3mMZmkX2/Sx6Ue/kVYvTJHvz2iVHHwBuKcW50jUbjPb23MMzuzQMEX5Wt/+aomHYeL8DtfzBOLDTlxSzwqjEgnIxScOG99eIKI2564sIRo3SQht9KokEoHCPk6rOQjfPuexY83W3j8XmIJ0emMGHYdfGMvgVCEWC7H7tmpJjMP3B4rq0s0ux3WLlzhJz9+m5QdINJpkeoOeHo5Sndxls1ajbJYKHfbxOJ+uvU+SzMelvJzeD02Z6Uar70nVqYDrl6Yo16qUi568McS5BZClEpbRP1enAa0BkHNcOi0a4SDcnOEp5+5Riye5MHDLR5unmpw31eejmFbDvFInh99b5fFWfjN316hUK/Qseb5wXv7nDa7vPz8S3z+pVWc+i7b796j/XhE67DB5ScWefWn2/hnwBPNq0PYsN0mG4uxOLfIw6190vlF3nr/HrOzHmZyEbGDIUCWtx8fUWzBxXM+5tN+7ECU9x+3OThoE3RgNmr0HWJt6w9BLOwj7LFxJcxzwiEeCw0n6eVzn3+Cx8U2B60x5d6IcqPJYNDH7bdVu2AHQtBtkA9ZWKEU4fSypmeLq1nlaJvkuMGz51M8eW5GKS1vfnSPrWKNG5//FN5YkFq9zPWLF3nnR2/TKA3w+9Icn5bUBvWoUMMTiXFSEwVSCKc/JDgU04k4ixGLnXKLM8fDeOJ6I39Hw2E67RZuX2YLaNBUpzcmEQ8R8VvMpiKk4yED9Nwhzf5QxeZ2JKGNAGFsp5NJUrGomkSUz45VKhqPwELeUJisQJqHj4/o9MVn14cnFCaSTFMR8WTPYSw0GCzm3Aa5qGRJjBkIhUGKIqHOyL2v3aXtDNVeVhyfhG4ldCDp2MrDWkCuFB/CDQuIpZtsQ7Ztjfnqf/oVXn/jNeqNMvNSbLV7uNUW+XhaQf1+pYrrC2l+kRQLQdtLOuQVBYpqpTxeP62OQ1Nc85JJ7UAen52Z8DefD0feRwL2vCI6DTF0HaWsiAA4EkvQ7HQ0ME6oYMOBiL8NeJU6SjQZAjKUGjGhqUiHdwpahc7iCmNg5MEeexWQ5WZzapThE1dE12FjYYF+q0Iw4iE3lyeRmSWTX9CQQZkqabHU7SrIEM1Hfiark1E7GFZajXRYe92ennsRvg6cnjSs8UvzJRZHaDNyfAW0ix2sAHIBTbI9AbOfiLEF8AmVbwLYVDA84ecLsBLgJ2BZgNCUBqSv/SSNWvSAYivcmgCpwCeJ1QIUNc9iMsn9eVqXNCUFiGm+htJXJtatE53EtGiZipqnOSNT294peDXda9MdNwWO6ClMNsWUd6/AWRLHB6YgUspcMKggVF6veSIjEdgb2tx0G7JvRvBuxEpScEhhIAnwot+QbagLlky7hkMzgZgE4k2LEqE1SZGnBYdEEgSDCqLl7ylFR5gRZkLS0fNl3LL8Zv91eiGXoAfP2NUC2kwfTBaKOntqWJ5X71WC9+TKlJ+LXmDq/DXVcAhlTQoeU0QYQbbqasShUYGv0WXJZ5U10+o5mg1mzAeM7bH8vpmCmTUveqFoJIDtnYQuaiCf6EFMUS4TVz0uSsVzdFKh60dTus2kTWlvE/teOeZSVASFPhWUotpWzYdmwUxsdc3vDzW53PbKz03xJ/skxZXJ57D0c5gplfHQNUJ8U/AYC1/RZphgP32N129MCjRPxRS8ep4GZgIox1TOiehOZD+FcioW0XI/kHMnhYKsMy0OpcnRMz+XaY0UolJM63YG4jTX1eJKi23LIhqJ6namU0bZPykuzERRPq9MhsW1LabHs9uWCaKlzWxNOp+EXp7/tb/G7WrnX36N+YV1bn+4y9s/HLAUh1EZbDkf0rFahvnzNnudGDNzKX7w+ja9HnQ7kJ+3GXnCPPfp5zmrHOJ6LZr2OTy+MYenBxwVTokkU0TiCR4/ukdg2GJ1Nka9KsA5QvXUpVp0yM1AowdXb64QiW9QaXRwrQb11hHFQpWZbIj5/Axbj/cYSydDdAp3jpT/7PZcwl6bS8vLdDslimf7PHHlAq1al3ptwNFxlVRWUlXHmqgcnonxaOuI49M6jbar4VNidWl7h2qrGvTL6E2SPEckslHWNhYpFvapFU/IBkK0D7vM+uDS4hpJb4vZhJe9gyre4By3t86IiLgk4MNLn8d3drm5Lm4aWbZ2arog64WSEVx6h2IfT9/204+luXtcYimZ4vpcimeXUywHxe+8RSg/z3dv3eXjwzqPj4bKb39yPcnA7TAIDKm4Q9KLaZq9AT1nwK/+yi+TTYX58P23+Oheg/2jAmMPpPMhXvryr/H2xw/x2CGO9rZV1N0pnfLUc89yeeMiQcvDyYGIz4P8+L13sUJhRh4/4WCcXHqGZtSi22ywkZ2DSoMHb7+Hx7HoO6K9yLFfrBJPzzBrRxk6Q3Y2H1OUnJDL6xx9vKXZE5evr3DSqDKIBYg8fY1Ke8hH93a49dEBN5+7SqVeoqnOKlJJWyTiafLns+xuH2E5XgbNHrQbZEIWl84v6MW5f3iieSBWHEIeP/7agFBrhD2GogXxm+dwRm2cszNWgxAVx5mgFzua5KN7Zb70S09zeCwZJTEOGh3KEhwcjFAuFdRat1KvsrC4QrPWoVvv8Suf/xzloy2aZaHuDHjpyed577BIWNyqknHe+/afkuvVsTqQuxaiGLTJXF9jHPUxk1jjO3/6FpsfnmH1woS9UYqnp6TTYTzeAfFBj2wAkucDfPpzT5MOx3m0dUih4/DB5iP6J/C5JR/eYRhvap43PnpAPgeXxMnryixP3Njgw90dqpF5/vkfv4uVlK7YgLTYTkfD2KJXCCX54M595uZzZOMWubiH/+/9CncrI3Vlm5lJEhABXaOF5Q7xBoJkN9Z5UDihedrEj8359Q3GcqOPx6k3qrqOmjunPJ338xuf+RS3hx7e3j/g3u5jdY/r9zpEfBaZaJjzy8sqUPvhG29ycDxL0DsgHelponjfDdOzQ9iJEZkZP7XCGbbjUeAjtCRxEimX2+oaJNS9/EKak6MKEnO/seLn5aekPRFl636Tnc0hN67BpYvQaiQ5PIvy07uHeBMwH4Av/foGz7+4wbDd4rt//COWxKntyRt86wcf8Kf/sY4nkqDTrePpQMJjHLyWFhbV5Wjv5JBmu00u62F5eYFCxeGjozp7pz3m07A2E1Qh392jNsfHPdZnfcxE/ZQ7LpWeq93smHSbR2N8nR5RyS+wA7QGYgHrYW3Gp5qqn24e0vGHCM/M4lpQrVX0ISM0yVzEx0xgTCK3RDizpMXH5qNNZhMhckHJpBgzbBxjBSwSK+dwrSSOL8Jp5ZBwtI/bO+HTTz/F3bcPeO+NQ/p1uHoxxNDyc3u7zjAU4bQJrb5kdFicy0RYiHg56484bLlq+ymdLXkoywNPHuR+f1CBsHTERkKhSQSVzikZPfGIX93DfKEoxUaXUsvB9dhKuxL3G2F6BeQh7DqaMTF2u3gtl9Ggq9tOp3OU1alpgCOdUTGYiCXoDkaGjiTjCq+XeKtEPhlD6FMCkjr9PqFYjNTsPKV6k6NCiZF0X5ECZKQATWxQhUag1JNBn3A4oNQzx+lhDW06vS5D75hoKkZPEoLHI4JjD4NGm7hPing/reGAam+AJxJn5JViok3Cb+E06qQSCYLhuAbwSXCcpMAHo2Esv81poaBd4qA/pAW0CHhlX5LJqAqKpUMcjcmkydWCKJ6IkoiGWV1Zoud0uXjxorpjCfAXYHLt2jXtUlclEFDMARSweFnfuMC5xSWyyYzSOXSua0sh7CcsnWKhUFTLeIdiR+chGIkyFP6+UItsm55jbGflSzrFIvyVLrfPH9QJk9EbjA0wkQwO+T1LjY0V2ArdSQCVAflibWsyNqZWqrJdAU+VakX33djVmtdJMSId958HacYgQMS10rU1qebyWeVLJgPCN9esjkkOiLyP0XYYqsl0kiF/T6cPArAFlAvYlemDUnEmehA9FxO7U9PNlkLQTDEM530yZVKLVJNybYS+UycoQ1mR7xngKA5bArYNyJTCUopH+Z6AP6GCJZNpo4cYj+lNPp+AvGkxM+2Qi0i9VCqrG5Xsr3TrU6nkJ918Le4s0T41TVfdL1QsWylItXpN9acCPOUYy1RJz/GkCJPPKl/iljQtZGQfJRxSqNvBsKEEBbVACWphYwTNtgr/m406jjQ83SGBUIB4PKEAXrQcUlSKLkmmPb2uaKCMla26binFSKyCbb1GZS/kGFk+D9VGQ4sPKXiNhkWmGFHNdZOpi3y/L2ug1zPrzOvV8yCTMZlSyH1LtGA6QZJCVqYNttHcyDGSglgAv3EeM4J7ERHLepdzLuYr8kcKF1kzoiGaTi7k2pWmxtQ8YUoJ04M4DR6UAjto0utlLcgxEFBvCkZDwZLiQLUioYBOSEzhZ9a7FnmWpa5X4pJmaFYiMjfaTGmayDRMinU5Nma9GO1UqyHnwmzH45Upi1kHQh+TzzDNJTkty2dsagFqaJwRLXTiOvny6r1A1q0cQ52o2Ub3JOdBimgpPMTwotVss/7rf03x8aPf+5ou1JA/zZ1b+yzFZ0kSIzz26Qj1rHJKzzOkEw7j8zuUCi1xcAVHjEZiPP/8Zzk63eG0uEV70OfWAezvwvIanLuU56hcxR+N0yiXmAv5SSITjRHNtDg15Dg8aZDIJjg4PZUwVoZOkOvXbjCyGlSLj+kf98ln4fxqgnAywl6lRtMXYa/WVXeTmZlZqoc17LqXVFIEzR2G8sAY+Tk+adPu2kSSc2RmF4nMjtkuvM/xwYhKSS6+ILP5KL3Bsd5oYhGbfO48M6kUpZMtQnE/q+fn8Fp9wjY4tSqFrSMiQ1jKzLB3p0DMhlgyxtqV57h/VOXRaZHOyKVaPiUX8HAum2Zzq4I/tKCWgraMRntNJJJ57fwqB+KzHk7x0d4pM8E2OQeenYOMiBaH8OlfeoU/fO37hJfzrFxa5YMP32Fl4wXe+uAuxVYV1w+toYVlh3WUmUqEuXphGb/P5U//8iNsufn62sxJovXCIsH4ArsHZZxen1rhgGsbec6KJZrlCqlAiGeuXdeLcmZtic3jQx7s7Gqw3vz8Ejtum/LxGVczC3gLDQ4+eEC3LgF367jRCHdODonkZ8nlF4hL8m+9w+vf+A5/+0u/zvGdB2w/eKhhY+OwB386QmphjkRynm9+50d0XC/rV6/RGXTZ2tnFccYkE7OkMjlG4S4nD7cYt0zsuS8YoeexicbC9MpFnt04R695im+2R2m3z43Zi3z5uRc43HnE+8f7fNxtEwj1OR/v8uUbFynvuHy0uU9z6KEundqAh0Q6hi/q56BWZRgKc3DWxBqntGNfr5f1YdttOMSCIZ598gbXLq5y+703mI1GGTVGHPY8/OThNoGQj/O5MJ+5usDFxRjv3f2Avt+HPRtlEBqxOrfB/qMK3//WXTLRNIf7VRzHIj0zQ7FU5mI8wMtXFknPh+icPcQ56XDtiQS9dIKflhq8v9mgV/KRcB1mZZpg+SiXO6yE4epMhKjt4J9JUkyk+aN3HhIJJ/A0ekTdPnnRonqC7JUHPDwdEEnGCclEzGlw5I5oyg04NGZhLk4+aDNj+6mcntL3etgTC8yZCBcWlonZUULBJD3H4v6jHXx+L91Khd5JgUXbItIbE3zmEvtum77w5qMRdR052t4nKCFooyExERKfFPFbScTzd20GunVtJtMN5mhbLjP5FI1CEW/HYna2ybmVOSLhOD968xGSCWkFJe3Xg2/oEPPCf/bV6wRDH/Pkk7/IN//8FrVKj4VZH8nAkG7xPO+8VWZgd7n8vEN9Z0jPC8uXbDp98I1G5ONSaEeYWX6e//H3vk3HmqXvNvH3O0QG8MT5uHZ7C5U6m/tl5boGw2IHC6d9qAwkUdsmYXmVtioPuNPeGF9gzMXlKEmvQ7M+5rjV5azVJxmPs5xK4m3WGYjDjddPxTFBdPnImNN6g7aAvkCYinQ3kxkq9TpOt0MkYHNhZZYbl5Y4Piuzsy8A1qsOXZlEhIDVJ2R1CVgOA4lZF1vG8DKNxoho3GImLw+9I84vzfHn/889wiObsOOSCcDf+M2vsl9s8nv/4nsqTmsN/PT7Yqc7JB2wJM4QNxBVsCA0oaBfLEzlQTRmbHm1UD8tFEn6XG5cWOZgb4e2TGqdAdnZtE4FuiMP5VaXtgKSKJasC+lui/hU6CQC6MTw0CdAd0TA79UCSEXDQlGxBIB0VDOmuRZ4lZIkdJHwoIWfoVLCBGyIM6FXnF1Eq+Lxqo5CbDilC5hMJNWpRyhAAvKllpKHr4RkrW+safFRKoh7Ug87LC5aQ9qdDrFoBGswJCTcdbmHqE+pB8dj0xoIoOoRCvsJjBzCPpMBgFcCCgMEhmOyEvaYilNvNwlGIszMzakxSCqZxem6lEslkqkon/3sZ1SsLZqG3Z1d7TZfuXIR27bIZdMqjteOY7erHcrppEP+LyChVC7rBEBEwRIm6xWbXsujJjJ1p03XGmniuSQUOwIkJVV+NNROd9eRaEdLAWXfdbQpJAWG2NNqoJiYB4jYfzzSkFjtDk+yDBS4yR8VA5ushCk4l2yKqVhVAIx272UkKzIjBUIG9E2dgqSKUUG0Flde3Tf5I/siBYehOBn+vQBm5dOrxsDoJIy1rEwCjEvUNIfB6Dt+NqEw3WT57CEFWlPhr+ka+4wWQWkpplttgKnRf5iiS3QXJjNEQLV2lv0yQZD9lrVripxpAWIoXlMXIqGImXR20/E2kxHZxyn4l6mA2qfK1G8SRKdTl+FQtSamOy4g20yg5FjKVyqZUh2DmgK4jgq6hdJkaDZdXT9CwRLgORXli4uaFnHimCa6g0mxqFqZCeAUPBMPJUxIn05ufSq8l4JD1ouG2ynw95GOxvX/Ei4pxadYvsrvWJK1MRGMiymCB3PsBFBLc0eKsFQ6Y5ygJloVuZT8IVNwqKv0ZM3Jvsu5l6JEimsJOosEzTUhKF+Okxwf+bcWF5JOL0Bd6IuOmQTJOZjaKyulbjKp0OwZceuTqWbfFCtCQZTzaqxzDY1P1rMaA6h9sKFUyTmWbU0LGUOdG+p1LhM6MwUxX9MCe6p1koJxMOrjuFKMylqfanrkHiU0OTMpM9Q8Q5OSgkMmMnLPkHyP6dRiOnmLRGKfFDjy+1JQSI6IFjcTO2Etvi1D8ft5KpvQ9bQYmxTJeq/sy3nq6ZrrS0io3NMlmFhCMEOS++El9en/6a/Srn73b/wJA9FoXFvH7VTolQv4hSKQ9OqClW5boV6n7dgsLETIJH1ExQVl85Tte0PiUVg7n2NtI0UkNcCbGfDOj/c52IFKNciH93r0xhafen6D5WSTtWSLxaUwtxoVPrjnctryqgi0UC/i94vTzSypeIKzwibdYocvrC7yuReu8uZr3yWS9rBZHPGgCvH1JI7HS7FSJhrMUD0bs762hNtpURfa1cDP2Wkbd+DDCvpJ5pL44hbH1VMy0cs0S35Oj88IhhxiSZdy/YBQIEEmvYrbreF0DsnlEszNRfH7HNJxP+cWZvEPh9TOSoRtP7HCmMVxhqEvRJMgB+0ebZlkWGMO9nZJjEdcW17hoDvgca1N4eSMoIxeG1XGvTb5+Tl2ixWOulB0LC7ms8S6VZLjDvmQXMywfOUcHz8+oulapGJZnHqXuydl/NkwXXFi8XlxLJtmZ0St2iIe8aorg9jIPv0LV9U9an7Gw/H+PerNHsVGkMPCgOW1q3Q6La5dXaNYPuVsdxe767CazTGTy+IIZ79VpSI3ifFIuyH9gM3J3jHxgZ+8nWRU61E4LXHhiWv0Qz5+ePtd8usrdK0+9VqVTDTBvVubZAMBZqNZ4sEIH3/8iJXzKa49cZlQF/b2iow8cXaOypxUapRbDaURyIN6TFCr93SoSdSyiAUj1No96nK3y2aZm5+hvP2IOY8UgxF6kSatY5eLsTkSTp+b4lA2HvK1H77Dr3zpFzkX6PNUPsDB6UOagwCbRy3ev1MVXS3S0Ot00eldF5uSFDqRBB5L/tfX3I/5bJZGpa4X17XrFwgEpZPQ1YCmi9c/w3u3d5VbGrT7jPsnXNrIcvnaFb793VcJZOJUe3Uurm7gdSx6NQd7FOXNH3/I/fuHdFzpro5ZjNu89OR5YmE/g71HXAx0+fwvXsSzEOMkPct/8T/8GY1yhAVvAG+vwsqzNyiMOxwfbpK0YCEG6VSWjwouh94kg65LpF8nS5u1OHQdOGh5OHOjdDxxRsLH7TUZ+Cwcr1grOiQkQNADv/GZm+xtb/HxYRPfpQipZ58g6Omy9fF9dh72lcvfczxEYxnSsQRupYndcEniJ3kzx+PGIcFMkrF0cYJJHt/bwzswgLBcLeKO+zoN+/t/8wJXlqJ6XP7tv3+fj48sHAnP8dj4RRzb8XDlwqHaLIcjc/zFd04ZhmAYTOO3B4SHDVZi8CsvRkms2tx84WX+r3/yF1TKI5bmYuTCXSLuMm+99oi19TT/5X/9IvlYg1d/WuTPXj/GH1+nXqni6zaonZTU4/7DxwW8SRGVWwTcFjmheV2dx7LGGmD3zr1j6i6E4wFCsSi1QYO2lcVpj4j1uiwGPUQCfrbLwrd3Wc75SXo6jLsjigMvZ92BApzzs1nCffl+Gyua5LDtqpV1LBKg3qrRHTk4Xg99y0s0PUO90lIzBq/jkMlEuPrkuk4eDvf2Cfpl2uLn6Wee4a2fvkXX7WtX0heR3Atxosoz6EimSJfzF/MUK/usri5z6827DJo2lCvM+WXyNcvaxhX+93/5DTWqIJKmK45HToewd8xQulzSFXcdwmJdGg5zdiYTVikAJGw5SqfvMuMfcH4uRVkKejz0h0PC8QSFWh2PP4gtALcn+RuGl+6TCYg0pup1BR/KmVfgLmBkgHfQU2eViAAZX4ByraGOV5LWLZadEoAnQCIc9qsVZ0CAmCMPQ0e50QNXcgS8uOpiJKBaJh8C9AQ7CIIS8OASjYWU4mb7vWQyaY6OThS4mRAz+V7GOMmEgly8cEEfxh2hKohNpmavmAnM6kqetfkcqWiIcrlGrdkjEk1iD0dkchlOCsecv7iuOjVBDbO5PD7LL7EfSouKx80kRug0kZBYvXrVPng0FqebjpnAiBBXksJjMQW5P3PrMWDZfE3cbqSz6wyxJOk+HMIT9ON6x6qlkg5xLCC5JWEVOcvxlyaUgJKuJMw7fQ0NE/A4DVRzHENT805yBXT4IZ3dSaK4hq4pADUp4aYAmOYkGD2KsUCd5F9MCgPZphYyEx7/lJYk4E21AGLZ7ojQ2dIOq1JvJpQVnZaIGFxoQQrKDDgzNBpDkTHOTUbjYIDhlPpi/i37KAWXHrkJpUfAlRxbfU8FXyYXZFooGOG6JK4bZyClEQlNSSccpsiRwsRkYsgxFdta46slAHPanZ46lalDkugubGOvahyS5NyLm9QkK2QymZDPLOtYqE7SeZb3Nd1vk4Ztfibg0kxQlJ4kTmLSCRcnJ6HlaCq1q78rxYV02+W6NAnjpnCUL50eTKY+wUCIXkvA84C+Ky5hpgCRCYgmoZssQV1LI9eE9ilVzfbiEzG8beh3jjiB+Txq3z1y5LxLtoZMGmSCMaE/TQovnTapA5mhnpm0eSOkl2NswLkpXoVKKTkRMoWTYlyKDpl6KFVK6FGyNmVqEgwTCAtIlkmLSa6XNSkFkuiIZL9lmmH7xQLCrCUJxNTjpU5gkuRtJllSDGhAoTh2yb5Mi3DNg5nQJCdOUULPMu5nUqDI1MW4TMkHUxthpXzJ9W/oUnLuBcjLeZHpguyfAH6dYIgGZ2QKKr0GpUiXybpQynXiYdauUvKkSJhoiqTIUSG8UAUnmSWaGaKGAiZcUb4vVDkp2IzjllwfptjRzzTqK42t1zVrVI6RTEGUcuWz1Whj5Vf+Gs3HP/2Hf4ztj+L3xkgGM+x+vE3jsMTRHvy3//0XePOD1yk3XaLiRvTceTzUWcrPgmPz0x8/wO0NuPH0Od7/6BGJNDx1E8J2hpOdEbVGBl/4In/wz77NuaUoq/ER6/EhC/MhTpIj3rjdYpC4yGHP5aRRMS4J46SK2RKJMVtiRbozJCbOKDa88EKW5NIKP7y7g29m1WhDfF4ebt+n1Gzy5JULBEcBTh+XuPPeCQGfRTQeUfG7HXHJLSyzs9cgk8hwuH3E7uYetVJVR0/JTAx/xEvXbTN2+4S8kE1HCAWHBL09okHh+2lun3bfk/EgznaPhOhWYjG2Ck0KiO3tOc4adY4PyixGbJYTafyZFO9vPqTfHvP8k5dpFY4Ztup85StfYee0xD/5+hs4ISiX4frGAj63g/TyTqtNRmGby08+xRs/fJucD37h0nnevb9NYiFPUcaZHh/lpkOx3OPCxjod4fJHxb22xxdfeYZ2bYu1eZt2/YAbT36Kf/S7bzCzMksguUw4mWb78X11c/H0eyTGHlonp5xbXSaYjlLo1Ci2G9gR8dH3a2cyGUnSq/XxDfw8uP2IRsPhpS/+IqsXz/HjW2+Sy+cIjxOUyhXqnRbxTI693VMWZ1Y52j7gdG8X77BHNhagf9ZFJrx2KMPAilBqtNkvljWPRYCM6HHcTpvPLo84t3qB5MwC+7U6J70W9092uHxljfr+Di9evIzV63DSK9IvOtjFFtfzYV547hq3Tk550AnSrXbpPjzgyTnRydi4vii3t6pEU1Hlu+7unGmX9fL1eR7tHPPgQLLuEjCsE7Xh8lqCv/c7v82Htz7g0eYWvrCfnpynjE18Mcne/Sq2k1HxcDzhpz8qEc2HH+9VAAAgAElEQVR4+epv/gbfefU1opkMD3a3uHH5Agmfh1QwwsnuCaO+n+9/711KVblPxrG8LXIzXpy2l2Chx7NxmAnAzU8ncGez/NN/tU3SM0865iOU83ASSPBWuY4T8BEe95n1wuYHB4yj4M6kaXa9pLwermQGXMkM8dkWHzyu8qgAdjxCNpGgfHisBXSt49JtDbgwC1++scZvfe4zZBNRbh1s8r5TwXN1jddffYOjzQLd2oixVKjihOOHbrtFOuLlszefJobNu/ffI3tunorbpSVAL5hhb6uIbxhQakldhONRH82jMn/nK0vMBhtcWV3jrJbk9//t61iZBM1eG6s7IEWQ3/5ylNJZiVhyhW++uocTnOW0LaJtD+uZLtdzTc4lhxxhUetF+P4PWwSDKdZXEzx/s8W4XsLThrBkFYTHrC9kyF55mX/4+39EW1xasYj1oxQedHCHFumVKPmLWba3HRon+xqQefWCF5/wfTML/MUbj+j4ggx8MXUKkYLNtSPqeX4hNealK/OEvV4engy5fWcPT3/EUtIimfBQ9YQ57gxptjuk/B5igxGZsA8nFOOgPWCn3sGNhPF7hILl0wec+O4Phl4GnRFRmRJ0eiRzMWKLCc4tzlE83KNdq/DkjRvML6/wr//oG3hiKXJLa2Rn4izlwySDPprlE378w7e4euOquhCdv3Rd6Uz/xx/8Ae5JnTmfh0vr5xSQv/PhFh28DPxxHIEGQwcfAxW1yz0zHAzoJCgejXJ6VuSsWFF+stA6A5EY0UEDt1FhJNSVeApfJIZIqc8qFUnuUFtd5bwPjDZACo9eTx7aEwqPpgZDKCxNiD6WK7QMi9zMnIrEyxVpVAhAET64KQwEXtT7PaWOiu+9ZzTAx5huq006mVLqh7xW3GOEuiqiUZl6COAWQWx+Ps/lKxd59Og+9x/c4QuvvMzlaxfJpNOkE2nVtKwsLesDPL+QJ7+4QM/tc3B0QGxkqTVtIJ4kmoiTjIU4fHyfsRRp4Sh2KE67NyRk+6jVKwSjEuTnYvks5bd7xj5CwQhOd0C33WY4FPvpALFonKDQZDzCHW9TKJ1KOaE5WwJuvGNDLRKAKkCiVq2SEP2MZFuIw5CEA/ptGm6PhD+kxY+AsHavQ7FW0SlNv90jHhAnuQCEE4QkP6RWZeB21QpYaJLyrJXjJfQQsVUNBCMkhT4W8NNqNWg1GlocCFUqFBLwbag1QrwSi1wB8ALkBHwKuFa3KaExjcfEJBMjKJogsWsVNyevFk/TzA5ZEdlcVm1cJT9CXifUIRGsK4VHbVZFJOzQarZo1Ks6PRNQJ45G0v3WUL0JqDOULZO/YdLCDbVI80L6AiZlHY4IhYRRYBmKj6RMa2fY0L3kZ4lEXAs/6fYXzs5MkKBlXJQEoAkwlOM1dRVSoDoaaUbJ1B5WijA5HqlUWrcrFCQRrtfr4nro/SRjRLYrxyadThuAPtG5CCAVmp0p2Cy1VxXjgWazoftiHL5C2kw2AFQA9s8mG8dHx6aoUYqZCbErlAta9IqjlwDUKS3JUOVsFa9XymUFlrLW5BjIeZdzKxOKVlt0AW1zfXltbI8RzXul8FDrWDgrFoy+QY6peCoK7VILMdHl+JVqqBM4KbykYBLaukyDmw3VaEjYotCxRNM21f5MJ0lCI1Phvit3GojGIqopU52MrJ2AUDCk2dDHFvqTx6ehe1NanRQBAuRlfU3T4od9h54mynfw2WYqZctaVuqgyU6Z0uhk34zuxRTYxuxACm/z+dRVK5lQKpmsSQH3Ql8Sgb3mrwSDet7l/QVjyzHUyZFMTCZp83K+ZW0Z+pPg7apeC3LMpnRDKbpkHZugzaHSY5PZtK5dpbLJtEiLZlOgKE2q1dJCOhG1lZIm7ylFjOg6ZN3Kl0yW5DqTIsa1JoXNQMwfpIjzUa/W9fgIlVSmasu//I//6uTjf/1H76go8Oxwj1QoRuu0ybgFq4vzVOv7lJo11jc8dDdHrJ2DhZWgiviS8WU+vHVCVCKUrS7BcJfnXrhAu1agdtLgaL/F0JPGk1jm3/z5hywupdSIf1TukUtCaBlN/t0ujaiNg7RGHiNQjOSoFM6IhDxYY4uxk8Dpl2i3xMccEkkIhFMks0tYvjD7x6cUOxWkQpkJCF0kyeGDx6SjCfXePymf0uq1KVaKhGLimGPrzT0aSdPp9CkVSyTjUdaX84y7DdrVEldW8moX2JFuzbBOOjxkYzbFbCRGsVihFeiRuhCnd9gjWI3yeK+AHYKZpXnuPBSONRTrcPnaBu/c2iSSC9F2u4iSZDE7w7jbwSOjttGI+eVlHh+fsn/aUveqoaxhCwKhGEOfX4WSyUyKkdNhKRnGrZU4qTew5GYVSdBsmMTKuXPntbu4v73NQjTK+WyWZF6s3KrEwyNS8YBW7ncenlLvBzh/5Rni2VlDywpBvVSmVagxbDrYHptKrYId8bO6scLi6gL37t+hVKhyuH+CSCgzqTn2d8XnP6Y3GineStWCBswkBkFCM0nq/RbpRIpzy+vsHBzjb3ZY8dsc3rlFImZzbXGdhB1k7/Ex79w5pBlO8HHDoeiKcNYl5hnzzFKO/+blJ7m9U+B7Hz/mTqmJZybJuaurdGoHzCd8eNpVAu5Quf7rWYcnNtJcuHKRH364y+sfnjEYJigfF6BrXEVGCeF1SlAWzKeEd9/l3IyP5dkoN59+gu7A5f3tJv/463dYXYrz8ktPc1o41Ang4/0C9Tokg5IRkuLShTlOyztsPe7R6tmMfVr5EctF2Lh+jrHtIb+0orbPZ7uHvPfD14gNIeaDRCzO8UmT4xPp7IpA/SqLi1n6lsPr737IsNpl0UUnFjdupFm5fpnv/OUHlDb7eCI+RtkAR67FkeXXiZt0L5xmk4Gk9AroEHHm2EvC7+dc2MO5iEddbx4Wa5Rku+srbMykKD74mPY4RtsKUG4UyaZCJJ0O17NpNhYXmN9Y5xsf3CL7zJO8+c1vEu6P+cVnnqRervPugx2O5JmXSGMH/azmM4wbZRUUL50/z87RIcfi5T/04PYtLl24pg/EB5uPlDIVH464tODjUzfneebmFf7gn/0J7z3u44un1NJ3UHf5m19c5tq8oyDzoGTxje+d0LdTOMMQIW+Lp9fhhQsDPvfMPH/+XoA//MZd/BLaNorQ7zbYOAcrsxZX1tYoHZ8xltyfpUW6doqvf+s9wtkQc7OL3H17k2HVi2/sIZn2M7+cxh3G2d15RLXiEk+CHfVR6w5pj2zGXhHaSsc+ACOLZDpOu7xL0tvjuSuSv9GjT5Ktx2VKZ202FjMsJMc0PH6O2y6VVpexPBx7fUICHoGu10dlMMb1h/D5BLa5ypv3SyfQGeIfWkRGFkHJ+plN0fELeHfIJOPa0avWquQXl9k7KdAZeVhYXVML25Cnw+nhHhvra8zO5rly/WnuPtzl+6+/yS+8+Gn+w3e+Ta/SJjTykZ+d4eTkhFa7p65XQ6kuvUIJcfS6DPrFY18JT3q9y+NVhLECGCKxOPVmm2RKjCJsjvd3tJEwkomDuvcG1WVQw9F6YqUqDjeGj63pv0NjPSmFiAAfoUNIh027tEKfsjz6UJYCRa5loQCJLVxI+G9KExhqs0QAXliEtAKEgwGW5hfIz80pINnc3NJurDjhPP3UTX3ozs7MKgVl7dyqPqz7/a6CvL39XU7PjlVXkYglWMjPK2gRcKcP4E5Hhe2yr4lACJ/oNjweWm3RPXT1HqN+WpZ0ewXM2VjSbZZpACOGGoBoskYEENSqdYSWlIgL6DFWq3K9yLk1bj5CTZLjL0JcKUiHBOzIJwBZO6nCxe+ZhGsBidKFDUgDSdynLC+eSX6F8tVDUrj4tbgZOjJB8KggXyYDUgCIWNzgJ6EkGR68ACftLPtsA3yUtmGKHNMFFpDlUx2KFCDKv++bzrhSw4JB7d5KAaDhdwLqJxMCAe0KbjSl+2cUJ3kmGl2FsZFVnnzHcM0FaAkgkzGCAC/t9Lpi0SrFrJlwKAd+0iGebsdMQYwt7jSDYUrLMvtlktbldRriN6HOTOlgU1GycWcynX15L1nLU2qKUnd06mEsfeV3jE2wrFmhXRm74KmdqYBD5fRrR1yoRYbiYo7phLM/AZxThyz5XQ0TnLiDyXFQQC+Tmun3Jjkn8jnkfMs5UMqOTjdE0P8zB7AptUeaHlMThk/yLuS1cl4nmSRmXUgwoqFSSWExNQvQ0MRp8SvNCwG6n6wPc95UVzKZPMkEJuAzona57pWSN6ECTRPUlbok+TYa1mfMFaQYVKcvnfQYy1wzTTXvqfksYjyhJgdtnSIoZWtioyw28hI8KsdEC8ZJuKR8LrmG5HtaNE+mALJ9ccmSc6gubGJ5rPkkZhoiwF0nVXJP0wLHuIiZdHKhapnrt9mR3BqzdgzNzowOpxOcT9y7ZGrcl/VspnrTona6Dk1QpV8pb6ITknurbE+uRRG6T7c5/XxCHZ2e12m6urBG5VjqmpQpjWDfVl0nxkoTE/OEiW5k6nilxgeM6TjmPeXcCI1VwgulYaIGBwMz7cl+5nf/avHxD/7W+8xkLZq1bQJ0sXpjZuKrtOsdjo5OeeaFDBfWU8y1B8wshCDQIxiLcFZw+NFrjwhYMWrlJtevJfFYbRoVl2w0SvGspV75bX+U44GHcGqJt9+4y4X8ea6ur9EdbdHojTiu9NU1y/VEqTRk/OvSrA/IJG28knZrBfHYYsvYJRaXk+enUa0zl5Mcjjluf/SAjtvF8rs8vXYJ96xE5aDApUsz3Hj+Bu/e+Yij0zqrq1e4fe8hRYnGtkIMPGEZYBBPBLFGbRazUeJeD+O2w6997jmWc1G++b036Q3bfPGFq0SaLT7+wXvYvjiXvnCdPe9Duh0/hS2XAF6ap2d89umbnO7vqg/9re19bh13qHhDOkGxx13l+Amv1+06DJyBjqQuXdig1a5rhVtoNPjo4aE+pEWw2MdLTOzh4mG89ph0Msjh7jbN7pDg2Ifd6XNpIc9R8ZT85Q3e39rEDsXwuj5s8cQPtLhwdY2Tw31msmnlC3/607/Iux/cptV12Tk4ZeSxWVjN6YW3/WCXeChF+bSK23e5dGmD2XyWZqsiw0qeeeZFDQj68MPbukCPDo9VYJqfX9CH5/7evlI2etUSo7SPa9c3mA9FyAUivPPRR9QfPGa+6/BbX/gc/+rf/Qdah/C5p9L88iufgViK//PbP+T/fucxvWiasUxieh1e2sjxTHrI8s0X+f2vf4uqHac5kk6GTcTTJeZzNUG9XYanLixzLlvEF+jim8vwrVtlWm6GiGMrL/ugWKEq94OIuMIEcBo1EtaQxTDcWApxcT6O3ycdhDqPjh1++tjDwlyURDpAsdtgt9qn2ENHxqG+y1o6zBeeu8r5pTR/8upPOP/cSzw4KnFWq5NfnuO4cEC92+LZFz+Fb2gzayc4/Ogdalv31OVofuE8P33vHsFIEv/YwXZbZNI5kgsr/OCjW9TKA2YcmBPLXT986ktX+ej+DvWDjgqBBzHIrKRpi+gzk+Pe7qFaibZaPZ0uCGC1vKIzGhAVnrk/iHjknLZa+BNRvJbDE8s5LmSiPNo/o+MP4goo8o1p7O9yJZshH47Sc0b84PYBL/32r3P41mtcyYZ45vIaK4t5/rv/7c/YlTiU/CKt0YhEaMigdoYVzTDyBLSLIt1QvwZXWRo+JQBGOoXawau5+IdVVhcCBANDbj9o07PE1jbGoFchnxjyG1+6QOPgEQurC9zeafKt1xt4ozGGjodcbMiF+R6feSbGzas5/vWrPt5+776+RzaboVwuqvnB/GyMfC7F/u6+gjpf1k8gkmRnt4DHF1N90cHuCcN2H3swJCFUF+mCDscUBBCKqE+4w/6AUopkzGxbkq9hKDyON0wmEWTYLWGP2+Rz0q3247hedsQVsCfJ32GWo0M6lkXZGdARt6Wx5HAIm2akzq8dSe4V+oBHRIYiJDQBcbYUIGIjatvExZ3JdYkkoyxf2+Do+IS9g0PS2SyHxyeEozEcpZkMyc3NErbHjPo1Bb41sagdWnz2pVf44PYdTk6LpES/tn+gqfZO14CjaVdNhaUTJ5bpA9KyhPphOM6GmmLSfOVh+fP8a6VW+Hw0hI8+AW7Trqt2Ki2xIO0oDU843QK8BDQYUCZOLAHdDwGsmlDdE2tfw+2XTqt04dSdSBKDIxF9kJvOonQxm0qBlAezdK2FKiXBdU888YS+fn9/n0REuustzZUQIDszk9OUcFmzR0dH+gCXNSq/b2gcphtvwFZrIsI0AV/yu/2+6XLLPslrpIBQdx/HuMjIsZH9DE6CxqZaAenSTukXQqcQICN0UxG+CmCd0qcM7cgA5qkDkjR/BDzJe0lB1Go2VfAvYmMDJGwDiCRbQMCcnKNJJ1zeXx2qJoDFAHEzLVD3pUm2g/xc6BTyOYXSI+B/KqaeAm8FWz8H1uU9jR2nAUuyhqTIk0JjmkkhAFL2WbryAvhENC0FqFDOtCOrAWVj44glycydjn5u2Z4cLwWEkyJGPtcUoAs4nk4zBOTJvwWoSqd3GkQ3pebIfom+RuyfZd/ElctgQEuLLwGf8p5SGKoVrlrvGlA6pVPJ/kyBnp4XsezVtHlDwzEuR0Y/Id1140jUU2An+2Sse4N6HnQaJHSeiV3v9FwYqpsI0Q3vf1oMye9psdY2UzyT82DAqFK4hKI1SUOfXpvT3A0BlIaaZek5kGtVOt1ybzZhgzKtEAthU/TIehGQKSncUngL6JfrTbri8Vh8ss9jvfZEHP9JUTUeqWnA9DMoCNe0b1N4TQP15HjLepSJzdTmVuhPcj7lujCp5QYEi+5KKFFyzIQSJfcKoeAp/UiKWTFJ0HNkEsanwF/+LdsWLYTspxzfqb2ymSyYolaKWdmuFEayf0LHm9Lt1N7W41Fxv1kL0iwxlDXRWcgxlH2WYyLnQNa76K5kkiTTJ10Lqskx+6vb9gf0NUZfMXHhUkqZYYROp1zSMBAnKbmWf2blbM6xWoWr5bIxO5DCQu5Dxi53rMfFpJ8bapvgT8F9WmyMxT2so+c9nkgY/ZQln72vx0maGOKMJu8rr5XjKfdgWbfD8UDvC3JvlgmOCMyFmm4KeJmKeHju7/67v1p8/Oe/+h4D94xQoM3CbIyF2UWqJy6Pt49YO7fI2NNkZSVJ//CIoVVj6O2RyvpYWV6nXbM42NqhWe6Rihl3rOoRZBOwupqka8V4VGpz2LNwfTFKZ0161R6WO6Y3cNRmcf+sikdES3aYnjvWm2ck6Gcmk+Lh/S3mZiN4Wz1SwRCffemzHNaK/PjuB9Qcl9lkjk6xzkoyTrBbJzAY86knn8RrDfn44UeEcnFOW00q9QHPPP0CxWqPN9+/S0dkTbZfgbXTFVveGgvzKZ799C+wd3qi6eFzYT/p8AIfv/kWt//jAVcyqMvVtQvPYGc93C+8g2c2xVl9RGGnTmIIUQdWZxN4An6e/OIX+NqP3uDdgzOS/T7XZ6Pkl1apth0e7x9TqLXUhevxzhmBgIdLly5ydSnHoF1VjnE0mWLn7Aw34KXmdphbW2BpdZHTk2NOH3UIdj0EO1X+3ldeZvPhLXzJMMcDh1uHp9wrOnQsSISSpMIR+u0GS3MzfOmlz/EX3/gGyWRGO7bClxHXye6oSqF4xtAd4nZHnF85rzcgcY6QDKmTs1Mdm19cu0S9UWFtfYFy7RjHbZNK5WjWHeoVl5PDOr3OiI2bG/hnvMS8XZKtOnOWj42rT3B2Z4+Hr93i2atPMI6HuP/+njo9ndvwkN9Y4FGjy092mxSbQZol4emPiI4HnL8C9T6kZrN4ZZ00OvQrZXrVMXOZOJVKB7+M1nNjYv6R3hSySwv40zne+uAj3M6ITGqes7MelVqLSAw6Iz/tgaWUC3vQ5Vw2TNitk436qZfaiLay5waJhsZ4/CM8iQg71SYFVwT+sLG8oK+znbry7+viUZ5boeEM1cLy5s0rHOw/At+YQq1Mpzni/nt7Goy4FPGxks0R8oc5PC6bkLhBh6hnQL03YL/lUuyOSHrg77z4Ai9eWOett3/EG9v7nLkwP5vmyetXeLB5h67HS3kgIu0oW2cVTSUWbY/ryGTHj2/Ux4eDK10Y4SNLB118ud0hQR/kskGikRE+y6ZQaxBIp/CEbMQXOtrrEcVDtT7kqA3MRPnS9ZuMTg/Ihcaszc/w5997l4MexBZXaHRaeJ0KcWvMsQSqRYQeYG7eMjZXZxL1vfcQjccVbA57IzqVE2zJXxigLlZDn2gFJSXWo8flpefWObfYIRyf4fW3d3n7dg1vOGc6Nb4O/mGDSyvS0R3yoBLQPA7JJpGbY6NZ17wFES/HgjY+SwBlnErvjLHHZuPCdVqdEffubqk9twQ/Wj0Qc07RXHYkkFFu3n4PA59NV1y2Jlx2KT7UF0/SYoV3bA0JeSUZw9F9CQmIH0Cl7mBLKGGzzWwYBn7U7UpG7hEBiGMBZiOq7Q5DcSbR7rQkUA8Zi6DYkm2PCHo8ZMMhNYYYtNoMxSc+EabZ6rB+YYPNrW3KtZoG6AVDk0kAY/LZFFGxxRRw4Qx5vLNHNJ7QDIlgKILjjgiLl73s08AAumlXVx7OBnTLg1ZEsTYDt6+c5ynXXB7y0xAtAbzGKtRDKp1WzcnC/MLEwtbH9etP6O8K1VFoQeWygIAGq2trmiEw5RILuGg2mhQKBS0+JJVdnsIywhd6imxDigrTaZcOtwFuUnCk0yktYuRBXKtVTbc9HFbgVhE6aL2m4GcmHSWbSX/ibCOf8ejoWOkhsVh0ArakuPFr5296TGQfDa/a2MPKQ1b2RaYbQh8SEDTNVVAgNxGYCthWGsVEiyEPdfk9AUifZCdM7D2VMy30mIlo2PDljbBYu5/qVmQSvGt1sWEeTKYJhgKRTqUVFCo40myAqE5ZVDeiWgoBIQPdnlyHArKkkBHQMZ1eTN2kBABJN3uapFytVhW8fZKDEIl8Qg1SwpzHo2DLAGQToDbNJpA8Dvm+rBHhkAvwEerSVOwt+yPgNpFMaME55cNPaULTTA5zPAYKiqSQkO0rlWvSQVYdTqejPxdALuL7dCaj+yyg1di0mmmJPOdkjchxk/eRdaDUqon4VoCtgjHVSEgRZJy1jCjYFN5SQAvwkvedFhtT+1cVXk9CEc3n8akmchryNtWSyFqY6iJUA6UuTmataaaOTkGMoH4qFJ+CZ/m5rG853yrYV+2B6cRPBc0/o5eZfZY/AkoNQDU2uLINY+VrxNMmONAkjU8/g1CW5FqVa3haLMnr5XVThycB4tNJkeoJpPX08xMgvc8YrY/cP6aaEjnuU9vfKTVOjs/U9ta4exn3KS1AVXMhExIjIhfakhZK4vgViXxyH5DC7P9n602DJTvP87Cnz+nu0/ved1/nzoYBMAAJAgQEkgJFk7RoOxKVSiSVl+SHHaey/Eglcaryy1X55VLiqqSUlO1KFCVlJ7ESSU4UyiJEk+IOEMSOwWBmMMvd+97b+95nTT3ve74BUvRFTQ3m3ttn+c53vu9dnsUQs+V+kZAExnTdOB/YGeH7xkS+VFaCPK+L8+jevXtihMi1hcUK832OKd936chkHF1zBn2ZTyx4sAupggrs/i3EB4OJjXYxNAHjmmn8eBi78L02SZPMrZiLwXE0vBG+g9JZkORNOSeUNeU1UE2szHVI4IgKXdW1sI/+YCAdbCHXJ5OSDBk4F6+H656qoo0F5ilO7HHyw2fN95f3xGTDfG7hEUqo65Nxq8/nCrLGMuFi8XH9L/3OLyYf/+U3f4ZUeoJCkWSSMVJ2Bs3aVexThceLMF2MkclasAK2zvtIOiPs7tZhBQusN5ZxZa2B/tmH2FhOIGMtcHp3gffedcWx2i4t46d3zrDy5PP46bu3cX4xRrNcwsbKJg6Oh1he28AHd+9jvPDgUoc9w8xphpyTxuXdLTx4cBfD7hRf2NxGfhJhRrOrnXW0MiHePryHRW+EagDspHLI96egiFQ+D6xs1XE26QuuusuEaCDqt/JFg65ZGijUy0gHE1yuZLGU8nF63ELh8hIG+QweUkI1k8YG1rDmOTh97w4uHgC7awmkEnUUKymUKiQXLvDObRelJjCgSs+CEAIgl7VRXVrG/nkf3YmLV66uYyObQGFlHcfjOW4dtjAMk/jg3j6CiI6maQwHE/ydv/pFuK19PLx3IJFJmAP2nr+KNw/uobCxCitHtRYLpz88R3Q6wN6ag+sbFkrRWCrj1c0lfNAd434iizdOOshFGRQUkI/TBwG+9vIKvvKFL+Heh3fx8d2HGFJtZuyilU4gXS6qiU0CaC4todZoSmJCRaLR1JMgZdqboFbP4qUvPoVK04aVcoVEDzeD77/6FgbnEeYjCztXr+HyM8tYtN7HZ0oRLqU9vPDK59F9eAKrTwKoj046iR/f93DYPsEk8nHl5pP41qu30O0xXk8jbUVo1tIIrAm2v/I5FHNZ9I6P4J23cK1aRtX30DvuYjK2cXrhS0eiV6YCEitzafFnyDvEKADN3es4OOmjfdrFWjGLjcwcZ4skzvw0RqE60Ka8GcJuH9u1LDIRMLqYIeklkE5GSGdtBBlHBAU6kY1xKomdvW2UK1nkLB/H9+7CytfQnRGJTX3/BPY2m2hU0gLFeXS4j+7AQ/t8itSkj2bSE0O77ilwaYswnxBbzYomPsjgB3ePMJgFWEpY+NrOFXxmcx1re6v4+//rP8OjkPzfDH79lS+iAA/f/tFPEBWqeNAZoEPjNiuDqZBmUjKH0i6DIld4DVO+k1TUsIpI+5T6c7BzYx3JqoVoPBTYBR0/D89aaNB9eNDDUrGMydzD/mCGoZ1FLSxgNeUg7J+gkgqxfzRCplZGsbEEdzaE43eQD3x8nM7jQuHcUvnwBN9NolpWoTTcGCwLc1YT2YlZzJFyKRqxgidu3sTDoxN8ePtjJOgvE1lY2xph4Vo4PI7ggV2VDK2kmlMAACAASURBVFLOAlE4og0enEQK3jxCWEkjRSIcuywzdXqmUtmo30UunRS8veOwo0jnduAzn/k8Njf28Gff+g4uTlpI+iEWgzGoNrrOTCGZQmcwQm8aCik/4eTgUSlJpFoVUiNVJLqns0rqubDo1UCpWfovkIDHipD4GSyQTYZUbBSYA1HXK9UCru3sYTrx8Pq7H8LPZDCZeSjYlLwlQZpEZ+1+OFYCRW5WhDGRqMmK7PKy8BwYXD94+EjGWSUsiUaykC8WkUumkZi7yBeK8v3BiEZZUzjZrHgkJWzCOkJkHG62St4UAqXjoFYlT4ISr4QvabVrdWUJhUJegkZusvyjbtWhVMcEd5zNipHZyvLyY7UVhUtpFZtfPI8oFVHRi6o689njiqAhb7L6yMBBgvnB6HGngxs7A3nhOZAcOplIoCkkTYpGUB6Syld5lXfllxCXWRV2HJHJXExG8jluuKwI8m8ekwEMN1ijPkTckUihplnhZhdD4UBKKLUfB0Lj8TTuIrDqn5aqP8eLm6/AhGYzKYzwveMXEwcGYAaSY3T7ZfxJWI3dhE2Qxu8RV286UPybARQTTX0GGkQycWEAZFSWTLekWC7HijgJkdBkUCVmazG0QgIeqtjE1V4G2CoZqzwBuebY2duo4CgJNZLgm8E6P8/7UqjLJ5/9pGumXQXDozDEcSVpKzeDAbYQs2PYjam2MuhkgGQgIwbSJKRokbDVc/P7IrX7KRUhkYKOyeISdMfBNTsmhmzLY3A8OH9VxUh5KvxdVuVZOWbQz8+ITC27Lj4hdGkJ2PglZG0nI78vSUN8DYboTi6AnCfDe/lEBpjzywSSnCdKjqf7eCH27lClLsMTkaTRyKXGztxCnqcoQOzj8ck90kdGVZc4T0SNK1a+0nOp2hLHRRXTCF0TENPjpITvtby38VwQF/hYbpWjb0wV9b1Rjwue35gfSkVfVkyFhBmiuDzzDM3qtINqxAc4bnzPeF4hWjNpi9cCkxCJoAG7xCSqU2kvfk48Ft9nnoPjxfeQx2ViahJrJl0GxiSJbSwUwIcj4xr7r5guFIsehqsiUC5CPmPlMXH6jhMk7SopDJHdIYE/WpaMKZO2x127mJAuKlHk6vAdit3kmTiahEF4I0mFfkk3S/xOFE5olK4MbIudDPl53D3j901nhvNRIIWylmmXULtBhJQpZNCIPJhEn7wz6WrT8VyUxbTjISpsZq4FAaZzqqHpeJOjJMaiE312fId4XTd/8/d+Mfn4h3/jz7G2WcLaZhGpbAQ/SmI4sHHvfhejKdA672Bz5xK63Qits3u4cqWJXHqBShbAeICSNcFfeukKKpmxqGVNxjX0J0mcdG14zia+9ZPbOBgEePPDFhYe8NxnNzCdDNBYqcnC2R0MxVmcmyAXzHqjLjbxjVoFJ4fHOLg3xtefvI6lsIQfffdnuHCB9HYRLXeEYtZGNApQCoCqXUcULDCdj1FoljFOAH1i6YTwUsB8NEX7uIW9vR18dLaP7Z0VPFUrYms2wmcrRXzxs8/gne45/tF3vo/tLz6Jseeh2S9hY5bE9OIIrc4Fbh0uROKznAeWysCvfiaNJ9aXcW7l8a137+G94wDNzTIymRwG7T46rZk4/65aU9zYXkJhbR3/6p330Y4SWLv6FA7Puni0fwJ3tEC1WMHf+e3fxO3XX8OdN98AZvRXycEj1MqdiLrTo7MeWmdTrI4S2KlUcPWJJvzpQ6ylPHzliUvYrNQQ2hnMChX8wV98H4fIYR4ABx+d4be+8Tyqto3BySl21yh/eYyD/WOctRZwntjB/daJVIIIlUpm0jg6bSGRzuPgtINKfR1hwsEBIR35JF58+Sam8zNRAaN0cDT2kZon4XY9pKM8BrMk7rQ+xGY1xEubZbxwaRkPO/t49ycTrOeAf+9vv4Q3Th/iH323hb/67/x1vHX/HmaBgw9/vg+752B82sX2Vh2715oYYYzDoIF33nxTDLvK4Rgr1gJrNnCpnsK/+W/8Bs7OB/ju6+/jj946RoeB/xNXMe8cY3qqJlODzApch6oLA9xo2rhOQlRo49bJOW4/CrG6CljsrDBA70Gw6rOJh/X1JaytLOPtd97HPARe/vpfxk8/vI3XP9pHumqjslTFYjZGxrJx3Jlg5+pTaDSXcXL4UDpYNMLc2WviV77+dfyff/ynGJOMnvClk1dmZyoJrJSBpA9sNtLIJkJ4uQb+/IMWJglgs1rCC0sbWMmksPnENv7Jn/8/eOhBvGnSkykKoFFbgMZmE72Fj8PznrxjXBiZa7P6U0zRlGsqnTA6jTOE8GbAUq0hi0ljrYKd6xsIpgOcnp6gP3ORKZawsdRE2vewGI1x1GrjdLxAtrmJ1CItAhDHdz5EQSoqlJpNo1gqIxm5qDo+qikPJ4VlHAymAgcQV1fi1iOaaanrMUmEDDB9YsrpKTSYiKTtr339JZy176GxWse3/uwjOPRJWOQwwUQWViuswrZLCKIJMsUhcsUI7pyE4iwSUQ2u05GMgHrsrOiLS2wEzFhNLeQReq4oSaWLLgqFEp555jm0z7s4fnSE8+NTbDQbiOYz9M7O0axVxSi10xvirD+UrgdSOSVfxzAIbqiWxfZ2iHKxgnFvguloTsCowJxcdgjsCAt/IU7bySThDb54KTiRh+1GHbVsHotFAnePzjFJpOBHFixRZorkswymxawtaUnCErLqSglEy8bIVc13Bl30omBQRPUYKs4wAF4Qrz6aIAsblUoJnV5PE4UEUGvUhay5tbODy5cv48qVXeTz7Bq5EoQ/9eRTaDQajw3dTk5O8PH9j1GmZ0aFMB+VU+Rme3F+LhU9VtiZsAggKwilis0Ag5VyVv0u7e3pJhorGTH4YQJgvrihsxL96c2QG55WaTVA4mbZOmvh9ORECgckgyvO3JFAREnFgSQj3FBNBZ2QJ5KruVHymCSQMiBgQMlAkn9LVySTEewy749VRHb0CMVkwMafEdKkHQTFc7O7wg4O713N2Kis5Qv05OL8QgIbBmUGYiR+BsmkkIqZABDmQIjgysqKzHHi4lkx5BiwkslAg2NkglNDMKWEqiSF2Zxs9CJMQLnXGK6xsb7+GCLGaGY45nioBCoTQ+3uUNnLQ7vdjv03XOkeNRtNOTaDNY6LXutE5lSz2ZCqLr8ITyPen0EMx0o7J+SBqPqSuXauNazGshtm+BHKs1BIj3kGrD7zWjh/yP+QgFp4HrGyFdckJt5M8ulw36jLHGSwI07uoUoPEy4nXTvCcDxPuFCT8UTmC98Vc//0xuDYMtAlVp+fZwDOajaTMj4DPiOSyYulohyXz5k/Nzh4BvZifsdqcXx8Iy1sFLUMp0QWZ+EA6Yw3kDzOWSaqpvNhDA0Ja+bcVo8RqjSFj9Wy+JwNj2RpaUmgTQwSpTMymeLs/EzGjXOJxzadAEn6Q1UwkkA17nwJpIpjQZ8WBv9zdu1oEKnz2qhtGV4Lg2oeV5NWDU75zkmHRJIP5a8y8Oe4MsiWgk1MlOcxyRORpIbSrpJMubLmGEiPwsdoWkfPiaF0SQ3ETIjVXN9jwr5yWPh8M9INYwLKe1COAhNHksX5rGeSAKsaFP1jaKKXUlPFqSYM0pkTiGJCOh3899nZmTxjfp/3y64B1wm+oyZ54/eZdJiEjvOBnzVStNKtjTtunIOa+PP6XEnUpCgVz3lN+FWpTuGRmpDzmPVG4/+XrDMh4LpuuplMTpkAGSgqkzRTJEhyH4k5KHxHPuElabLAogOLE0ynlbyuMFjeB4s2Bm5nIIn5onY+ufaOhhQaoHeKcmEoEsD1evNr/80vJh//6cu/D3rG7V5dxdJ6E06hjFsfneLwZIb7jzqoNzexvXsVxfIa0ukAh48+FPxwNR2hSnMwe4rB0SkurRDCkcC9M+D+cYSOa+FiXsJHJ3P4qQqqS6vYP34E2w6wsVVHpjCVVvutD26JJjBhB1GYkKChXm/KxU9HU6Q9C/YYOPvwBMmZjdFghlkQgrWndFHEdrCxvoX7ty+EkLhK347Ix8gPRTLVyZXhzyZC8qaGOauBbpEmPyPs2MB1H3jGAT5/4wZG9TLeGvVxHy7aozkGPzvBi41d3Li2jrY/wt1uFwedEcZnPfy739zDc00Pk+MDpNb2cII6Ekt7+Bd//iPc3T9GvlzHaWcgf69aPmrpCGfTKU4WcxQ3NtGdLdDuDcRBOhvZsHxi7oj7D+CMfNxYzeHaU3u4fXGA9OYq7ncH6I4D9NtjVBjaRAvhbRRImo6A3QB4aS8ljqNbN/cwziXwprWBtz4+xuziHHWqMkymGJzMsbdRQjFfxjvvHOLll2+isrGKw5MDHJ3uw7JDFMo5bF66LIHWa29+gNGcyighqru76I4HQjadTfqiyGXNJqLA5czGuLm1iUOSOZf2MCun8P57b2F85OKlZ3Zwu3WMedtDZQG8cLOMRcnCYbSGQ48+JxHmoYec72B86wLJAWmPNmbwkKoWMZ3bQoJkpTbhT6Uif60KfHY7i61yFqu1spgb/uN/8TreJRl8awkbtQLyiwmcZA3fvUM54yFy2Rme36uhMUkiTFpodVqyCVzarKCez2O5to7/+X/5mag3XX/qScDu4fiohcWcxNAkyvUldCZTtGdjnPR9pEoKE+J2soAFN2KFgEZhPr744gs4b5/hrDfELLIwHE2Q4kaQCBAOO8j6wFObBezR0d2dYNrtYtgFMmUHbeRxMB/D9SPUIwulVAJ+KoC90RReRvtkAHsRYdQfiPBAwJa3wQkHQIIO2glgd6OCtbUVwRcf7z8S4u2D1kLMDukPkmQbP2LC6CKRigTG4/OFsh1k0ylUChlRCZq5IbxkDq6VA+0zJ502nCjArE/jzCQSSRKCbYDmbMkAlUwCh24kvhVCkmQ1nvKdrFCJbKM64LLCg2QClmchMfGQnI/wpRe2USr2RfCAJnJLKzfw87dPcNjrIxEVkfAKCF3KNfZRX13g6o1lnF+M8OABdd2XgcwsPk9ClJDIxxDddbbduZQHhCXQFDONjY1Ngd29/tPX4RC64Tholsti+Hd2fCS/zzlHeVaqMhxf8JosUWyyCYuJN9JclpKwM5SLVSymIXqdEdy5QszYvQgJn7LotB0ik1si4hfepINyMsKlpQZyHNOxj5PBFDPbkUSXfRVWqJIOJQ8jMYASWWRi2Fndj1VSDJSOgRGDIPIruOgzgF9f35AxvrS5gWapJBtprV4TEzr+zWItq2rcWHL57Kdwwe7jyrFAayTIMNAYlfPke8NNmAHD4+QgrnQa2Andukn6Ni7LhrhL3DthUjwmg1gmofwyeHhRf6GULaE+bGULryYSrLNUFYUwqlVaA/3h57XSuxC1H+1rkRdAaNFY4AJMGhgEiugEC1OEHpJ7ElcdGYhpN0Y7FY8ry+mkXIeBWfG6uLnzGgzBWaqh7HQxMHYXEmgxmJFglKoyAg9R4nOKHTh6VZBDZLwUyLtwlZvB8WWAzECXCQADDvN9w2uQYFyC9yQWs4UE1wxOeD7CRkxAwXdO7oWcislY7p3JBe+TQQYTFxmLQF3WJWcMfCXnxjwVXgv/yPP+FBGYwYghkKvJ2SfJBn+Pn5GAlxXXOLsUkv6YFVUtDGjnhRAzJYSLCVx8LN4r5wa7VXzmDB45trxn9TOhlwglUD+BgBC23el25XzCA5BqsyavLMZwrdbKv94vgzImiZxXGnAqLl4DUKpEqXKU8nNUrpfdC857JpAcI3OfvB4xgoy5Mky82UVjcKmyufpHOhix07bMZzGCJNRRbMslADQJJoNDgRUysWJgSsM98a1QDL9KAPPnc+nyKfyM3UKFSylRWXkvImQT82U4BjwPr03gWvH9c8wEzppl8qvcAXk2DI5lbJQQb7gJTDqpeiT8m5iTxCq7IU3zWZpzSGLIzgifV0xi5pznSbTjFJv5xR0kHQ95s+VzvH9+KaxT4Wcm+TIVf8OdMipd2mlhJ0IdzDlGIl8c+2WIyWGcLHCeseDAezEdL+muiMS28pzk+BR0WCxEVc4kKoSKMWHn+2CCcr6DfN8UKsjEWGV+OY7i3xEoR07hdRQhUNK6QNDi9VXga4TaCQRO1aR4Ds41fVe1m6Mkd1eOy3de5Zu106LdYDWmlGJQPvspHhbf9bm8C0aggM9Ruh9CMNfEjTBKnoNzVa9Z10neG4UzeA86t1XimTLMnGM0ieS1/GuTj9/72z+GGyxw+/4BmutlHF0MkMyU4YZ55Iur8EMHg+EEiaQvPAwGt+6oj87BA+QDD6s5YLcOXFqiSU0SP7g7QH5lFXfPPfz4/TY8O4+5q1kwn7mdDnHj6V0g3Rfd8GF/gNl4itlkgV/58lfxcP8EDx4eod5cEek1jMe4OO3g9M4c5RBYdnL4G9/8TdmU/6c//qco765g74mn8J1vfR+T/hAZxgkq7wwrlUSxWEUqXCAdTTEZ+WgNgNxmGb7to7CYYN0FamMgSznfJxu4H/k4Dkia8ZB44GLVUykSqwbMs0CuUMWSPcHNlQB/7flV2P4A/WQTb574eOtghGmqjLvHF2gNpggyeeTry7BGAwTjPlKlEjruDHaxgHypJGY10WyOYDCCO2YAaGHRC/HKlVXsZkl2HcMtpXEwG6O8sY0PPngAb+DDz0Ri6EhZujxVi+wMnm3U4XWP4VohSleAaNXGzzpLKNT2cPDhLbjtHjbLeXSOJig4QL8PIbiub9VQSvriOl8qWbh0eRt37j1EqZbH7Y8nSsqvZYSfcnc2wWARoFSsI5suYNLtYXFxjEbCx6++sIvltIvNZgEfDHzcno3x9u0zFCg/mqjjIrQwPj7Bs40yqskp+tEEuZXL+Hh4jGFqhue/8Blcai7jnT/5EZaTTcwnFu6ftjFy51hKLOBl8jh3k+gvKHls4cZyAYmzY5RmwLM7wIuf2xVn7z/7EEg260iEIS4vFXByeIi3DoCpzbY8sNEEmsVtgSJ99O4pnn8KeGq3iSd2t7HwHPyD3/2xms9d2UQSh0hnCrhoT3B2GmF1OYvV1RXMgwWO2nzGHkJCaJJAfwLpMoVRAr4b4ebTT+Cs24ObymMSJoU8mooWiLjp+Quk3Rme3Kxgt5aH400xHY7Q7/to1Ovw00W807vACSt1M0GOIZEBUksO8uUGsh6r3FRUI66a2E1LJEUjd4py2sJatUCHFGTtBDLE9rc7iHpTfOOVL+LtR/t44+gEZwyWUmmUwghr/HtjCQ/Oz9HrT9Fc2RCo0nDQlmA2w0pgroa5Z2Phj6hJhITPjoMLjxlCggsXX5NAuBVOyhL3cyEIxoEcm+7sfnAD4GvtieY8kLYS0i3I2ilcWq3i5efWkMKBVJlqS3mM5gUcngZ4/YM2LBSRBiVoid+9wBde2YSTJxY6jx/+4D66bWYLSeFk8DkEIbstDEDJ+bAlASHcga2Q2vqqLJ6EwXQuLuDN55J80JujmM1gPBiIjwWVWRm0ZgoVHJ91MHXZyUjCJZGORoKpFJaWauhcHAARq/BLGPQmSIDkYHaaAngBzdp8mUs0PY2ogZVPIpoOkFzMxSE7CpPwklnMbFW9kgSiQD7GAsk0oTBaCbaJvyXMij+n1G2zJtXkUqkgm4xAkTxX8L1bm5vY2NpAIesg4S+kUsegmRsKscvciLkRcZNiADak860bxJVfkipVAUbcdEVecaYBrqggacDHYE2q6TH/gRuibF7JuPI4nUm11jhU85gMdASSwYp0jyabWo030CEl5o60KkpzRUJxBDKg0Atej5GlZAWaAQP5CqJKw6Aq4Aau4S43cgagDDjYoWBFz0CICrmCBJFaLWdASHUtw0fQIIABHDt2YlQ3n0kAy2C2ErtHm2SFCW6325MNnsGoIXqK1n0ccGpS5YmjOAMnA3Ng0siEgYNsIDMMygwkxlTj+WwZGDGJ4M84xkzsyO0y8BUmIUy0WGHlc2WiwZ+JD4YEmgsZB445x0QhdhqYGRUb/lsqz4R/xM+V48AATFRwyK9hMMdnHJPVDYdAuArmvY9hQQycDBndODebZMJ0K/jsDOyKCQevjxVU/s2FggkcE2xx0HZdqYATmsXAy3QbzBzgvOL8MeRvQ6wWDk2skmQ6FQx6+T1JsDhOcVBqOAgCz4shR/J77MIxQBdFJVWh4nFZmWdAKgpPni/vIf+I4d1UuzKc19KJyDhqqCnnUm6HwFtiXojKnyp/w3MZ7Glix9+ROU7lJsK3Qiay6ulBCKThW0hyID456VgimDAxrcDzz+MuIY33YqUldZ1XDgzniggFpFV0gPNGu26uXJdcR6zcxHvhXBWSd+zUbhJ3ozbFd5IcHk5whUnpF3+P+5eIGTiEKZLcTgUpVUzTQDaSrp4JbnkcPme+3wIr4loi3U7t+nEM+OzFLTxkcUEFDYQQHXNc2P3kZ0VQIJ7fcgxef+yjYqBYj/19RInPl/PxPRXIEr1gmCSwYzRlUj16/E4b+CPPa6BSHCsxMHQyMn5cl9RzRoN6lbqdyrE4VzjXKGPMdZpriIECqueHcnJ43zwXv+q1hnR2mWAY/xbOVeFtxLBEKawE7AKpMSDHWLrAcZfErIVSpBGDQf7RhI/jZTg2JgkUaediVruG4kOi0tVsJhiYIOfi1tf/4S92Pv77v3kL49kcH+8fIkymEaYyGM4DzL0ELJtZVkM2wkWwj2Z9CcPOABdHJxid99HIAtUE8PROFkXLg7vw8ZDO3M1lvHfUwf0zH9X6MrxJAH86xRPXL2FlrYbrT1/DnaN9vPHaT2VjzPElGU3gODm0Lga4dPVJdAcTPLh/D1947jqG3SFa9w6Bdoj0CFgr5jFnq265LH9YFRw/eoRaxsO1rTKi+Rz3PiKZj2glS6qRKw0NDoeJFSSXG/j5/XuwST5N27i+voK7tx/heA4sikBxqYT9D4eozoFqSEUsEpSBdJ5QmRyeWyngP/ubX4bfeg+3PryNUbmGO2EJv/fqI3z5N34ZiUwFve4Uvc4EJycdjCZDOHkSYW0M51MkHQf9XheW72N7ZUkUbB7duwfKV2+VgGIfuFEFtvfWMXSAgWPh3skpMEsgM7VwmArQd30E58DnNnZQpHHZ4QFtInDtyxs4TLUwKvmY7jsoo4bu0SntKrBBieNUAicnEdI5wMomUF1ZRXIxwag7wMUZpSsBio5kC8DyalIi9trSMk7OztHOMZC20RtwY86jVKggpI5/5wh7FeBXX7yMRsFCe+Hg1nCA+6c9vP/mCLlMEtmtTexU8qiNL/DiE01kV5L4zuv3cDCYoLG7CjuTwUfvPIR7Dvzy5y7h6OgMp70JtnaXseaeIawt47VHY9w+c5FIFrGSc1CfnWPDCvAiTQv3auh699G2dvB/vPpI2mKNMpXI5mgw4VgqIZvfxT/95+8KpGnBQrkHPL8HVNNAPQ9wm3vzY6A1o0socHOb/Io80oVlvPPOAwRz4MYeYT8BwmRKXK7rqxWEdgKHpz10B0Cx5MB3qXoTYkJD9kwKfkZdYK1wLp0SWdjmQ+zWc7jSLMKeT9BpD3DWAUopPfdxxsLIspFklT8MUKjl0A1ZdUpgLbOEcZjC6XgKj0GIDXElziZ8bDfKePbaDjAd4O6tu7joA+UCsFXIYKe5hE4EvHHawgkDKiREKGEnk4dfzuJkOMJk5KFeX0VzuYFCOYv3b78ncqK5TAW5TBWpvI85ncsXAeYuRAKbcnqxyLnInbIsnqMztXQ6FHfKXCNFsy2peGl1T9RZYg1zNhfKRRuvvHgZKyUXt955B5curyNIlnHScfEvv3cfFvJIJZJIWay+j/ErX7mMBIaoVcs4PW7j3t0ejrtAEFkiO83+gHQteHVUoaFKR5qa7EmkK3VpHxMCM59ORDee2UKGFSUxE1NoBLux/Af3HEmyEjbmDNwY/JcKGI2Huv6MR2g0mui0WXVVwzxWjhiMMIkIaHrnMJlIIVfMIJNLosygmS6wVgqhFyFyMvBo7pROUT1WgvOVlSVsbW0KvKXTvgBb5gySt7e3sNKsw/IXkmQ0mk0Mh33FGc9mePrpJ6Xa3et2sFhMsbe7KV0GVWtiJWuCi4tzCdxJHhUIjkPehsINmLxQhYmbJWFLDGIlSZkzmdAKGqu6xEKXSsU4uNSxZWD4mJiYVu4DNzmeW6EQKrvKAFfw4VwXR8MYtqJYelbWVHFJK7+svHnc0GJZVA1iiY0mf2GokrKUI7WtGIqj5EyOIX+HEAdR+2HlUgzcaKQHnF9cCCRMPptgx4FeBZ+uQCaku8ekg59RiA89OAK0Wi0JAAgT2d3Zla6ewVkzAOp1uzGso6hcBCHIhjhqHctz4nEYcFPmlzAIBllSXV4w8J5ibX1N71HcsRUzLx4DMU9EMO68jwDC12PwrGOtjsfCPUja+ixJECdXIWk/JuwzUOMzNlAZJtmEFPF+GDER3tLt9eS5MEBiENdcakrHisESCbis/vJ58j44z/k8ec0MfpjkMCBkVZjjz6DkEyiIOkMzGZRuFUnrovSl1VoNlHWum0CLv09IFq+bgRnnruHeyDseV8wVVqddFxNY8RoJHeP8ZTBfqdBAeFXmNM/f7w9kLDi+nOuEc9VqdZ3nEsyxQ6HBujEl5HGUC6J8HqPexfeF46Fu54T/DWQeatdAk4isJMQ0hywIXFCI4uxc0j+DRb0FrQXoB6HQII43EwR2bIT8TvNJcdhmd4Mmb+QtcExZOB1L4m54WJw3ysvQZypdMUvJ9Tw356VJ9pk88/4INZJKfNw14OAqZ0nd6fk8mYDznXr8LsY8EcKK+LvsnrF4ZaBSKpCQE8U3o6SlnUNKEasBJI9n1KH4edMd4Dpj4FzaNSBvRLkVTN4F7kg4b9xB5L4jCSxFPB77a5A3oUaVDMi5VogASyzjzPknfBHyTGJ4m0CdmES7niQBXCtF/U6OQ7Yd9wYVPhBlvpjkbowgeX0yFlJg0URTejlRJPPTyATzneH4GC6HUcJjB5VOaAAAIABJREFUcsLCJYni4quSTAonl7LhqhqmHSo+P3Z4+T0+N3bneE6+ExxDJuoi8BB3uXkcU2ww3TMhzsv7pz4kXPO4jvPY0jXK5eJ3WyGATLok6QyVw6fJkSapnMNMWngcrhfP/vbv/2Ly8bee+SPsHwzRXF1FaOcw8UIksxls7GyJikoioptiDh/c+R7y2TJm4xDhPEAhZaGes7DTyIoDcDQZ4LxFx3KgulfCw+EY48AS07L0AqilgJVGEfVGCQsriVunwHTcRTFj4+reFu589IEo4pCxTXfdu4+OtG04bOPJ1W24h2coEILlA/unYzUGWy5jatt45vIeCq1jXF3P4eUnN+ENejg/vsDRcRvHZws8/2IVL/7SHn70xsf437/VxyACujZARoCdY/XSQrsVYGurKIpb7mxMHA3SEVt7AaorWcz9GYq5CtB18exyAQ2cY9MBlpsldBoruJXM4Nsff4ztm89iPvNw5/X3YXc9ZLwMUM1h6mggQ9KkHVnw5y4KlF6jMooo8kSo5yKUvBDbrBq3A4QZIFhxMC2m0Z6MkJ4D+RFwfwIkHQv1MI1rzXXkMimcztoIltPIX29ikvPQ9fvY3J9hPUgLTCafANYaNfz6N7+J3/tn/xveuTtGIg/UNmtIWVkcH56glCshaaXQOmkLTp4BUK6YQGO5jk6vjcL2FZxPFriYuujNPMG+51Ip7DYr8C5OUIxcOJ6LvdXrePWt9wXe8nf/7V/H5KKPH73/BsL+BL/yZBHPXm/AK7o4mObw6GiEh0dDDCc2rly7ibt37qJQTKM7vMCcZjo5oBICk2wGH/WSOBwTR5+Bw7b+oIPPrOVxpV5EJjHAC6/U4NQ/j7/3D/4I/TAPJzfDl54OcTkHvHBjC42lF/A7v/uHuPTkZdiZPI6YRNNIa+ahXnFw3Fpg/xywK0AhbSE3CjElXz+dxkXfFdGCS+sl6WCksjkct/tYWd+QLKbdo/xdgHKhCH82lQrG0voKWiMf91u9xypJfCeSmTy82RBly0cjDXH5JkSoN4nErK6UBdx6DYswhbAzQsrzUF9rYJyzcdTpw/EdROkshlS4IImO1WUaLiFELe/gyuYa0pGHg4ePMJ+Qo2SjXiKxLwU37eDW6Tn6QQKRnRK37DLdSVOEvgFWQM3/olQzZuEUJxenSKdtAhhRdMpY2apgNBuh059iOgtFMprKTtrPoBKUDZ9qGKRBczORqjmDLpZP2MJWeAHVt+jVUApt0GJqYfuIkh6ee/IyvPYZ2oddJNl9dhLoTiNMAla8bVF+0tTCRzlnoZyj+d8GcmluBMD//RctuFTzkgqehSh2fGVCkU7RDVrb0UgSH0st+bleZ1w94/8LQVmCVDrgaiuZbs62xVZzQrwR6ACcpQt94Im0rZMllIWbeohSMY9iIS9mWFZkoV6to1QoIZ/JoVYt4ah9jv5sgs3NLcwGY2QSSQy7fWSKWWxf2RPzt9sf3pIg7MYT15WQzSBOJEkVk7+zs4NSsSAGcBMTbOQpheliMh4hn4vlatMa9POeudky+GflzMBVNKCdSZVLpR9VnUgrvxrM9Pp92Whk45JNXmV1CcUwzrfcTDWYUb8ZVuW5+Qn+WczcCJ+JoQWiqkNnZPIUNODgcQlxEYUe2djUtVqSByYqpRLy+ZLMIwYVKleqss08Fyt8fOI87ng8EMdkQ4bnvFS1oLQEFgwUJADM5sRYkMETA1BumtyUpZI9HMbqQR6SVDWL/R4kgYnVq4x0qJpyzZGi5DUVZGgORtO8XE4roVEk6jHiS5G0UKpX5HoZIIjUcNx54T2qvCufgSMwM8MJYLDFajsDFl4vz8mgQNSlQu3QSIDmpOX58Xkx4Gbgx4EUp3uOVezPIOaOdDGPXZ3NPRnJXAb3DHrFDyFOqlRdaiRzSAM25zEBnUG2MfBjZVeeS1xtN1VpdmyMBCqDOFZ1jQKSIcny/IR/sCsjGP4YtqldIiozEcZFNAJhVco14Boj857eKoQJxmZsfO7CR4jdr/l9w9ORgCtWqOLcU58MVeoS8YMYcsbAXCVeVVZWq8ystKvztpEm5jE4vhwDjheTQSbnSkrWzopRwpKODcUV5soTYXIlnIycJm88vsxvcYvWREG8G2JYoAS/TJDFH0TVrQTmxP8I7aHqUNwdUUNE7Q7w3eZaIvPWYgeGfCEl6BvRA1NJZ/CsECXlhzxWllq4GAwHsmYIhDCG6CiVRRWljG+ImduqmBf7esTPxnRy+E6IlLQQvrUQIc+Vlf7YIp3n5zNhUsOEj8ci9EkCeVFiYgdDYYhUeWNiYLpiytlRdTIDo5Q5GHuB8Nh8PgZeJjzEWBCDgTMTZz4XzgFTvDBwNyFUB8r/4HUQ+ibwM3nPWERRjx71MVEjQsP/0KCeEah2qEQlMH5nzPhpFyoSlUKBOsVSxExm6Vdk1MSk08g1hO9CLIQhnZdY0Uw61EzW4neDewj3ADPmKqyhKof85mO1toV2hQ2Ej2POdcx0+/gcZE311ZPFQEHp81EqlpWgH2m3dfcb/+0vJh//yTdexa3bJ9i9/BTmfhpH52288tVX8Obbr6NaLUsQSqLWw/1HKBWXUC4uIXQjLMYDpKIRNqpppLwRwukQJ488VEtp2Et1nAcLeMkEytkcvFYbs+MZnrpaxt7eFt65f4jvfxyKARhxPbUi8NnnNnF//5AWHKgsN3F4fiGV1dEZ8LW9K3im2MBSNo/TUQ8/uH8Hb7XHNFlHvlBHfhqh3ukj54e4VAE+d72CTCoHK5XH+pVtDNxHqCz7uPPxGb793RlCdhMSRTzojBAS80sDov5CpHK3i03s7JSRLHu4ezDEOdt5+QB+2oa3sFFOVGAPTrC7tMBGNY+nn/k8bp93cW+0QNtzsXv1sgRI33v1O4g8Yl0zmPlztLueuDGDgkLJAixWGOceHG5YQgqeI40ZVtMOmn4SWXafnCS6RRtvX7RhF4ECicnJPMbdGSw3RC1jI0GTqgbgrzqoXtvGlG04qv70Z5jdPsX1lRqq+Syu7ezgJz/4MbKlLMJMFm8/6MJ1gN2nrqJoBeicnMGKUrB8G97Uxd7uNu7duyUJ4VPPbOH45AC3HwBPfn4LVq2E7779ARIlG35k48rWVfQP2wgHLhLzAAtvjJkV4KUb27AOT+Wa6frudkJcrdlYauaR36nipHUuQR0ryaWlGpLlDPLLVXz3R6p6lXWoyFSFn5zgeBKhE+UwhiPqPvash2o4wzPbdeEKUEI1TCVwfOHhIrLwiG7WpRx+9akynpgd43IVyJaX8eOfn+FSVRPP7NIl/MVrD1Co5OGIHv4C9x7NsLKZRClThNeaYPWpF/H//uw9PGz3xbk8FboC7SM1wo8xweGUXhZAo1ZFOZtCMOmLr8je5U0MQxtv3X2Egw6wSAJjqptlS4j8OSrpCJVkiCTd89JlXIwiZKMRqlkXUbmCaGrBPhkiFfjIFXI4y/i4YCCWb8APXCxCyj3acKkWN3OR5iIchshykQupV+6jmrRQKRbhpX103Il0dzyf5j9JWMkMZqGLMBWKl06wCJCMMsilivSxxjyaIkzRQ6AIi3qzM6C2VCSDEDOP+uUBIlb0hj1YAa+FXhVJ8Y6h0ZpW0bjgJsWYVAzkWNkX2JWaQhEOBsdCspHDhPfjBSi6aTiuBTu0MPMXCJwEfJtO0Exm6DHBnyWRClNIBx5uXFrCaoMuwTP86c+mmIesRpJrwS4MpRylJiquzfzbSaYwHMwlQRBFFMFCk/fAf/siW8sujQQPjgMSe+k/xA3i2rXrEljuXtoSDxXXm2PhhXjng0MsFvQpcFGt5fHlX34ZOcfB0aNjLNWXpXBx7/YtOMkJvFQaH5+ewXZy0k3e29zG7sYmposRhjPCooBGsSjBKqFfPgnghWKsoMONzJIq7v1H+7BSaVzeu4zlpabMX0p45vNZ9Ptd6RYwqKKp4GzOauRCgvzZZIp+r68doCQTDt18CBJbuIRfqWoUYSP8vARxJK+Tx0DPB7r/WrbIUTKAYVBkCKUq4ZgSzXoOLINsbkpGVpbBFgN/491hYEufYMQpf61VRQYL3GAZRD96+FAMDKmSpkRTPa7yAFTJiNdKvoc8b1FAUlUaVlRJCOcXExVCHlTVyYo9C1i1Tj+W1zTEWQl4mEANyBdTIjk3ct6DBPhxUsVx5L+nUw1wuF+yWsnkgtVzBjBKgE7JvdgZ/X3ByMcVXI41j2dIrbxG3osS7AOBYhhsNoMIdk0YvO/u7MCdutKBYFDIAIibPgnIJIAr7p+BrIfTVguD4VBkZ5eWlx8HnpLgxEmQSUIMj0K6VbH8Krt7a2vr0kFTCBCFA9RATwi2dI8WhR2F4vGZG0lajjWfObtk7ErwnG12ImLeicgHx4o+nLecn6ajwrETKFvsRcHxJ1xPCPkOXc6ZmBYkUSFszkjRsmvBRFaJxbnHvg1Gmtl0SBh8cS4ZHoR0fab0NtEEmD4QrIoLhp6QKYHgaOWdz95wYdhhYlDJMTTCAwbCpoRiDdAYZBL+Ke7sTlo+c35+gaOjw8cdGyYjyqfJxQICakZnklF6SHBMPg3BElL9hAgSVpt1nBlMm6SJSYp0gjifJhOB77Gyzm6S6ZgZ3olxzuZ857GMm7sRQpCiAN/N2UwSZQlSmcySi+GS98QiiJLJDfyPxRz+nryzCzeGWmlSzPOyANDr9qSabzp++kzUtJF/TCGBAa2p6itJX3kyhvMhnaE4uVIJWYURMlkwPBOJ+zxPOl7sLHNOMQEi9FnXLV33ROkpjKSQot2qkqw/wlkEIew9nLXOJDnSRJaKYVr80SRfE1eua5LMfMoQkt0dBvSmw8bERiFOSUENEArGvZN7E7tNylljwUYlgLkmSFJEEYliWflSohSmam+8P+1GfsI5om2CGS8mwKr0p2IHhGMxKZLCjkWRkrL4I1HenHPEQFZ53VIQYPKX1I4O/yhcci6cbb6/3Fc4hld/7X/4xeTjP//87wPUnbfTuHvsY2n3Jgaej2whjUcP78FfTMkJRbQIMPUzGE4SSFtZZLwpysEcmw3lWOQI6bMdWIsM/GQWA1FK8LG7XIQzuwB//NxTL+Dhg3P84Xfu472gjGQ4xFde2sYvPZnDFz9bxWLyEFaxjj/43sf41mszJHNNDA6HWPIj7GbyyEUJtHoDrN68iSN3gTtHBxhMxkjOgc/vXgMSU5TSLhbnZ1hJAr/87CrWGyXcO3mAeycewkIC91oJ5OsN5JvLOGMrq9fHlUuXkY6SePOnb4q05ws3d7C328AP3nmE22dDzGwPrr9ArQBEc4g/AhP/J5/YQLHaxNF4iPMJuTALLFpneHrThrUIpPr63h0gyAMTJun5JDw3geQ0hSQFQpMRwkyI8XSMKt1MEw7cyRRrjQrSqQit2RAdhHBZjRmHqIUJbDoFrFM7eTbFAh6GkQu/4qCwswo3ZaFJp972CONWF9M7J2g6gOVDeB7kCTgVoL51GfeOWpj4AfLlMi5IvPaBvA3srlaw2lzCYEQn4BbEiN0HSjkg5wBtqn1dbeI8CtAl7tSNMDqdospqw8CTboeTAC6vJfDbX/0lrCYt3Hr3Hr7zQQueXZTOle2P4TgRxgsIr6eUS2A2jbC6UYFdcNB1PRy1+7gYhEjnM5gEC4xZfaw1MJwuUEhlkBwOkJlNcXmzIaZxhAaxK5euFfDeURszwlZmwBev1PBcnVK6Ewymc7T7AW6sVpDMZXF81kIQRVhdqeCZJ65gNhzi56/dQaWcQLm2iuEii5P+FB8ctLHf9cTckC+DCDuGlEsUQR8sXKBoA1eaKVxbrcJaDNHrzpEspLAoNHDrsI3DvocpaOqVQDqThZNW+BCDdnow5JMOvAk37ZFIqDK5ySQyyIc2EkGEaeCik/Dh5h1k6B4aMZH1hdvizSYEi6MqwYaN4Zi40QUSdkoq96wKyVxjgsFjR4Q/sGpG805fOCvCG6FrtM9DaZeCkllWWnkaKTuFnMOqo/paWPRHSWWwmM3QPW9J5yMS7weaYafjzoMaGXHBYlDC1dy0qVk15caZ9C3Kk8NNBHDpmh0xXU8ja1OlKiEu2D5N7awAKYduw2xfK9QkbTmi6pUI56iUUpiMe4CzLrg145ybL5Bsyg00h5s3b4jDd7Nex9FBS/wnCDVhsMNgql6vSRWS/39yeiou3y++8CKoGsSFudPugOo43W5b+Bf5Qk4+32guwcmUMRgQojKQ85VLGgwR2kNzPN6kuC77mgCW6g3pzHBj9GjQRihXOimb42QyQpZ469gJOSDmiy3sGGvOzVi08e0kZqxE0tvDXcREQK1uyqaTVkw6uwV8ZtzQuEGIQ7XINmqQxUBACaQ0R2Pwbkt1mwGWgQqJkVdsGijKKXGwweCRz5SJCDc5VloFcw5VvuEGJOeMlYP4b5FBZcGhVJIAWrHBltwv5wgDYQP94nUuLy3FWHfilUPZcKmMyOMS4iKmXDFYXUmpCnczXxoEqJKPSawYmDAx4H0wOOIxGARS7YpzmPAJwWszpY5VhhhQm0D701wJ5UMo7tpwYRggGG1/zllu1DwPx3RzZ1tw3wLhioN7BuoMShiMmg4FFdUYSJiuAOFhVIOUBEHMu/Q55Nkejp2RTVVSlHtmNCicyPvCuS3eISTTShdBCckMNJiI8Tnw+pRYTJiGEsP53PicjCywIRxLkiVkaiXHK9xEOSCE/fDnOq6ssuvvSLAce5UoOV79L0xlXJ+jQlKkGk+uSCyTzONJsB/DjQzR35D4VS2JnISFBOvGB4VBrXZzCL/TtYzHYEBpyOQ6n+gsP3kslasJTV4CVc5lk0ypL4t2AMtlqp5ZMU5ffXDkHREulIoX8J41mVHlPyPny+Scz0Kq3tJ9IMpCZVkNREshksrv4Dzn8xOAK9XT4uCa48trYrJgPGNMgszxMhVwA/fh8RXuqMZy5ovzyHBGjKiASa7VTBEyD0wCZBLzTNoRPge7A3z32KHRNYOVdhUo0M6LXjcLR0IGl0q+kpQ5vno8FoISkrxwDLTjwDVUn6G5Rr4zXFulCJFlkq7vqkIeg8dKa2JIGHN4jNSudtX4XJiMxhAoaXkRJavkaFHqigUQRBUq5hlxnWUHmnNYOrmxCp90v2IZYFUaI59iIcUH3pt05+IxEZ6OyDSr6ITAktnVktaRFueUT6RwYY4DjyncFM5dEbBQHp52pLjd6frJNYHvNtdXJtg8Bv/fwEj5fHntaZHX1bHhGNJvibw6nYsK2zLvoJhOCp+FKla6LhuJ6MdJbUo7fpq4qjwz30PTBeL1XfrG7/5i8jH7v76N9iiP773Rwbdf6+HCLcNNlvHSF76In/74xxh1O+idj1At5tCezODkyyhmMrjarKMw7SEx6+C8v0B+CfBYWKSzNnkS1WUhnk66p/i3vvEcZp0ujh720e+m8cO3z/AxOQMpH1/+7Aqe33XxzOYYVzcjFJZ38Mc/G+O/+8NH8FLb6D84gbPwUEsAOTrEFquore/go6NDzC0Xw/lAsPuNUhN9uobmbdjDPv7D33gJN8oWevv3sHzpGt7dP0cHRbz6xm2UmxVMfC6Qc6wwEUnnREWrN5ljFkTIRAs4oYuPWy46CwepTArrzTSaeR+L0RBnVCUqFXD9xhU0Vos4nfbwzocPMHk0wa8+2cR//M3nkRjfQTpXwc8/HOMP/uIBzhJlfNxuS4W8mcgRmA7XsXGBuQSATWLE/QS80ENtuYgoHeBkMMbEZwyYhONbKHsRVjIZrHFihj7a3gJ9O4ExJxnJ+9OJ6upHEZZrDeQvjpCZj+BYEYWI0B0DiYIFu1DHeBGgXm+gc3aKsUevBAjkp+oAlWIWizBEc3kDr/30PoIpsFrLY2clhYNhH4ch0E8DQSoLewFkAxs5OyXBV6lawlYlj688uYLK/BSHd1qwShbeH5Xwk/t9uIGFQiLEcp7dJwuJgP4wKaRF38qGn4jgOyksUgn0vbkYr1G9CYU0SmsrOG2dw5r5yI59FEnMTVsI7FCUkUqFOpzlCo4GbSz8OebdBVYdC/QUdd1Qguxy2UFuYSP0mawAm2vAl17cRq2YRfesjYMHbSH1eokkgmIdt2+foTeJjeGcCk7HnrjPJ/yxyAxT2nYWUAgBuN6wcXW5hCx8jGZz3Gl5OJgC80xG/ESiRJolf0QSPLIjSYx6iGapgO1SEQHNuyYT9FiFDgAu7NVKTXg35yTLEqaSSSFI2ZKYpHwLSQRIeDPYkScdCqpKdQYTDOluZzvwKa9L2oIodmhrXFuuuthpW1VdeVX7XH9XQziFIVDxiVAf9VugmpAacjFY29neliDhcP9AqjeitvEpx2sGL6ady82VwTaDfW3vM9jQFrokJyJKoQEsEyZp6cckQSaprARz8ZVkKKXENv6/bMzptARYjWpDEoJu9wKt1jGWl+rY2lrFtWt7qNUqqJSLEnS3zzrSPaDx2NbWlsBTBJNOUvDikxayeEXktCVuyJKEw7CyLdAUkSLMiCET74mLMzdSLtT8jDhaxzAm2YBM1VGc37W7oNrpWnkVwqXnibSnqewKjITVM5GM1EDWBPQGVmKCAnGxZkU4JqKKChNH2abzr7pEs4PDChy/TJDGe5aNS46dkoqXBosK7ZBNxSJnQp+vQtMUH62a/bpRMvhixd1cHzf7VutM5gox4oTbCCRBdPcZKGj7n1VS4tSNLKgq9LC6NxNZXf4+IVIiXELOgzhaqyoT+S68VsG+U2rYVQ18VjLPzloxvIoysIS1KCFYkxH1OOCY8no5v9QRXAnrHAeBeNj8DGV5mcimJIEh30GrkHyHCImi2Zhu2rx29R1QgvOnFYYYYN2597Gci3OPgSDnACc/3wcmXoS5cSzK4q5OV24NypkQEFpkVJfIF2CVlcEaB4b3JHATz1XYl1Rf1WxOsO1MJkVJKlBCc9w5EPdiV2WHjTKUKEmJItYifjas+irBndwOw1MwHS2uKQwyeE5VP9NxVDUihdnxeLxv4QiIVK0mkgwmuSYYsr7i1jUwFBM4Qv4oLMAuW+w3wjWFc4E/ZwLF8zMQNaaYmlzZ8o7yPeTzYzIVr2qPoVVcuyjEwPvmsXS8VF5X/62dA8497UL5AnnhuHBuqAO5woT4/5IkeZ50oTSxVX8GE7Dxe2qap9wP4QPERHVWl5WPpU7TDB4ZJPMahfchPhvqYcHAVhJX+nTE6wavgUkT3z99DyhHrJ0vMdETmJ8mlIbrIUUHy1IhhQyJ9AqgNZ093guFJtTQUxMJAz2UfUQ8XhSyKe9PvGabbhKTN+mC0NTRV+LzY3U8FkXEfFbfR/6/BNeSqKqpo+wTseGiIZlzjPksmQywe8M1ynxx3sn8iRMbjqFcMzECsfcKj2kSHOEycI3O6ZwUWLDpOLCDxzEUWGhe5hKLQhxT4aiNxgrPpHDQpwQDyBHT56zXxSSTicpjvkdsuMv5L/4rLBDG8GCFDOruy/MYXpcoksWSxDyfJBGi4Jb5xKcm9h2SfcZXY0YWFTg/lUOlqlrs4BhFOQNzVDikJjfGo0QULOOiiuHKSfIu5pDqg2Pmx+PCUZwI6+8oTJSFus2v/mtgV9M/+SO0B3n05pv4o1f38aN3+pgFJEw1cdHqI2NlMBkQqsT2Xw/VcgIrtaxg7lfyNSyGU+TyDpxCCqPZKToXHSFnO9Wi4LRPTruYDLVyzgp6vwcMp8DW1WUkXB+rBRsb+QWuLLv45jc+C9bRvv1OC3/65jluPxjDHocSPC5ngVkPKBQgRN5ys4SNnRV0u6fCo6Ac64BZLxVovAj1BPDUuoVgEsLLJrD7uZdw6/AM+6cXeP7FzyHpJPDWz3+G8WCE9ZU1OOk8Ts7pcJdGqZDB8eEhHrU8hOmqVIU36g6uEO8funj99QeoL61g+1IeX/rqNfzso/fwwue/jPCkj9ZP/wxfumTjC8+WcXJxjub2S/h7//VP8N33gPJqFl975WUMH7yPd988A9tBvUwFFzPAnk1gpz0xK2PRThbMRBqJVB7zuQ9vTI5AgHoGWE4VMRnPsLS3i/1hD/u9DkInBTfwRCKVRHbHsrAFH89d2cKVSzt4/733cet+DwNW6RtFDIYjUSZarRXFjI98gXIqieH5EBQEKtaKWFnbxF9870Os1gr4+itfRd46x37vDPvuAq89PERnDkR+Ck6C8rIW2t0+Ko0q1hwXq9EEf+W5JYxOz7F/BvzsDDiYA3bWFmjNeiODc4ubm4/A9dGo1nTj5CKUSorK1dT3pIrbDHwc9wOAZPgZkLOBRiqDS2sbRN+i1b1Abz6FXaxhGvkIUhbCwBNjtaqVEl6NjxCDxQT+wkPTpUEQfRN0Xj5145I4KU8XPl5/Z46rV3IoV6s4oYb9AKjVLZSb61hYOdw5usDRRReVUho3r1+Sl/ONN2+jlAR2mw7y8AW+RCnf42GI1hxwnQIWgQcrXCBkt4ddk5IDJ5/BdD5BMevAmbsoJhIoNpYl6ex3ehLQckMitKZDDDEzyFwG1E6iG3eKSV/aEufulMWkgspKgUgw+3SysykUQY+NOOlgUET1Cm6KjsG5cqGjooUGxlwwpALKsWcSGLdWG82GymAm1K+AiQY3iT4VveYLIcCxfc3gSfgCcRLDRck4tIpMJGELcSWUgQfhTVygjEnX+vqa+gss2AnQwI0L3nRIzHxsZhT4QtKlVPfXvvpVvPrqq/jhj34o3/vCy1+Qze7S7jb2Lm0jTfUr38U5uzN2AnuXdqQ6m88W5ZxGflT8DCZTkaAlpIELN9vhUkGP5RAJaRFpViGix8ZMDPZZDeKmRKLvpwzMTFWSgQw3dAbN3ED4b3NfDJC5+TUbDR03VrPjJMbAlXj/rDqa6nYlNv5j8sQNmAs9lYDEBC+G2PCzJAvzmAxuC6WiBP4MbrQqPhOoAYNJEowJp6JYgLkuBkdCaMzoZsubFmfeGP9tqt5Ly0tSeTSBCecLN2bu5h6/AAAgAElEQVT+mxr4gtuXZFE7YOKMywAnVpDi9w3eXKACsaQnP8ufGeIlA7bRUKEivBbCdxigGKgPj8dEhe8xyf08D4MhA4HgJk5IE8dbux41+X0GG5wPvG6OBY9roE5MPjiOrAYy4Ox2O3JuwjLozcHEkvdEUi2vu9dlcUkDMkn44iqzBLiFglQgqdRDTyvpekwmuH//viSavF5CmqhCxiCcAUaxUhbeR7fXlSSRBQAh/jtpCXo4Xzl27AJxzjIJZ1LJceNc7XQ74hLPIIfzcpneHTF0hXNQlZioiqXPmEECuwFMfjmenF8MhJjkMGGlfDMDGeEfxMpR4osQd7+k4ikk34ncv+nkcFxN4s7PMWFhh4nH5jMigZafVVd0dV9WuIgmO9IhK1M+mMahc7Q7HXnOvBbypvjM+FxMV4XPmGsRf766uqaFk9gIkc+K8CiBiSGS7oXxbjBmk0YYge/l5uaGBJ6iKki5zrgarYpe9LFR3wiOAceT84TnMz4iRuKWn5W5Qqz/mJ3/tMA5GXTyWpmccz4S0sZxY/LIxJRzhvfDP+puTxW8opyDz4NrBfkl7NzwPkhK5trNd2N1dVXgdwyaCSElbM54mZj3kmPGZygFhTgx4vwzwgQcd8affC58D9Tfhv/Wyj47Aaet08dO85xfpiijylyabGmBRTsesh3JMRfodrpybZrspqUIxGvimsTiKJ+t8qa0uGGKKUZelu8W1y6uS1wD+b5znohJpRQW6Co+kzVI4HssJEkQrt1QCb5Ftlg7o5KwxZwYJjAiWuH7ck/SDY2hVkaKVxIFCj/EyTp/n9fK/ZHvqIpYZOU5G8U/Fkz4bopqHLsFkjQkJdbh+6MiJbFpKM1yY0UwFn94TVI4mU7k/5kwGr8T5aWomzmLY0zKtXCkcsl8pny/7TQTZU0OBJVASfQci4IKsTRdEY6F7FmxopYptGnyaYoz6mHCJMR0KXW/0M6qiDQEAa5/83/8xc7Hn/wXv4+NnXW8d8fHj98a4O3bc0R2FXaiJOXe7mlfiJZB1RKvisHRMTbrQIHy6JZCrhJeCk5Yw2dvbONzN9/HKLmJH94e4dWfnyJdWcb9gzOwmOs4ZYVtMbsN2ghdwHITqDLAzLF7EeJ86GO/D0y55zOLDSNcXlvCei2PbutEHmCpUoNHXOGkK+RfLpZd18ZRz0V3Rky8JfJUhBHlCxbKu5dQ3NnFkFCC+RiX93Zx0TrCrffeRUHwnEXMFyG6/YlwGNI2A8gpBpMk3CCLFCeXO0QzD5TSSYyHPja3n8QMbaxfL+MuPRScKvLdOa5aQ3xpJ8B6Bdi9nkQ/qOPuZAe/+89/jsEowH/wt/4Knl4a47uvfh+v3wNeOwLGmQa8eR+pShLpAnkFCQksrWQebpDEZEbN+D4yian4ehRCViDTKCw1cb6YCNxqTiUkd44kQpQyDvzZDBt2hJu7W7h27QruPXiEN96/L92K/mSGYGHEwtLYLJWR5mJPB9fBBMvLJaTzWZy1uxj2PfhTmioW8MXnV9EPpvjJvWNkNlZxNg3x6LCPXt+V63SjJKx0Go1wgCfKwNUi8Ft/+Qn0xi7+5bsn+Mn9Gfx0FoHvoVzM4twpoT0YxFX2hOC5h3HLXsh2CQsF28INy0e2WkZhaQn3Hh7icH+CRjGNWrmGKGmhMxrgYjpBWK/KXJAKOSvlVhLBSI2nZolQ5HYTwQJXAaytNGEjxOHBqXCLnLyFvpeAU13B2LfQvmiJlHRRSOY0VatgPA9wcNHH+WCK5lIV66sNzGYTIa5nUzZ21lcFBtXvD0UG92IERDR/4/O0XSQ9H6vNPAq5Ih4dtYSEHiRUgroQJdAsFFFpruJ0MMVF65w2dUpMJVSC1SG2q3MOPITwpgGSAeFQIfJpG1bEKgRfKBtuECFMpBDZrC5qa1bSD5HoM+1WVrW14kSMPCFAHCcG6Kzg0mPCFVUiVu9U8pALkXQiRN9b1W+4lXBsFrM5trfp0VGUwICVJW5c3GB5AYK/zWQEa27a79xYqebE42xsbMj5T05PcHh4qEFeoyEbBk3kUpTvI2Eu7nxwkzYdBQmSYqlAAwdYWVqSKiCDbVsMAVW+st2+kMCqmNfkgxV+VvtZveOCbVRruMHz+rzQV9WQ2OiKVcBioQAmAFpdUsgSoVEcS25UvC4DUZAqfQxRkQonvSEek08pW6qYXW6iPI65J8OF4PPnNTE4Efx07FKscAXBqMi4cYMzRFsJ9KNIqqIcjzk3YHLKUikZUwbOJvgV/Hy3K9V2JrpMuplMmIo+E0Geg2pArFBSEpbBr3Er5obNoIibGYN1Y2bGQMfI2qpiVvlxd8R02k5OTnF0dCTXRHUdJn7iFszKs6h2zfWZxEEZ1cS4Joi2fCwlqh0jT36X777CVrTCq8mFbv5UaRJiKBArCnWki8fA27h8y7FkjmlV3eD0GbDw96QrFXeepPPDamcsEctgJhCeFZVtVK6XCYOpdDOINtwL7WQoPIFzQ4nKgaoCTWcSCLDSTqy3YP/zBQk2OAdMFd1UIE13TLHWGjxwnvDd430bmJh05Wj+xyCEHYHYDJH/z+tl4MExY+DCc5D8znNrt05lQHl9xteAnQIGSKyYc9w5jwzUSo3w/McJosIw5pI48jwMgsSPIjYBNIma/J5ApLj2G98Whbop+Vc7rgLZiX0JGEyLEprI0SnB3ODtuSYo98aVgokhRzOAZwBqknvOVb7LTDaYFDCANRVrjo0matpx4vG5NhhnaHO9Jrk22Hcem8fS7sb8cTdUhQ6yjz1HzJpqOh2cF3zOHGeuuRwLPZ9yNYxnBt87ziOTTAqEi4F/TCDnfCAxWdeztEq2xpwZ0z1WWVoqxY0eF57EW4dJey73CX9AeAFcn1Sp0VS1JWiW7rOqRkn3ld15UQWLYVf8d6xsyDEV+Cb5ErEYAdcRhWtph4vrkHi5iBeUdp4MLE0c5aUwQxle7UjyONq9VbK6wlZjnlJMUje8HK7xfLcNx8R0kkzHnfOZYyXmkTH8luMv5ySEzKN5ph5DjfcUxipwo7jroEU0le2VID6GgnEeyR4VwzyZHKqEOkVYPtVNZjcv5tAZuXAm/lKkYXwm85ASy7qWGeiTvjtKJBfoaaxnLPDcWCgh9rcULp5ZJ0SsI4aD8tp4HH6ZQqRRVpNzkpguUsO6JnDN1U65qhOKmEGszKcdGzquq5nltV/7J7+YfPz9v/b7+OgucPtjoLLiYBbk4EUMlmjoN0Q6kcTeznXMkzW07/85XrwG/N2/vo1W6wL/6gdTfHALaJ8Av3TTxrN7WfzyE2MUtp/Bu+cF/Ff/+MdS+R2TrMpKbCKFhRdhMKBylKa/vptEjq6/HLBgjv7QR7Zow6Nm/tIKRoMeXnj2BoJ5H62TA1k02e4qZhxUUwmkvSn8KMCJG6A3B+pr6xgOF9LRYIus2qxj77mb8IsZwWqnXVdcjNcqZbz24x/g8OAACUqThRbmC77cDpazAXbLJFSu4v69Yxw9GhH1g50N5ShwXchkC3DzWSyKDuyMg/bxAIn9Nn7rc9uojvfxwtPAxnUHYWEH7w7SmBR28Yd/8KfYrfj49399BZE7QheX8R/9zrt4+5QYesDLOQgtB5nQhe3OBXoTJGyEHDvaigWuKAs5TJCcPIbcNOAjWytiTu+IZAKrjSpWaxUcPbwPZ7bAYsT2HSvtGcyQRqs3gUPYBZPG6RgbtQSiSYS1ahHZBDDsslIG0N5k6hLqAmTJ40AKm+sZHHdGmPJnNh2zs8iVl3HnwSn6kwBRMou562Mj7+Fq0cfNBrBXc7B3+SoSS/8fW28Wo3maZnedb1/jizUjIjMj96XWrqzqrpru6Rn3eAaMF2xkLNsIG7CACyRukbjgDiEkhAZhmRuwLGzkMSO8t/ECstHYs3S7p9fq6tqzMrNyi8xYMtZv39DvPO8bVdATUqqyMr7vv7zL8z7Lec55Wf/d//r3tdsvaJ4cjG57SUc0z1TLGkJvSvmRzO9ootkAFeiZmvOZXi0OTFVcbnf0bP9IR72R5kkJelIouUeiP5+qfmFNR2S8ZgX/ARM17k9UW2hqUEXVfKJRv6dXGwWtAHdoNrWG4Fa1rsc7L/TTzx6qfX5Ln20/tzGtjoZqTqe6sCCtL3GQT7V/OtLhALYxaXVtyQf3/n5f7VbRmahqpWZIxtHxyFWslbU1V3OOjw7VrErXLl/VxQtX9OmDR3rv7j0VW3X3R1Rn0kK5orFKFix0U1xqVCsyLtWKeuORBvRoAKUaF1Qv1TSbjlCUMAMUBqPegNO/pCEGkTFK/PDhLIZhwqgBTYryM+Ursl7YFPDQ9AZQCi6o3aLvYqYmzE6Nql595VUdnxw5O8eh99abb7pB8JWXX9aFCxccnNz99NNwFBYQWypF1h2jnhpnMUoEC1F9qRn6SMYRZ4esIMYY5x4n31ndw4C3zFDyTkweuTJDtguDiUq3y/eJL54D5P79e3ry+IlhYWT8De0iMEjO4pPHj52Vw5km4xswnuCK5/Ahc7Wzt2sWQA40npvrcG+yVmR3yTSvr28k4TNwt1Hiz1AUsqahIBsMSfx+f3/PDZ5RDQihvBCxCvw+h3xQG5a1uUmgFoBkso44WGSMyZRyb+aBgzZXCDhxcALJ8PNvKGbnQwmHlgwjfSs4UdhRggw7L4WAtFGFQqySDB8HGWMfWOPiGZVtZpkhuMIhCrXewCrnDC5zzr2zsB7vhZPGgUdTLAcz6wUHDugIDDU4Uzs7zz1GG5sbAScwg03d43Xv/j0z/+CIW6nXB2UwLjFvOGz8MOZUz7LaNJlBgqufIWab6HK5Lt8j65057N2fACSkUfeY4niH8nPR1YksipedeuPuiyVnL+O9j02JnOldnTFNfQoEFHaga8ESBmwmQzK+wNUHbIcD3OJ49Zo+u3fPfUesFeaaxk/eNUPMArpY0KOHjwxpI1DPwStOUX4G/msc+CQy0NyTMWW/4XATpLuKFEBLrzX6Sx4+fOQxg3bW8MNWCBJCo0km3rh8C9sFPa/1RPzeozMKX67HsxN8ZvE7xpXGdxp1WdM4xVlQ0sxjw6GrGzj9rEVsQ0DNqFYEGw9rKSo3fdsY3p01mft7ciCSAzuuyYIh0OC9qGLhQDKmQQMcLFc5ePn444/9Lnfu3LGDmdnHnj596ioDa4XKAnOVYWjZXlFJINjPTeMEpu63SbpCYdto8o9AlbEHMso8E6hkCCj/z/iyP5gHvse8BI1vCAzy3CR8sLVml5pOHaQ5uMNupuy+g6RUzeUaBJo8HwE974l94Mwjy46DSxBgdXJriEC1vXSmd5IF5yL4CBgf75j1Q/h7hmbZfiTYIPaEKl0EVgra2sSolYUVzYBHpto2qeWKgskEnEVPDr0DA/wwxuPAyQeWLk47Z5CTaIl+l4og9ovkycHBC485DnI00Seolfu6prZlvDvrirHnM4b01qqGd+K0O/kGjNtCk1Glc8UWgT8HRCX1TrseN0QHsWXMT1Yox2Hn3ahE0n/JO4VGSpw/zKurNlRgUn9SsKWFUCbjmuFjzCl2juobQQDjYG0WoIb0yqTrfzlhYbiWBTMD1sX/8w5Bt52TR+0vtHqAcvZ63q+MS6Zctw4MrHbECScnvnemS84kFE78uRpT1Ff/wt/6+eDj9crf0GQmLa2ua1qoO8NK38T2s0emFi1M3XfqZs8//vaS/ov/8Ks6ePjbWltrq7nxin73e8/0m3/9rl7ZqmitOtM3X5tq+eY7+ic/2tVf+/YDFRZXdNhFkGyo+TwyhcPJXPNqPXj+q1V1lmj6HOjgxbGKM2g6yypD0TUaaFyc6y/9xT+r44Nn+u6//o4zu43mgobHp6oO+3rn5Vta21zRt7/7HR33pXe++TVtb+/p8aNnurB5QfVmTd3iQJ0Ly1pbWdHJk+dqzeb65de/og9+8mPtHx0Y5nN/e0fTWUnN2oJe22xrZbRnIb3nT/c0Gkx04+a6xvO+ytWSGu1FPXv2Qs8GI+2Mh1pY6ejez471hy6d03/15/4NzZ7+lhabzzVdlD7elR7Mm/qdj3o6t3ROr52f6k9/HUrTU1Vv/Un913/5Xf3Vb3+melMaTKTVpY5ahWM3MO/vShcuSbvoP3SKqpcXtf3wQLvsg4VF9abAwkpqLi9qVkCz4ERLzZrKONlgIYdzFcm603A5L+hkLA3msCjQ9D1QbTLSektaXe1oAld7qazTo57GNIGv13RM8NIn8KAq1VQPMbxBBEpXblzWvFzVvUfbDmhgP4JdDEajC4sNVQ739Y1rdS3OBlo/t6ylq1/RX/sHv61xo+keCVi0etOCg44ZQhXAxqy0O1cRuufxXKXRVMu1ii5XelFOpM8b/v/Osh7tHpjut0AZtFhxr0ihOZNg9JlIL21d1mKzrQefP9YLFEbRH4AlYjbW4mCiixstLZAlg1+bxtWVFb338Sc6YbPN59p5gWBOQ8ulkRZmUy3SkoOuxViqLxVVrII7H+ukO7cQY2uhdoY57x6PTUqwvlzRWqehVr2qk+FYR9A3F2taaC3rsDfUBw8emm1tBhMGVQ4avsFSOnlCYzi6K5F1JYIcTMfqQynZp+Rac9O5uzNo9pqG4m6rvaA+e61YdmM7Ks442BkvzWG2tNyxc0iFgj4IZ/VPus6wTScjvfLySxqP+sZJvvnG61pdXtLu7nNdu3ZVW1sXnAHB+Ti/eV77e3t6cP+B2XZYZ3feeMNwMVoMccwiMx0G7oyKMQoxqf/h2M48MIMLFy/aCc5MMoxBblDmkHOfQMK6cl0CGCoh+b+R8Y/sJGJHJClwPHunPV28sHUGB8Nos55CuTUOmtu3b9k5ccYr0VVyuOzDIDQcuJcKowqkCKPNvbi+G5+BRSVsLVk/nFuconwIM67OLqWm14ybxuB//uCBNs+f15XLlxN1Js4lDFIza1A8fPjQztWFC+dt7HNFInPdO8NPX5QFARt2ZhhvDlYccg4OHDOCHMM+0MNIDjBzYqFBAlYOIzfzwrtf9LjgHDLOwIE2NtbPsNVZc8Awu0Ffa4ZHoP0QzkE0fIdeQ+7riMMwIMRZMZeAj8pYzkQzpvywtnCQOIhZ/7x/ODmoYiPIGOrOODMEI3ZOnXUNTPlwGDSmzuAnZXauhUNixyo5zjScBywmB4ccxqFfwRgRAOBURz8Auzxofgk0cPTYb4ZfpbENFeKA15m2OLHQZPpVrsGYUonLz5OF+3JDbjgXkVG1k5EoSAkegOsQMHBu4gSsn1uPfZ0gbDwT1wduAVwF5wdHlLFhXbg/INGMup8n4fe5XlR0gpEJR8YVx9XVSFAYkhaskLxfrvoEFXJoV2RGLK6bg4BcpYg+E3QqommV/cFazRDGaIyHASka4c2EtrzkMfii3yWggjjQUZkJUcns6OAAEVDwGdPE0hCe9GlY2+wF1hQBYLAGheMUWefo0cnVIxILrk6kfei5BxILHa4DMJxGIDtJD2JMwuDUNpu1yL7PQVIEY5OzOQgVaggaghyEKh7riWw/fQwEejjMIeIX1M3Rn9SNKpmhNnU/SwQrXwjrZSasTFXMHBIQ5CCU8bVKeoIz5gDVXA0Wn5vG9RK8lbXDXOAo56bm7Pxa6VpR0TJE9QQK5nCsGX/3ENVrfhdsU4ZzOulCstf6OwGlyt+lSvXljH042yESaljeafesqug1QsN/KVifcP7NdMbZlyB/7IGcuQ/HPvrEQkww+hyxTxCCuEpsFfIYH56Tv7tynBq+qUTmKj7wRsPiXE0Nlq+zgB+B0NSPw3tmyuHMQkYwQtBPYGVGKpIRaQ16TScYF+NLsiZYrejx6fo9eYaAh9Yi2OK7KJ2PR2c9ZLxDtsecSbk3g7XNewStb8WJvvz3vK+tg5R6DyMYAt4Z/YjuLYMxzExaUcmx7k2x5OQrtppkQkZHuFexWNDlf+uv/HzwcbXym5pOyba0VUGxsTjVaArurmdKxWatrmF3qPJorj/9hzr6+vWR2rOBbt+UFjdu6l/89mf63d+eI2WhG1urqrdG+mC7q+/cnWlvWtSouKorl1/R4d6uuicHGo+6GjIYZai7ppoVe6q2a+qPgFwcqTytanp0qiVI/nFGG9Ibr92y4OBoGg5oESpQKGP6PW0utDUvTvQEVo+KdP7COTvXQN06C0saDPs6ON1VrV10ADTYn2mrUdLXb9xSEaMx7OvTZ9va6cnfn4+km+c6WisM1CzA4IQhKujSjS3t9w60ceW8GaK+970f6LgbwoOqFDQ9nmtzVNS3Lnf0K6/XNC8+12xNejJZ1U/3KvpX7z3TnTe+ocLxJ7pef6GXrlXU3PiG/pu/9p5+9/2+ZpOhNprSq1fWtLnY19tvrOr0+JEpS5/vTDXql7R17hUd7w30N75zV3vlpk5oesNAVkoq0Fg1HqqK4zoeGP5TqS9ZAK4wg6qurtPxVAc91E5rqhZmKo1OVcGhBaLUMONp5MfL0saVLW3v72g6nmqp3lZlXtDRrGgl7jYsJQV6B6Bjnel0LM+NaKhWSWUVtTgf6NpSRRvNoqqlsp4cDfXkZKJ+qa4JGxsHxVoTRQ0JSjFaZAPGU80GI1U464dT1YtzLVRGLEvPQ7ne1KhY0uFkql1gFRWYQgJPXq4N1ZjMtDCVNtodnd9Y12ePnujZyal6KgpyPqtczyYCubrcLljVutNu0Lyig4MTLa803DvzaHeiveGyGuMT/dJXrmt9oaZnT5/q0fN9rW5d1uq5Ne3uPdeT57vaOxqpVImGbYb/ysU1nes0NDre02JlrqVmVU+Pxtoe1NQ77KpYqGmisk4pSdJgRlZnOFKtUPJ1itWSnS03jC2S9YsyK9oYdGisrKJaDCYU+rWZmj6M2s7Gc0hsXbqkRqOlo5MT9U77XvcYDSoEQKPeeedtLSxEef2TTz92EAJU7Pr161qi+bUwt8bGupl1OEwoI9M3saPRcGCIDFArNxy6oW7mbA8ZOxxZjM+M8msyyuZyR19ijvNYT5nWRjJcOKPRPGlMM5nWc+eiAfFL6q1US8iGZzEzDnE7jWZDCZYT7pez4u5NQOyP8v1orAf3P48xWCY7DAY3cMHhDMe1Ms42Q5h8LZTej4/0+eefu5GTDCWOJddkTnw4wZZzfGSHhSwlz8QBS9CSMcJg7zlcMc5maErCXxwAO893QhSsEewt/JDB4tDmQMBZxlnjWqwFnOgMseI6O7vMy8iMUzwDY8T4cZDxbrs7Ozo6gMVpro2NTfcFRBk90XDSz2Fo1tBc8Xw/Z+HCoQUKEQdbpow1DhxH/PDIv+M7OXub9TKy4xRCdkceP5hxAnoRDoWdXiemokGbuSFQiSoQMKqCqzSGbtiuQ9IQsB2cWa7NuGQGIpMmKIIU3oHf8/z84NASiJv9zRAWeOhhSUrOAlDCZuge2OmGsSVRx+L8ra6sOlA0+4wD9hPj7Zlvqy6jU5CICSKjCTQhmGfMrpQbch2Ihf4CYxXN3kBRYj4MWfH7RmYUW2ASiCkVq8aXVJyjiRhHhCArX4OxgJWNd4/M9aIrKm58TxAPHAqyxlamLwFNgziB3g8Y5QJGhSOKE5KFHblOwLTI+PYdpPGM1jVZjPsbzWB61Kju4KA4k18oanUNZkL2TMw38+Z3puqXYC4O3Ls9B95UH6kshJOHEx4q2nyXxcBYuWEXmuQOfRArthlk7Xl39mUweS16fIIqNMYUp5lEQpA30IvTDhaocjkgf4l9KQf73DITZ2BvWLvch/uxPuP77WBvcpAda8xsQTRsn56aYCD2VWTM85hnTRNXEkc0xke/QG5GxyZGUzxrOqqj3Jd3pzqAI8ueMfPXl4IIw/SAI1UggSAoivGOXgiawBFQ7Po7uZ+HZ+E5GJfowSJRE1SqoX3CORwQT/fw0VDvih5rNgQ9mT9sHfvHDd/0OAGzKpY8Fnm/Gl0AMUb6XQTaEWyxbhg7kykkde6c9CE4D6KCoPLlO5nBL9M/+0zpoizf85hFL2PsrzMIVaIGJhlgaJJ7I4KVkTk2HDDpirhJHpaoFJAwhq6+uhcORzxYGA1Lo3+qGUQjVv3+UiM3gYz7TGDto2psPQ6eK8hOGNMgEAABECKs8RwpUEr3jUpJ0Fqz5wgQSSQxbrw755MDq5SQyUrm7tky1Dp6NXJ1OVejci9evJ+dujOYI+OMfcRG53GOym1Az4ItMODBvEte3/zujT//v/188HGp8bc1n5U0n8F4QBmdpksEd+Y6OjjV6vJFvdg5UqV7rLdfKekv/qkbKnU/VLMw1Wy8qO9874XGxYJOhnN9cE/6/EBavdFR58pN3d0+UKmypO7BUH1EUQSusmp14Pm8rUatq5PuYw2mPXVHZMNbGhz11ZpO7UAu1IFRSZ1WTbvPh+qNpS5Z83JTpdqKJ76aGtWgYy2XySqM9Qtff1v3Pvtc8zl4azI3x3ZccYLGJ9LmXPqFK9fUKpf02bPH6tZKemZsdDTy1uk1KBdU6k1UGyJbL7VWGyp16np6cKAnO2hQSFuLUn0ubWyt6Nr56/r4t36ga7AeXZSuvyadLq/p7/zenranNd3dHapQa+mPfeuObndO9NqNy/pn//J9/dW/80DN5VWVhyf62pWObq0X9dZrq3rlRkM7O3c1At9Y7uiH/3pbr12/rc3OBf3nf/1f6sOezPBUalY0wji41Fa2LgA6Iyg6DyZlZ617h3uaDfsqVKrqwqg1D6E3AogGAVdlotWVZU2J2FHCLBU0KM5VW2hpNBipppIWq00dlWqaw3Y0Hmp+fKBqaaphURoU5LmZThGBq2o8K2qpVrJ+yHK9ov3dQ40LJa1sXdE++NkRTCtjNcZkW4ua0fRJtAj8hEYiaCShe53A8IMDOFQZPRjTptZ0OOzrSFOdmh2p6WoZcLipTtUYTbSoglpkW+o1HcFywoEjBHgqxIlqFrtaXz9n40WGv9WoqjAbqlMv6Y2Xb7kv6GTa0Le/81RbK0FEBxsAACAASURBVC1dXkH+vK/zFy7q3Q8/VYEmyKWO+ujUFMo6GcqHHVClcnGml25eUXHcV2HU1dGzfY1OpGlTOih2tL60qvNrF9UdTrR3eqKj8VD1Tkvnabo0HGOierNumtSvvvVVvfnWHWfb4MTHwF29esVG5eika2fu6ZPHdiJwCu+8eUcXzl/QZ/c+cyAynkytI7PYgUAiMo0YlGCWmRp6sXl+I8FNmnq2ve1D6OHDz820++qrr2rEXNMwWKvayA56PW0/3XalAqpaNx1yKOEPmNI1mirXz58PdiTTTgbXOz0fu8A9jo8S5KgVjYp2IqIBl0zgo0ePfW8ae6PBmObVtq9DAMSzk5EOnYQ4jHNVoduPhvcQnop1AWMYBwVB0bs/edeH4/VbNxysGIbVap01JT57tu33pFETSAZZIhxwsqjMMTAzlMFphsSJz1nzZhuoUig1x79FVhNnw4FxyjR9+uldcY9vfvOX7MwwJzhjOH4cNB988IE++eRTB4g4G8wRY+cqRbNlVe3t7ae6ceOGrl27dja2FjY7gYXpIJSszW4SmV1T6XIAl4qeN8YtU/fizPJZngFn+vNHj3xwvfTSSw6SGNv8w/sBQcI5evnll3X95k2vh1w94n44dKH7kXUgotIRWeyCKzmMB5U35tBBAExco7GZqXCGDCXphMNp6sn0LjiJ9ImwDnh3O2tUsVLjJO8PsxaBtWF+s6mDFSsJO4gItqCojOG04mwHgxdZX66FFgYBOBns3JDJc7DGgR5YEE1Ui1cNRcGBojpnhzgJn2Wmq9zMznWohLmpmEpbca5bt24HlM5BLE5h2VoPAXUD+kQACfVowCcyTALnhTXL2uW7PDdVEBwnnGEajpmzW7dueV07G95D5Rm41As7MTiLQac5877CcWbt0Q+FLSGxQNb7rJ8gVcz4PfOBwCX2hnXAnOLgfv7woe0GQRhJDObXAW0iaSB58NFHH9mpotqVgw2qLwQzQQEcugDsPZ4/9wlFMBZ9J/wwT6xVxidUuJnnoHMNOGNQpfKehitZqR2oUd/XYfzYz8GaFgGNHa1UfsKxCirdqBgz9nyX5Ajzw7gxZgQ7XpvFohXkeUfsE2NCMEYfG7Am+k3QqeG5WUM4xKzBgKTSLB9UvjwX0EjWag6G8h7md9jIXEGK8Yg+F1cFupBjUOmLigjrNDen514JkxSk/hWPQ9LBMKwVQoeTULLn+6xVvk/QFsx3VEdn2t5+ZlhnJKJC0TvDengf7s8Pjj8QUdYvv9+6tOU+plKtqp0nT/UI2OsUJzsaraN3ACc2qraMfwQ9JY8F9ikHn7mRPPco5EpFDtxy71HupeA9Q7V+LSU8gmwg+oSiapGrLNjsqNQHCQVrK++9oJyNpnS+w3lCUoHnJVAIBMGJnj97pr2dXX8OG+E1mdjAmG/2APuWvsFMT+wqoeTzjnnATmC3IPRgLLCx2HbWYb435ys/jHFOhOUqCQEdVWEShYwTvg5nF8/nZMkCUGh8g05UR53oCA0UC8dOJkYhOPmRxA8JdnIiivGJAGfme+BfmBL5S+eFA75ESbz1b/6Pf0Dlo/mbqhSrVrYm4ChorOEA3nuiwJL+g7/wn+kf/6P/S8Oje248fu16XZ35QDfPSbculFRG6fmoqOejBf2z33usfnlLS5fW9GJ0rBfdYy12lnX8/FTjHvSFJZVqJcFfPkOtu3KqVh2Z+5K6o5IG47oKs5HK3X199Yb0J3/tJWel7330sd59t6/6gvT0SPpoG6L8BQ1oyoYabSoNelO9dHtT7TZ6AEVtP9/XeEomoayDvR0VpgPTmzYrdS2djvTWuQuqFud6cryv5rUt3T18oed7x6oh9Qe2aDrRZqWo26sdLTZKqtTL2useaveEqBW1dumVc+dVIrpvlnR544qOPn2sVXLsk2N99ddu6FlzQ//9//EDda68rMb6Of3LH/1ApcJUtztN1Wcz7b440f5gpuKkom/cuKX7772rzVXp6sWK3nz9shYWm2p3lvS7v/M9PX880ksXFlUaDPR/3hvq3lA6HUjHY8SaK6aGndMfYokGsPtFB1O1wlSV8amWGwhqzaKXY8YsV1QmawGdX30ijek0AMM8Um1xUV1y7JRbqRaMZ2oWyho0URYfq3zwQlvtupqMc/dYB9OZDgaU9osqzKuaoxtRLGixtaDZEGzqSPU28zVRsVLQcAwbykStQhy+ONFR8mXjB5Y7/lswLnIA1A68MjAbvlma62COWmNddbQnxgVXW46nPTVpdESzodPW3tG+Zs2q1cCnY94DyuKJXrnUUWdtWbsY48lQey92jana6DR0bX1FbQKvzrp+/8GpxicHKox6wbahsvZOByZCaLdq6jTB5V9Qu7NufYdms6aVlUUttBtaX12xwvWw29Mbr72h9rlNVZZWtNhY0Fpn1SJ4H967q1FprsvXrmhzbcXK6MM+HOdTO3Fx+M+0At520NNqMlY0jhZKJe0fHBomQyBF34gpGGnWKxRsJCi1sv9yUx/GhUoGxgjs8+7erp241dVldU97X/CFJy0AnsHZ4qUQQPNBSwWpnwSeaPBNFL3OlEynzt5Tlj1Mz5+zMfwOA2fO8VTejyBiPVRggWeRdGhDHTqyAcfoEYBw8EwR00xZW54fOBWeJPALOwiJl51azBmrCgbdGf5qVAVxSCcTM0Q93n7qwwgHgiAiQ2RwxIG34PRj8NGYwBkCGmGGlITL9eGcNBAMISgnrvWUFeX7QNKu37huWJKrKDjlc/oyookaZxEDzXMYp5waN1O3rT/LWHEAk62zWjx9WcbLH/n5OJihCiZQYL4ztMqCcymoOb+x6YZ9e96p0oMzTRaS63MNsvpWiub93KwKg1Noh+B4MI+MMT/MY86CAh8x3I2sPOV2klaHR6YaBZZmKEB7wT0erOesrM1hCIyC63O48t3sTOT+oOw85MAyMn0hJgbcjOdgroNdaCHUs62IHZl7DmueB0eZzGh24iObHdeyWFl6hkw1m+E3gVkGc9703gpK1arHPWcNncWtVD12UyxoYsgBjobTy15gTwQePpSeR316FSIrG/0fU+PqA4OeWHgIBiHjmCKsmWBKjWg65rvsaQdtZoX6QrMhqg1UcvruTeDZ6U0gqZDV4Dlvo1EaexFCZIxb2BtYwXbC+aD5GFIJkgOJsYw1T2UgyARo/A1mHt4L+23xOoQkU8DNPQnmYMszZTFsZiQxElsSaxwHJRrgvxAtzEQGvA/7Oz9LzG/AOK2dkYJB9m+w0kUlxE5ZseDAm6CBlUvAyPiaxQzgBJAhAh/2WSKLiP63gA8GQxDZ3qD4zt/98jrKVRguiHOdKwvsUVOPA9F0oEEwG1TEvFOGmXkckq4Fm5N9HAFEkBLw4zlPVLnMg3sbLIwYcLZIvgCDQncqKF4JiJjz3GzMf1lv+RkY82xnGJvcgEyAwT4LEgm0fehZC7tjhqtESMBaweFsgJYxJXI4rh43esrqAb0JlWt00Xpn3yfosz1J2kLYFSoluTfMtNUOtoL4IStuMx4hsBdQ8lw5IcnI7zwOZl0KvSlDl83KZDUor/ccTOTgzTaGygo00C3mOWBUedwIUNwqAGqGSoErFbUk+BrjzTPlKiX2xNS8jYZhYVSynaBLonwWaaXyYGbD+D7zmJu1uU8OmnNPI/PNug4Ic0CdMntVwI/jPVkbAYeKHhjuwdnGXPB+wVAFTCvY+Lx2LZIYle1M1pJtQUZfYC+y7co9HFkRnrlhvZi6O5G+5D2bq248441/+w8QGbxe+gficCoVZnr86FOtrlR1584Nffjxhzo9lXZ2pJUlMsMzFas0uk50Y0P6Q7fPabM80ouDIw3aC9qtLuj7dw90+OSimmsVHU121eyUnRk72e1pMihqRlacjOB0rvGgoFapp0XUjUtNTWYL6o1rOj74XBc6I/2nf25Nm61DHTye6Pa1pjrtc1peh9Z2T7/+13+kbkMalevuO5iMKpocF3Vhs6rVcwU933+m48FMjYUtHRxJpwcnKs+nKqImXZpq+WSkC4ibsVnaZW0XJ9rBWCGO1p+qXilo1p/oVkd6bbmmhUJkXiqtsp7tTrSxIr3zxnUNXmyr2Zhp+8VQRwfS5Zb0zq011atdfeVP/JK+/aNH+svf/kQns6ae97s6KEoLS21dKC2pMS3o8GhH58531JqP9K2rr+j7P7urjz7fMxXr4kJFxydjTcxsJZWnc8OyXr/aVq+xrM9fnOrF6UDbh31n4nuzorPppQoHVCr1aa5WYaRbmx1dXWuqd3qsz57s63haUndeMTvVaDRR4WSg9SUUulfNJHY0HGn7+EgH3a4VkGe9kTYWlrQzOlClP9G1Zlkvb66rXi3p4emRHiLe15fGs4bmk5IG82OVzWSCs0EWuGp6t17/WKUSThQwl6k6C+vqnpyqWW+64atUAO4QUJfuCEJZqQ+LUHFBzfFMDXDb07HGxYkGtYIqiy01yg3NejjBFR2UixazbNL/UJiqNx1oWC1oXqlpcDRSY1rV4nSm187XdDqfuQ+E/8I53IKCjx6FowOdb7dUb3X0q3/231NxOta7P/qhyrWmVs9f1ubV27pwaUvnN5Ys3Fg0vKeulbUlq2cXK0ULv1VrTYsPfvDJZ6rVO7pwaUOT+anm/bHZzHwYTEYqNsqqUnmZItg4ssr8dEwVsmqBvffee1dvvXlHbQwjELVeX4NeV0WMSbWi/f0DHRweuYkMA8GBgNGFMCI0DWYu5YYhx5kNBxVDizGCWQqGKzfg1XlmApuisx9U3cgEW4jxwgU7Fv2TvsrFsmrwuZfJlu45g8ghlGlenbGuVV2mNiuVWbEC3sS9v5xNOj7uukTNoWtscsr2YuS4No6Me0FcUo4sJSVmroX+Q3DG187gBaPEkY5ltzNPr0yfbHpklnCEOFgbC21nKmkg5eDburilmzdvOltnNpZyxZ+DbhkqVJxnmLpwBsMRqUbZH2NPmZnEjZsrwwniXjgaDx899DPzffDcZDh5fq7N54BEkZEmW8w4ZdpC3pUx4f1pPMaQk0l1JqzRPOPupyH53v37zqKCJc6OEYeegwagPjT9zWCqiepDJOkRpZpEBtnUr/TStUxGkQ8lPsuLEETwXNDAck3DjsxqIj+fD/0ppArHDlRx9rMIHuNEEAutL046Y+ADOwUyZPpYEwQ/hvWUy64YYW8z4xT3jl6foJUkGxvq09Eg/eTJYzvbOCHcA4ponJ5cNchYbGfEHXgE5Gw0HHvseYaosBRd0YpmymC3wlnzZ+xIFoxhZ14z44uDMfegTNQdjJy55n6saTwAIApUzBizgEWVdW4FsgfoOxt2BGiEfYBafeolyplcWCDMkuO+CxTqg6L53Ln1WNsJUmWGqhQ44LwE61coxYMZZx/h/JQq4UTw/Dg8mRWKIJmAmyTGxYsXPb7ur0iZ9YBiEJBG02mG4YRzGsES16WKEn0KXyjU83n2GGNx8eJWymJH0GsHyY5NFoEEIhP6BcFAVvXYAsnk3gTtBJE41ZmViX0RfTgIBr/w5/k9e8EMSDBozAMiCKGBG3S7JJPic9gVkl+sK67BXLEe2Xu58sL1M/wqUwHnBAprluSEK3smLAj7yxp3f0EKYphbssVB5zp2QGhn0Ho3szSuhWA8S0Er5zh7iYQM140ehL4hdTjErONcvbB+StKqIDuOQ2mxu9SvkPumeEh+z3h63hK9a35fqqs5+M9Bdq4MuHoLxCnBsgjcoFpnr4GaIftO4EAgmUUqLbRqbam5HWH2D9Uf3jMnH7ifEwQ16MqjCpr7Cpx5B87E+H4pCDdsCQhT2h9Zj8hnCJAtixLy3QhkLPSXA5E5gWeQQNivA46Y4Lu5Ksz9+eH7XJOxQLB3Ab2PBs582JIQgaTvBchUOeCkBFuQe6S+tUxS4QpdglESkBJUEJRFpSYoikmkEPyy5gicMySYc5HgPkOzmGtXZr9kIzIJCO9qlrYuFU/Oy5rtTCQQi046EXgT9AKDzkKytq2QwzAenNegaKz7Er1eJObYixlKyHMzBlaPRzvGGi9f6N1gQ3Kv0tf/0t/++cpHZ/QPVZ+PtVwZ6qVLFf3KNzZVqexrMCvo2Yuq/vlv7Wo0a6u6WNd40FN52tdqfa4/+su3tdocaXtnT/d3enrerelEHXXV0nR6qumka47945O+Do9pqCEbUQy1WHC7U7CeYGKnunPnFWeCX+zvqjg5VGM+05/541e0UNjXSukUIWeVa8sqNDd0f2ek3/zH94TsQ3WxocEMR6mkeoVm2WNtrrc0G3Y1G4w17E01GBc0KlR0Oh57A0+6Q63WW1qp13Wwt6dys6aTycC/x2Ge0X1fmqtZK6jRH2tjJn3jZk13rm1pa21RTz+/r6ODA60tL+rFYKTDMVnesVoLUsu47JK+9Uf+sOob5/Trf/PvaXuAKnxPcyh6CxXtn05V6s61AU7uxa6ur0gvb0pXl6Xf/0S6uydduH5dD/dO9PSwr8PuKDJDxak6xbHu3L4CZ5F2Do60f9J30/WwUNVoTuY4qFSBKlVRyptMXQFYXWioWZypRq9Gvan9w2M93UWIz8gmrVSli+cShztNkRwYhzReS4UawWJR5y9c1mB0ounJsTag9IMut97QtFzS815Pj49ONShB71pTYTiJSlqhqBlN1I6yCYjIkMAgA4VkSyUau4CFkO0Hb11vaKHZtnGyk0QZsjfUpLysAk6nw+2p3x+GLAIaMKd835mX0kwlFEztEYS+RaFa0ur6hp3mpVZHGytLqsxOVG+3tAjvPYJZ9ZoPpT/yq7+qi/Qb9HvO/qGtsblxTuuImDWbWlpds9PPGJeKBdWrRdNXPrz/yBmOa9ev2ZGARAEu/4WFJauMP3z4xIEJ9MI4FIYogVnmYCQTPRmpTKUItpZyzRouGOEsaGYNgy5QsXUrirvRkIxtKYT2rKPhEiyBatDaZkYYHAHYcHCoMIIcOvwErSyledhlBjYeHABk75yNMUNTiNtx2GGMgVIgoGQMrZ2XEP16/uy5HQwOJ2hxo6E7aEsxnsGvHtnfDEFyPwfGU3EYkinHAbVSrfH4QavID8/5/PmujT6VGpzR7CAHZGBmOI8zpG2UdgkIA8vvDKczzEPDSXCKTddrNe+WDT9OB0786cmJ3n7nHd/TYnyNwNfHITOJMSAASdllxipjv3f29lytuXX7tgMZsu7u/UhN1I8fPTaNMM8HpMzzlrD9mco0Ux9zbw4AGjgZ4+jvmBnuwE/m7+fwyeJprDucTA7BS5cuJXVuioORLefw5x2A5bCvrl29mhrC4xDP42maT9S4E/Y7Z1hZgxF0hSaEM3cpe5adFZ4PWBg/ME6B8Y9eDfZ+QEboT8ExMhsXSS87+EFK4D1RokJ7ameYHzeVJqcBx8hMckfA9so+qKNpnL6cgMSEczc0A1HGjzvrR1bc+hfRq0B29tr1m0k/gqwwLDhFVxvQR+FzwBFYM6wT1hHjYsG+ckAt+DeCekJNO821hm0XwQpOLFUzoBWsS2clR4iWDbX7fFtPnj71Xrly9epZ0yhzHFCzkmFy89Tz5EoTrDpJj8FEAskOMI7sLetOeN/CCBb7LM9T9BnEXuR7OI2BNa/aSQ8oCPDIsfvKjk9PzuCO7u8yvCi0e3BIfA0cI49HNOiaLSkJA+JcMxc4mKwXgnYcI+5BEECwmzO0zBV7hXOAZ8nCfThyxvLXEQ4MTQI3lyeYFpU/xoH1z7luCEzSkmFPknQguDaVNcxKiZ2NwJ/35t95RqCmjBmVCdYSNioHDQQp2Mtw9AlIlv25HKjyHlyHKhw9XQTyhWKInhK4ZGhbhnvFeoE5q65WCiZyfwFjhiNqaHh6J+BpQXYXWW3GwOs77deonkWQaC2MREPMejEZApAas5lFdZJnJTjl8zjPOJoBEy1GfwAB5gm9GlHBwk4wJ6xhN537PIimdIswJurzCGa/oElmbrHLzF/OqDs5koQvc7CIQ5t7MggSGWPT3iYaXmxHrvK44pUqBgRspr01PI2kWWgv8ZmAwZX8fq4MJYXwLCoYFYigN+dzTpzgoNdqQcec5ofrRIUhKi1muEq0zlmTJZNSUNmlAoyfhl1xs/kgVNp5JvYmtsT9LRY9TJW7PhDOYDk0+xjsX0nolLFzhTDNWWalc99W6qtiDPJnCDTOdJhSg7+DuUSzy/WchAGCDpUwLbWMRa5uJxHEIJEYn+0dbHGGepKUsC1LicxMTsF9gXhRzbLPlyr8uRpE0uBrf/E3fz74KHX/vlaqBV1sjvUnfvmKGvpU/f5Ey5soWF/Vv/jdF7r7qKjZQlCX1mdjK4BfPl/W1WuLOur29HRnrN5oUQO1dVju6ur5dfWOXlj876RPQ3LZfQA0kFfnU7Mn9Y8GjjjRLHjplZc1Gff1+MEnVrNuFKVvff28VhoF9Xaf6ulzaW2zpmJ9WR/de657T+aaQgnaoFoiO4OLyxwGU/VPDt2H0SkX1ShXdXQ61P5wrkmrrmK5rkkPAZ5QYDUdI5vajhKY0Wh6BBEIS1Zz3NV6Yaw7m03dWKrq9Uvr6u1ta/vxiZaWpJ1pQ58dzewgD6fSxWvretHv6Wf3TjWqSCsXF7V55arufvKZvnLnayq1lvX//N4PdPj0mVZmE/3Jr27q3/3FS7rYeKZR95EKi9/Uf/nffkejOqrYFX22O9akUlKpWleLZqfeqWrFmVYW6t5Ux/2JutOCxrA9zVEghgqYZuqJReeszjCZm7VsY2VFy52OJqOBg7xub6qFTslZ7QoiVCUTKqneqDko2D0+1e6p1EN9eFZWpb2kOpn0064WEMzB+U6lztPpWMNyWcc4ZZT6pjXDtbJYT2Ba+160/jdrW1RUbbAh4qAdYxTJ4JXKWllatuggRnD7+Y76IhsbxiVnJIMnvmLHNvCa8NfTUBz0p/wbfwcjzuLnYMFpa7XqarYqzkRzsLLRyNg+fvLYGSscODYNjvDGOUS5qiYtiMasihaXOslpjEYrGppLhZJ7MjjEcDg4SAIrGe/LgUnA4c8mJdOMMQ08KRkvoI4zY4SBvoQzFg2b3AcsdlYIN7tEiUxOBAeG2yTO9SjLBuc7P1ng7P6DB86kXLly2QaC5mTWP43UL7/0sscIPCtYUBwurmO+9oRv5pDGKeP9Ai9N4+IoStDlgCrhXDG3ZFMcXMDFkFSSnclJiruZs94ObzEOLQ5sHDfgGjgKpsZNmGDeh3MJTQgOxVdeeeWsuTY7zl/0POyHlkbiqvf8npw4Q2T8LQciehuFyGhxbZzaLBT2g+//wL0eb8DaBUtcYvbwgZ0w1zgkjDdBqfs8oMtNPPeMJ3NvsbDEFJMzXjiJH3/yie9FEJXHg3XNmDBWXJtAiCw+zjnrnGcwTWli7cHB59CgAgKchcPYhykObqKdtLOR2FuYa2d/swL4eGRxL94JyAxOgQ+cBI1zhqycoA+pjyEHGObxT4dnQK9CidmY9MTSxLol60dmM0OqchY9Byw8a2Rt617DbqpOMBI+mx0c9p+Vs83+EwrW/LAOrH1xeOS1QPZtdW01IIaJCIF9wjxxyH65qpCdn539Fw52WK98HwfamUAw2eOxbQEVG5xIoHGMVdDgB90r64E9E9TICEEu2m7gRDJfZAlxKhgv1iTvyg+BEZsDmxEUl1GNyH0x3ns4XlQ73K8BDj6Cd8aTs4v1HBnkkzM4UA50LXSZEj5hX2JsweRmZXBsSdbI4Fq8s+FIJB0qRQc0vBM2gkAsN8tngVAy7VSrM600toCX4hmzGJ2z/e7P4BpBzIDdZxwzJTHjYRpmxskMSJwPEdhmPD7vgE0lmDmBWrpWs71wUiPpWmRHJ+zW1NcCUsyaDDrU3v+ndyiqYKhtBzFBbiA2I1JSrGdf8KwESNjjYBJjvGtec6xN1lpu0ubvQMp5H9Znpv62w+hqaKxHJy8IIAyXIZBnPUWPFGPO+jQt7cEXRA/sa66RheoYHfssCdpEpS33XrC2XKVO1LxcL6qgKIcHcYUrf+4HQiE9dHJw2KN6DvlA3ZlzkwvkYAPCE8OMgizABBtra2fBteOklJTg2jjnmbkwQxmDICGcWJ4hKtfVqGIMBj43eCZXJJLILFUV9gbzwk80ZQdLVhBQRNCRPxcMU90zyKKDUVgy3esUttIO/HTiM5GgjP1+VplIWiB5TbGuc0WW++fxyQKSPGvQPvci6E8w4sxgxZ4LyFay81SIUsO+q0mVipNvGcrI+neyxMF32LasNh7iihFEZuFa5oHP+b6ph83PniBhfDaTF0SSJMg+zqCFpZITmwRfBFCZoTCfJa66gLgYDiJRlYRmWS+Mq/t207rOMKzo3wm7ji9y60/9zz8ffCxM/7FmJ0d69eKSvv7qmurzh+osdVVZWNL2QVO/8/19PTtsqlsa0iWgKtheIoQxh65MC3oygIWqqvG8roXliiqaqDChMa6h0byio2FRQ2BOqCYjWobBOR0Yp34KXR2iLNOJWvWillplVQsjTfvS6aG01IYBQToiYQvTQgusC6IyZCUp98/VWShpodXX8WlPvROy+AV1ak3VS3Wp1NJnMH8AL3KDEAqtkQXCoLB4A7cYkbUNw4xJLKupkTZqM710rqGl+Ykm+yEe+B/9+V/QhfUV/c3/+0f6R7+/o5WNjqbFkp4fnWiMEBzCYFDRVau6euO6Hj/YhWPJ6u07R0eaHu9pvTjRn/nFdf3KK3W9sTXQyf6Obn7j39f/8ld/Tx892tP+pKbdQVkfPtp1kzjaGLU6xkma0YQL8xfFDQQgSxWVwP3OQB1P3N9Sr5SsBA7TFaraQ5i5itKtG2TXybK3zX50dHKkarGpz+7e1enJVJcuR6av1u7o/tNd7ffGOhzO1B3NVas2NQNPCDd5uajpYKB6s2mdDRisBBUo0XWfjRaqmoGzxHErmi6UcQ8Buo6qTaA7ZMtXzarWOznVH/7Wr4RCaq2uGNULsgAAIABJREFU1eUVtTsdrV685I2yt7/nzG3wlPetg3D79ksByRkRRBzpzTff9Ebjhw0eTczRzEYz7+uvv6bRMKARbFCuw0GcD7LYkJGBcVbB9IGhlUKT3c1bN6IZzRR8A73/3s/0ztfesQGFNpVMHWrfdlESpaYb1Ioc5Cd2FDOjEQdoNOtiEGVHipx9KUFGcradZ8QhptGYwxHnot1ZtIPw5ewmzhKGEUOSDSnjiwNBUEM2lmZnoBWUXvmJbM3cB42b3xLEwNoctVAfx6ia5WY41POdneRoRVaNAxBni32Eccfh+vRTGqbf8RhjtCgR84ORzKXanJHhkMVRZ854Vg47qgT8m5mHkpHGKQwGmIF+//e/pxs3bur69WsJg38a6qqGUrS0t4vT+NjKyVSTAgse2ONQCp9rMoisUW6wZI5CAyEoBL///e/b3vzqr/2agxAf/M2mnVGcCfo10DT5xje+ET1L7tmIhkmgGcC33n//fTdmv/TSyz4woBSmMZ1D0o3F4OR7IeDF/Btbnvon+H+ap8OpDSYhni9nxnG8n20/M5QEqJAdzyTMxlrLmddPPvlYz54/15037ujcuTVDTpg31gLzwRp+8OCBDwngPOE8xnyFwx7VtWBnijlmLvgelSKCYoJC9hJN6gT1HKQEkcBw2EsES/zhEOX37Decdq7JWPGDI8EYs3b9HhbjQotj0Rlu4IE8F9AzntFEBVQOJQdSfJ/9lBMKzDHf5zAmK01laHd3z9fjOQ1JdEBGBjWyuVRuQhk7VKS5D44DtiEHd4xBOIHNpCUSjgQ2CegUe4XK16XLl73OwvGBurLscfrpez/1/b7+9V/ws+L4sG6DySjw03Yw+gNV3WiPnQJuE07Hl7UvImCJHgfDKXp9ffrpJ064YC/IbOPAmVErVZaBmxBs2HlOwV92oFn7rMtHjx967nk+5oP3497YODO7JfYwWOlw3r+ggA72uwy3YJ5xTpZX1uzwkEV10OjAMaiKgT6tLC+7ctFw9rnu+aJ5nXsZzpHU3bFJphwfDlNl5eSM7Ywzi/ddRuukFvpE9IVhsyPgo0E8FMWDSjt6JVjb0ady4r8TGKKaHmrgA69h5tAUya76xvd4LgJSoJt8P6iJ13RghqlodLejm8g0CDSfPn3iKg9raKEFLC8caXwSJ2qqJB9OPN8W/KRPpABuv31WkWOOHHCUy2eCnqxTnpXnY244nwJqE31YmW42C6myztlTOQHAujN1M3svBTWsCc5bet1c+ZnOdOHiBe8JV8mS6N5PfvpTXx84K2NP1Q2nNycJvwy9sYBjs2U2wwqsbTAAmiTj8IwCnN+7et+IPp+c3PJeZi9RBU4Chs2VZSe0j/b2zBhIciw3qFvZ3ZSv9MAWnYAigeaEc6qs5GRmflZDswgeDQ+OSizvzX+ZR9a/FeVPqHKFIChrPJJA59yfSKInVwCBqz7feX52buHXUCHJ4pOc7zyPWcFSZQs7wlwgispzsVZZwyRzuC9rAupzfB/2FnPjRvRuz3shArQQuAw7BhMdWlZR4XIflFXUgwqcd/W5/uxZsOidntiX8vrqdM40rKjC8Vzu+UgBc4awImJ7hg7w+ow+pVz5wlf6xn/8d38++FicALsC33KoP/z2y7q0LlXqp2qvreqHHzzTd370XLPKhk5mXZXmFU16IwcPqICXwe/XSurhCAunfq7V2kxLjZrqqCbPC+pPSzoeInpWMhOTJkMVwdNZ62FuPYIRUT8QDiA5k6EqxalKcxxWdEeASoxUdacsjvVE7Ubdmf3xoK9Ou61zS1XVtaerN6/YaHQPj7VQbRIqqVxp69Pne/psd0/V1WX1C+EQ09TrBrhxcCRDu8jzGpM+ByvaUq0wU2FwqOasr6WiDJG6vSlrY6y1pf3Khv73f/XcQUATkaP1i3qwve0yXqfT1Iyeg/6pVpfO69qNV1VfXNL3f/ITff7RB1qdS//OOy29dWmm2+t9Xb9c09O9Tf3tb3+u+mJLhdZ5ffzkRD/8+LmOkK8gqGEzUeYn4wizULGsWamKlx1NRNPQl2DsVhYXdG6ppqV202rnj+4/1lKzqOtXLrpXgzGFyQiF7kbngj5/8FjDwUhbFzFABQ2AwZ0AR5sb2oYGyXAYzCYkpoCXkYGjIXnr8hUtrazqwsXLkXFusXDbdgY4VKA1jQxHNO/hBOHQz6FwTcJAKGTvPt+xodg4t+4DmYoIhnRSCCaTDOXJzlFubAqsfVFPHz33RqIBN2dnclmSjWie+X7PjtmX8Zf5kDDc4+TETitrwhvUzm9kIHBgMA7nNzfc6GxYAQYLfFfiyrdAEm3iybHKgS7ZI5ylzJfNu8Aeg5NtJ93ZxYCKNFs4DdHolxsAMXo8M9kanImLly75IM689mT0MZgcKrynx57spakCS26yxoklg3jv3mc2gjhJdvpM4xn42AzxIAjBWcTg4lzk8jifJUuEM4Shp1E2O70uMUNViUbEcaghX7p8KVgwEoc/1UUOLpxXjOZSZ9HBVA4GmVOydMEscuJKBfTA6L9gNHOWLIKugGbhSMbhCz4V4cCOnm5vu1eD7HAcCotfVBo43MpBW8s8uJmuHBlHM3cVojnTonwvXvj3t2/fjtJ5wkjnsjw9IQQil9gDS0sBSUkZ3Hy4RMNsZHunbugMw8y7cojhPDNnV65ecXN6ZGHDPhkylrDJrHHTgaZq0perMTlTzNqIIC9gCQRGXA9YGg47DqWZwlImkfXqqg99FbNghsIByE6z13ISPySgwlmmxG5Bu8TWZJs5hUUNFe5D3y9n6q1+m3jzM70whzX7yfz2s6nfPfDsoXnAe7F2Wa+MKT9cn2di/7Fv2B9UhnJzJk4JzgA/zqImUUPek+sw11w/M/6wXxvtBUOCLCiYxjjjxQOaEdDCPN7hzATOm/0dDHRj72H+TNAnqpSDl38YmGuv2RpV2GWPLZ8/PDpwRYPrUkXEYTNNqiIIiaRIT9MhOO/QHsgVKpyHoNMMp4HscvRhBIww1lpQblrILlUcMhlE7JtoZMaoGlqStHE817bHkLgE9JLnZX5wamM9xZzwuxA2Swm7pPXBNegNYkw9VlaEjgCNZ3SjcILj5GoY79jvkRAqeSyiUvAFHbHpYAkmLUoaFMaR6UYgk0pDCOOZMYkeEqplJCpx9kwxG9BMgjoqzOw5glvsBwmO2JtWPU6aJbEfbFuLQeuM00cyzQmlSVTLLYg3jbVP8IedIBmae79MtZx0MHAG2RM5KAEZ4LMNkoSUuQfWwhjYyZ1B6hCwqlAIJ3kTEEr2Z4YjZUw9SYzc6H2W1DKUKaq7TiQ4Sx3Vd1O4OsEWNjVrsHB+sBYZj+y4Zmpd5gHbjoNqiGAldG6cxU800ZG0iEZ/3j/gdTFOmcr5DD7lKgTfiHWBbQ09n1jTnA8E4QTJPGNWgc/OPePCPmE+SLgAaeXdHQwnyJTPeScTA5ocCcGgfw5ihGiKz8kwQyhT4JGrcFlNPTPjZRVv9kjWTQnYYjTd+40M1YqG7qx7ElXWqJrZ/iIKnBJK3otUac2QGA3cTuqlZChzDirB36PynKoQBOokc0luYNvxx1jzAeUK/ZO8hzOTWiSEZx5vgiXWdw5oY9/FOg9bE2c95+JZpR5fNCnTcx2gmkZ4UD1KFWEgiplAgz10/ld//eeDj6Xx39W0O1IH7vXpQKuLZbUWC3r4bKB9tC9aZLM76k+ONRvh2FY1H82NmS6W5qo0yxqjrkwD4mSkrToUuRXNxlGVKDeXdDqt6RQ2JLDa44GKMNeQSaMHRCWNpwVVMexsbhSYiUzI2IMJpLeD/ojxwH+WFxpaWWhpOupp2Oup1SirUZxrfjrVjZfOq9s9VBvl4FJF09Oe+ihSDyc6hB2qLvVabVOQwmhFsBROG0PJpgc7WNCYpuc5uFE0K+Yqjk7VmA11oSV94+VFbTQGWq7PtHTrG/r13/gdHfSlORmg5XMq0tw86GncPdL6Yl2NMhnDnpmeXrrztvaOBvrxv/6p2mPpzsWGvn57XZ3Kka5c7OiDu8/0/qcjffXtV9UblPXep090b/tA03pbh9O5umzUWkWFiVsfPL5mmi6R1Y1xa9crmgy7ajdqWllqqlycqzSb6XD3udpwzddoFi5ojLJ1gexiWcNiR41WRxXgVGQc0JBY6Gh5dUPL585ref28FpfPaaHR0Xg21dLqshoLLbWWgl7ObC/zgh7e/9xVpHoLburkLPtwCuYUmh/ZXFZLHQ3Uh+Uj6TWwucDBEgDwWYKRXAKkqMIGI5tD1gYMKgdLhipEpaOg4ryke/fuxYEOFMa0kmTOqnY6AgZWCgxjA9BYsEfwkw/H3Fh54/qN1BQbEAs2GQcgdJgYU0TXoIxlY0FHjCELmFAIP3HQZP7uzAJELwgbOxt6ngPHmIM6N9VGpiwgNlQ2CN7yps+QAtYolIdXrl7zIYGhjuw0tIHoBAS+3/eHdz0J0VGBwKnDaQHaw7yB0/T8+RQIiEZw/UMmAe3mcqocRYCLsTM9KxAkY1pLhrswN2baSuwwJ91olOY5Ll+54vnA4OcGNgwyc/LRBx/q5dsvOVPLHHMIBZMJauD7vgbBycWLl+xw0hzLAYMz9GUHM7Mp8RqMbzhxs6jUJM0U94Jgtzhgzg6JOPxy4EVQmZmbDBUjUZFUXnkHDHw+OPgm64vPvzg8MlUsz0FmikM8H6ysC+aI+5PxZT1aYNU9O9DKBuyJSgnP9/rrr9s5N6QgaU6wdzhIuDeOP4cesCbWccY5Mx4IrbFWeQ4+58M/NfHzd+Yd552gkXdl7g1hJEOOHkzq4whmtCzCZkCqf8+BlpnAOOgubW25b4h7RPUrMpRk+fks48X1jSFH4Ix3n83dU8BeJ8CiEocTGBXAcIyZ+9yojWMfkKVgu8nBCIcia4ExymPKWuFz7EHWCI4mDh4JiawXwdrm3Z4+f24lbT6bIV05Uxz9A5FFxGli7JhQxjzU5gOmQcCT+0xgvsvMVsw1a5h5pOpDTxTPSUaWfjc7J8n5552cAU1wHZIeQB9r5S/0Gdg7wHCwGVk5m6Abp4W5MQ007F6mll5K7FHR4B4V/tAcoVeCfWp9COhMjZMPZ8JOF86OnUZgkknLwBwKsEyF9o4bX4FHLi3aKed5AsYR2HUqTOx77ERo6iT9AwL8IX5BnA28L2OLowLBBteOzH5U3Rj/gOKFA2TbhrL1MCUJgPh+ieo1i3MSrE8NFek6WOVZCMLR4WCvONlgiGJQUjM+PHdmcnICKDX0Mq6x3tm3EHdAZJCc5ZSY4UyzMOVsavZD98D4uaKR3g6atT2+oG6FsMO6RdhfWPiSJk12aHkGgiIcQIL9aDgO+ldXgFNFOZJkAQvkh7FlPVE9JqvN+LKmCWywM2Y4Sw6pneVxkC5k1W/Wr7Vk3HsSrGQR+Ms2I1Ng2yEdDpzZJ6BjPNmLUS2MvhZsAffIFTv8P/ckwa63SjUxKqvud0mNzOjm5POYcSFwpOKMnc29Xw503E8a9NnYHeYc5AMMjobxJvvmYJxkSkrUkYQzwYT7QuJ8JHnG+ZUTeGeJlxycO0CPs9VjnJJnnA85GcFY8bxUgJzMo/qTrhnintG/wXsShLD3MotaHmvbafehYGcJfBmr6NnhHVmvhlEmumzTFKcmf/YmZzOit1TPHFhAF56U4c+SbMWSK1rRq1UOH6pU9pwHbBPfMNjTDLElwGJNpaAyJ86oumQSAAoHQRkdiR8CP3wHQ+9S8PTN/+Tv/QGwq+5vGk41H0xUns/VJHVeGAkwFBnvcbGhWaGswvRElVJNmpUs8FeYR/mlUCYDP9a8OFZxPtJWo6hGBepTaTCeqjtBaLCtcYlG2lNNRwM1ULRG3XIyszjdFG2HIgYqDvKg/KX/Al72UMyNoISGPDQ2qppPUWOlsUpqkC1A3K5G899IDU1VHcjMR62itHlxRWvnN/T9z7f1/afwdBe0uLSiwRBOY6JIqMkCasWdq7WSimUyZWy6kupg9UfRaP/O7fNarw51/fyiKmtb+it/659bubq9vqbepKDNC1v67OMPVZ0N3bPyy+/c0Ww+0g9++r7uP5OG5sOTlmot1ccTdSozLbalk+5YUzjoa3LgcHRAM5DUXlxQA37sdkvPjg/1aGdb1TrMQOXoDRhjyAnjYDgquCJEszmMKkvriBpNtLm6qtdv347m8+UFLTQx+AvuX0BToq+aKrWGm/Q8znZkpUKpqjkUvqgA00CeFFJbS4saF+Y6GfTtTFgMkn6NQkk7z57p2s2b5h13hsJ7m4sFs9+jhw+NU2cTDVPWLGPN2dpsRONXXWEJGjkOCD6PM4XzhGO3sb5hI5INN5uQdRGZ+YkPwxAniw3LzaPptKqPPr6rV1951YdpNsBsmHAyoUA98MHA5qV0T0WCbImNEod5Mj404znosYMYFQmMMEYlSqTR6McfZ4FmiW66XDJ8jGuSJeR9+GwEHK1Qap7LQltvvfWWHcoIToCytHzQvDg41Ls//alee/XV1JRZSTSDIWyFQcfhQb/l8qUtX4/DIme5mWAMJA4Ljr+DtSKN7P009iG0FsJLwaoC1AdDxIFg4bAEx+Awg+XIWOLErFVzRrFlI/Szn71nSEIW8cpG1JWcwdDwHZ7lzptv2nC5cZNsGHNab9iR/fCjj/X2177mQzRTAuZDkTEH6sX33njjdc+5KxNJSI9r4jxEmTgobakcYnQN/UlGku8RNDrDlVhbgocdytWSy980Ct+2BsHSWVOvsbUIGqKg3eun7GVyWMlm0/SdsuVUSQhScEKBOTGu/GQoB4cT0C6qbFevXtPly5f87FHhCZy2YXylookA+L659SEugKM/MXGxBoBt8XvmNxo2ozeIOXSGczwOZxnRQVSwHdxEdc6sON2e9xvOP/Axfph3Dh72HvPOdXDOuMaF8+cNF8n4efZ/9DZFxpH9xh600JaF5kJI0NWAw0M7K0DpwmmhF4dsdOQPH9x/oA8/+lA3rl/XtWvXz6oLQVOasu8TaOIDfkJQzlzmYIpnoR8HuwR0C+alkskKgjaYcWfMo3IUmVbWS84Ici1r4+zv+xzj+9kR41nDMSn6vYCI4QThPNJ470pBoRA9VW0amqHHDWExVx7Q0cFJh+WPzPLJiR5+/tAaNdg81oqFAhPsKZwYnPxd7e7summdZAh2it95HZrpJtZurirxhJm6NDsFOJ7MIXsBJrU685Vw/XwvEtOJxvRM+LPIcRlQQwsg0owefQAkhrAlODWhqkwGd2CHx1XltXMOjDPzGt91lrfX9Rowo1XKDjtQsOJz9DDkrDzJJfqtMswRG254DTDGwcAJqtmUgPOSA9s8l1Hdisp0rLkDzwljZkx+MaqgzA17LgfPVMpzdYQ5w8HjXMAB51lzn4sz+Bb2zLDuWNusMQIf1jPft3PNmA5HtqmhHTL3uGTnFifOGiTAbIFxu4IySr0yDZ8bXM9Vo/THfR6ugES1A0FNMts46ti4EPGkH28WuP5UHeB9c2KLZwniilTRMwlIUDDn+/A+2RFfWln2mEWgFFULCx2aGCCc6NxfxDix/nNAif1iP3LWwqYI/A4CGew+703igKAcGK173NzXUgmfIBEzcN4z3lwHu8g7AycnUKLaxJkZDeI92zgjERKMzL5Log2n8s17WI0++UDZ73CipNv12OETZBiTE3CpNzO0fUhuRXBCkskCo0mjJldc2BMkjLgOZ2WuGkfPVYglmj3RTnv0IvGHijCVMtjCsCc+N1xt+KLp3IFJYsAimMhJgah+zVIPTvg89r8SGoFnYb3bNk2igm1msQbV50A/ZAibn2kUTIMhHtzTMXo/yU7wnoxPPmdZ77zXhV/7H34++Ggd/YbwemHwr5QiomRhDWkiJuoxTqykZmHsngJYfGZzOvgbmuIti2wWKp8EBTPVUUBehnJ1rIPjiY5H0ry5YFYmwwQKc5XgRY7uJE3nZFwoOeGdRpkwGnbs9ahCR0hSDLUDS+nMHMmROWKhsmAxrBO3ig9dpWiNp7pQL+j2xjk16yUNRj09HhT0o50wDIs49DSkn5zq8Jiyf8HMOzZilanKVcp0KFSWrYNSoZw66KoyHGprKZriDwfSsCZNeK5aW0urG17se8+f2lG/utHWt37xbVOx/tbv/kCfPNpTod3RYERwVlEHqsVxT/PiSINZL5gCJlN1Wi11gMzMicgpjS2oWC2r2mqoAoXm4rpqrWDnQFTu3NqqHe/FhbYub100cxJBxKxes9FZaDTVrlX1yfs/08b6mmYO3AYul80LM02h08282D5CC6pxeDD//MIZUPp9Btp++lQbWxdVBPd+fGrGJhr70PUAGrf95LEWFiI7zOYPrvwo9XpdkR1ng3CwO6iJTcfhx79zfQ7EK5evfNE4Oi+f4TRZ3PRuYKjjHpFdGQ6ofkTJEwcAJ4/NxKbB2Jr72+rHBVXrLR/c59BXmM/PypTZEGBkv/vd7+gXv/mLHl9TMyZ2jCgJ98yhj3E6w8cXyGbkptHiWfY9q6oOaPpzBicyv2xaMqJAR3IPiHsr7LyjhTFxdQP6yK+8/pWzRj+MBmu+Bb313r7HC2eKg4jnz2PCuHCQPLj3mR2KXF4lWxEY79CsILNHrwkZTMYW55VDwg4xlMHVSmByYTlLONrAvcvOfsbmg/PPjePOfkOZSKN9wulaVbWA8GP9DOpkQ0lQJ4XDfXhoRq3A1lKVCwXxyMgULT7IGF/c2jpreI8Dj4bcuj7++GM9fPS5KXOZN2bbkIjElGNMtZ3lfa2QoUrlftYl+zYbb+aYezJHWQyNceXfeB/m7fGTJ2aMIqPuYJG9O5udqabzd8rcwBRw3nHIDB1MzeWsPwI9Dghny+wgwBEfmidkN2GG4rBhHWODYw+F4jSZO8YGCB3fvXnrpg/xgGGMYh6b0a9j2s1e7wwy4x4osl71eqpyfZHhZu7sIBVCL4iDFzw1ATl7lIwlWeQQ/opMHmOMw5cDCDuX1VBStoPDXCJSCYU3QpbttqF0HKK5gsB9eedHjx95Hr7cQJvnBQfBmVH33wThRIa/cT/GLli/IijL/SusJ2w+DiBrBYpmqggn/b4rM6GxEWJyGd4VQUtASAJ+E1l2O5+HB94TvJPhofPoZ8I54ievlRxEYHsy7CrgLuEA56wpe51EAfNO1YzKsLO1BEbAD5OuSIYYBswnetZc4Tk48He976DYpecgiSwmKv8QHR1hi0NXhvcmsM/iZED/sGk9MN9pXnOFhWf9MoW0N/+ZKnkwAvHHjl3SgYiKC0Fs0ZUNw3MSSxr7IBzZ0J2guhtne8DrDMNLlaPA5ZNFD2FE1hKVF5I32B/uA0sQawrbYvVxY/yPnFghWDZ8NukgBF1zVGSydkUOEPh3MrjRX1WzPcsVKd4vZ+RxWp0cM8lDKK/zOdZWBT2Z1G8UrIORncdxpELA37k+53yoYgdkCec9LYpkc+J+zDHPF3Y09SmmHjuqJoZyTmdx9pTiPHRVtNt1EMF4BqQvyD94Z/Y11+Nz/J4gynOBuDKBY6Ls5bo40NglziwcZGwM//WasC5QiD9yPcYsa2BQVcj2ksDF80YCzWsiSGc4s5hbzlGrhJteNgKWHETnCoqTeKm5mTHL0KtMpPHl4Mmsd72AImatDdZA9gew+9jeqJxHpt6V6FS1ZxwI/HLyxEmy1NuIHYl1EBUwB7SuCAZpA8+YbWfAs4K9yyyBKQETPUYgJcIOhH8UEOLY2yUHIXyfZ8y9dhnp4X5UE6AEPNJ9THOg8GEPGbtccQu677r3uhNASWg1kAGJCXJIJTjOFtYEn8tQLFcIUzLUxATWxoEZFvpjKnxN+4q5Z8n+iUlBSN4HsxgB3dU/9j/9fPBR3/8NT37QwlE6hZM59RB4YNhgBdWgZZ32NJyOUgkGpp+WM+7VMuJiNG5PtEgzc5MKBgxYU42KTT3rTrV3GvR+NdMIol8RjpIXsNU6g/t9mgRTzCRAkEOjOm4CGRbwN7DUmHs4rBWHbLlSdKViVgSLO1Rp3FNjMNDNlY5WinMNjmE7amhnVNL9bjS1YiSAwewfHqrvSC6uF7AXykyUnXjkshrVtsXVRDmviRbIsebjqTU6JohyFMnwR3Ye+NOAaL441/py20HYqF/X4+2e1bb7hZKaC3DytzUdwzAhvfX1O7r2yjUtLWyoPK9p49yqlhZowD4wnevWhQ1tP33iBYRTXl1acQM6E+4Naxx2SydHx3YOemAzUe9mU7uhvqb1lRU9uv9Amxs0I080miDcNjujXMxltTPGBNO5hlAWhoHNeXG1o/d++lO99MprqtWb6vWHNvhjSmGUcxTRemFcVbsZzY4hEMa6GvsQ5fB78WIvGKka0cwX5dOABuAcowJ99dpVv5/XJcEx4m8nJzaOd+/eTWqu7TPHwJ8thnAUC5/NjWOYG1kzg4qDjeVVG2ci9GzYc7nY63E8suO592LHzkBszMBakimr1Ro2CjjMb955M4yIy7JhFLkmBzfY2CePn7gqwAGQD3pDEhK7Tc5ocw+uSb8HFKXcj6zuP/0n/1Qrqys6v3k+xmk8cSaKcWe9Mr4ffvihfgnFbCosqbybBX6gV/7Jj39oJwYtCT5j5w58OIa/UnZm6f0P3veBTvUBqlYcQZxT8/+fW9dHH3+kz+5+pkuXttyIRvZ88/z5M/w2Bv3dd991Pw39EbC+8PwYImA+wYxUtDOAAaGhjh8y7+CngQBxKObDmcMGQ2eInkv/gYMni4XjToadrAz/hjPA2mHs+TwBFdlneigC++vIOpiuzMIyNc029obPB6MNfQoBcQvIRTgF7JHMPZ9LzkESUNKPfvxjH85/9I/+MWc8eU43JlZwdqMKgSI4Tjf7EodvlDQRcIjJ1uHEss+wwRuJ3Yq1y+95n8zHz9xbEyBlxDjMqGQByWDPfe973/N7/MIvfN1OAI5Odpg4NAy32g1CAljfcPzuuEqvAAAgAElEQVRzFYPMOuOOs0IFiUrJ61/5ih19xoPv4+BxiDHHvBPONEFeho9FVjd6Unhu3sHBVaJxDX2FUG9G+wSCCxpUv/rWV7V16ZIdaAIcnAWuzZp5772feQ7efvvts+y9HQEgBich1Mg9Q4MjnGoOVbPDuLr4wgEcB/m1a1dD86CAMxsZ0b0EY6KyaPggtpPKayvYfrKuCI7jhx995Geh6sU9yESSIbV+QqnsatYnH9815JMgh3mxg8Z5R6/EYsffN87cDeQReHIta75IXtdUZ3LT+u3rN7w/w9EKWGSmE+ZAJ6hlrjLBRtjZcGj4oSeFNci6Zn/QkJ0bvrkn9+EZ8nrg+1B5A4FiLf/4xz/2PuIZySgzprmSy5hmdrBwEIOKlfnNmWP2CDb//v3PXS0AwknAlqEZViQvht4IdOdB7AGELvpesrOcqYVdga3Vvb+COjrOFsgzclUT+4dt27ywmWBGZJEntpfAUphrklu8U+y3EBB08J9w9KabHgQElDXBZwks2Wfci31hxqHhyDYIGxcwRZrhQ38ji6lyv8wCxmezjgbaO1k3JRMdGEJoKFIltIYIrBYWPKasDeaesWLfsb7C6YQIphb0zi+oJNAfEz881xm0JkF5bXzTWjJkL2XLXamaTHwN1ja9WwRozDFr3BTsifmPtcM6ZqzbnQVtboY9ydUsB1kIXaa+GfsoSZDW/RucQan6ZB+GSnVaB2iNOfllPRL6/k5dcc403swTVZ+oJn4hzse6D/vTsZYQBCs0/tA3Cjya8eO5cx9JdtgZp6DTbnrcCT4jiUdiMSBxmY3MVdtENJOTG1FVGqYKMNBHxG/l5AHVYMOYTGwS7HKcC6xv9qITl6nnkPuZlS+xzlnQ1IFMUPBj6xkH/nCdvPd4PhKH+IZZV8TENk6WRa+ZUSGNhveO4eXsS3RWkj1mDQDHjAp1gpWxvkcEDxEgQwuOH8MZ5iDF4wrrIz0fBGcEJJXoQaMPh3M2EQ/Qm3XzD2K7qj7/DdPKTmZjkZ0tQuE5h32BbHbRUB4y6aPToualvmalvg9kgqF6uaFaoapGheaVoarFkVYbDbXrZLILOuoNtd+b6VlvplExxO+KHKJg4gpQlAa9q7NHxtWBQYxMKJnT0AVJNJJk3zMHurUjgkUkyn80L09VqJU1K0w17ndV6ve1VirrQrvtPoju6bG2j3rql9vhgKXGsR6MHBxGdOjjjKdo1Rh/932UQ/uD3yUNjUaThqFwUk3BWi3r5vUrunR+Xf3uiTbX17S6tKTr1656gvZ3+7p05WWtbZ1X2dSWC2qQhQCGU5rpwfbn+uzxfb109Y6W2mtaXqUHo+wgaDzqazIc6OG9+7p15YbajbaOxz2NZhNNExSIzby8tOKKAIYAR81Ns+OhG78RxqlXavr4w49Np0aRCYpdQiz+tAroHhDcpYqSM9QB4zHdmrMCGMWi3v/Z+3rl9muuBs1nCYON11/hWhMJyt4ugQAHZkCtOCT4CQz13JAEnD4B4wuA3ZkyKwYMB4DSaPBuE2RFdjGyLYG3ffjwkRkf+HHmisz1JAIANiLZzYxfzbhoN3XxBETsjaY++OB9vfnWWzaGPAcGgAPU5cjCTHsvtv3v7QUatXFKWyoVyRgHpAP6WgKQmzevnykfR3YloDsYuvv3H3iNQt1K81xuZnPQkzIwfI4M942bN4L9Jx1AGDoGkMAhKn3B384PQXoEjPG8ODNkcIMSmIx2YKYhZSgXpB/88Id2Lq9fuxbUsFwXhqkKFIQYpaIdHwIfGtHZhNmh58Alk2pIEJUv9AuWlhNOGlwxzHM9ZzcNw9ndtRMGDMeZJeY39dbYKUp6FBgyi601Uc8OuB+HCFUWw/PWzjmAxOmBDIEAgUMRQ5rViSPDH/ziWcE9s8ewz3FQ+b4THUlFnUwrbFfAuRi7zD/PXDIGOLsuHRN4pGAy1jIwwC8yoBmuwTogmcH7RDNhqOQGzhZoDxWmF15DV65dTYFFaHeEYm/RhyvPH6XyqAZmlePg4Cd4PzXMBljBrZu3vEcyLCM7sWTQWU9cJ+t9AGtjTeamyMyylftccjWNd+Od+H/gRQSYVJkIalivOHyMC2uL6g8sWayfqFYlVqXxyEFS/uGwxIHAYWJ8ctUNu0AFEQYg4IXsx2gOjmopyQica9Ycz5nhGj7YzdwSkAPGkOszl6w9mjJZv9HIGfDR3DfD+OOA8AwEyQWU71N1zsxf6d2jghU0wqxzV+wTXWZWlmfdMMaQZ5C1DucnVORhlDt4ceAgKbQWqLjQW8b+peIYtuTx40cOEoFmMVfMIQ6Bx2A81s728zMCA36X6YZ5Lg54njM3AxP8uacmMS3l9UqASyWIIJn5JNB0j48z0+zpgOrgHGJn2F8ImgL3Yj8zgE4O8vvUdBp2CEhkNEBHf0jgxC3CaZuS2Ino33KwELh5xp9Ak7/jQPv5yzAYBcWtk1FARGgQT3pBOITRE1Ty2oJ8wo7pSQS4rB2SF2ZKIltsRsWBhiT7UmN/QINaZ1oOuRchZ4mxu3z3/9/0jTOZk0WZHpbnY64JpEJfhWRXOOS9pKPBvmcM2S+ZGIAxctabZur9Fw58CB55/ggWrFB1JsqH/XFDdRbdGyUCAlANNHAnbRMcW5xx9jiOKPbHejaHBw4keLas1o7vYcKEFKTmXg8Cdew8SczctOzkCwm37mmsQ+4PrC819TvYnaOGfupxZjzy2sKGMV/RyJ0EZhMCIUOxci8K37HdJFmKivoQsU6ETUPMFPvDWnGCMFVvokoZfZi5umSaZGu7JB0S98xFJRCUA85zBMcBC8swssw4ZUpzPgssPKETPB+pIspzkZSMpBXVvBAcde9eqkrzvobGDknSzz1mJEBIiPEeJPJC3Z3EKsQ/0xBKJPmaWPdC3ySgw/gyOTCKMy58KN6DMct9cJmsw037qdcs3oFG8ejb4d3YR5nZkbXJmo69ixZUIERYczmAZA1mauFM6U5CxUG/dYdmDmZ4Fuw1a57xQq4Buuuc7PiDYVf7f1fzEv0GIzuiRbD9s5oKs7JKlD7d0iwNBouaF09VqHX9eXykWqGhyqykWnGqRmWiRnmsTrGixTaQrLEOEMEbSUfTmkalUHOljoGvqgIZ2JkqReBaKKWWXPKNEl8EAUiDTMrhSNMMbdVm/9f1WfcoeKti12dVjUsFjYoFT2R5IjXGUnUyVxWDxEFt0bm6HTjw91CEFSol85oTjFDcMKZ/QgDWVJ0yVmGmTruu1dUlnfaOdfHqllpLbRUrJb38yhvqNBdd6bl+aUNXLpwz0xRQqR6btEIJlqBpqOHkVIfgACdzVVRVcTCj00JLC0u47No/OdRiY9EwlFl5qiHzURz7mdqNlp7cf6xaoa6F+oJm1ZHmhXFoRxDhlmBNWdYPfvAjvfTyq76vqYNHNIIVnVFeXFjU3U/vamvrknstujSMUS4k+3Q8UrlARIwKPfCzYHGgDE5VqVYrq1Ita1Qo6ic/elfXL93QcmtZpXnRGa05gVhxonFxrMl8otMnL7S0EHoYwTARrBoEFlyHSBju93ZnJfFBBBzF+M3hyM4VsBaa9sxyUsbZDnYGNgrvbMGk1LDtasNoomqp7XJrPvjIkFmJNKkpYyDccG6RpYrVpbkHWNOg1wvHkuebzIbqjxAMO7DTRJvycEjAAAd+y1m8wWBk2MvSypIzZMCGQgG7ZMeZw4Gmx+9+97tmdSJrSiWEZ3zllVedoeYAxemlmoNIIVBA7uNsZTKGHC44pxhXMO8w9Jh/fQCUq2HYFNURGI14h4zrJXCsETQW5WDASMYEZwiHKvjSMfjZQUOHgkwL1IEZgsL1nK1MuG6rAE9nNjY4nRgYDj8CbfYq8/3hzz7Q+fObunrlqueVa+HkMN44lzwz2bqLVy4Hjjet5Zzxp2rEmGALAvsfWT6cQQIdaxIU5IZ0ghygPnaQgRz0aG4OTCqQNmNYk9CY35MKG3S0Fl2E7pGKGnjkYJLiECBQxCkCmpZxt4Zg4XhYyAphsqicAUN6SlNxauLnvblPhnZk1iocnJ293ZRJTerjSZiKtepSf1LVNuabnoxm2E2CP9Y8z0cAQpCEw0rWmudkHWW9DdYGNLwcSP8vW28WI/eVpXfeyCUyIldmckvupLjvlFqUSipJVdXlcrcG6G67BzbcL7YB2zBsA4MB5m3e/WoDfjIwGGDgeRgY4y4M2hhPVU2VVa1WVbc2khIXcd/FNclkLhEZkZmRYfy+75wgDVU22CwlI/7Lveee9TvfweCxfzwPfxKWx/rgsENpSoC3d+/eHjSMzC4BKetCJSSbSWmexhhyHfZEexpZZ8OJbBSp8HHmTJRQUXDBWSPrCa02ckPyQT0JVFZWVsvDRw/V18F3d+/apcpW3kPXCUw0sorzJlkaxtmiV8oD9QjGqdTyTvxvVUGiYsOZZD9YVzE3ddfKlm3blWFGPuxgmoyBzxLIQC6BDsNBtPNmXLgDoFFl0b/99oGcO74LDNaG2sPKkEOeSzIVk7v5LvOC+OGz6AzWmPXhnaks4mQRVE6O0TBqAgsCevqneB7uwzMhg3wfJ5Zzp2RFsO7xHfcjjPaSFppoH1PKcY5xNMnO8nxaPyYzq5fkiTLF6CfW12fa1WfOqiAbNJcv+lyxr+7zAGZkKJgckHDMsa1kiMneCj4kRrymCUgYxgY0d6C/DI/U5dSxDlmBJuHAe5n9rb9UB4dkzwRVienL7JVw/UyXh0FsfKKMMMRWA92MbzfsyU540kU7GQZkjsA8BvgtmzwE54vnNH2zK2qqDAWTmqo6zEARQ9ucroudEE098C8FWnba0eXIA0mfZEyDJZE1psLHc5nmm2nUVZEU5LtJFlap9Lm6R29PVuk1rDGYntCl6Ez3UnmQnKp8DIULQgbunYxLyuqrr5LKITTDhlKhl92QbAgQwbOY7VSxAJ7twFz9OVSAaS6nMoQMBoGLp7v7+0lZm/SriQ6QTxnVAOxczo7g/bMRPdkWqVjxbrwv8mrbGNeHmjqSMNlfgZPM8yi4DTiyZmZF8ISgC7pMMjEqDuhMBd9k89dIfGxQUiuhZoa7GoIkGWi1VSXiObgOgQgJxEwCIReS6ZiXg0Ii6YZfg/3jvHDuFEz3oE6jkk1V/GJekXqioomb/cmgWUQnQTmMXGG/krgGueR+fBbdmZPdOfMKTuJcJOTVcHPQJ7wbgciKZIdg0rTt1tWsT8Lbcq4I+gklgG2iki4GsiDwINBl3/nO9/7x//1d2NXo7H8sna6xoDidZM3J7pJdwLkVThMMXJsMBRUJBsc4y9HfN1j66BDoApeplHqtaudZOEOYDfpLbWS0NJbJiBtrrkm5UEV2TflXHYBhaUgByItnM6XZXFTvAmwVAzjxyy0dSARneJjJoMNSJHICInuLoWw026UPbB3GBBasobqoCrs0bA16wBMZhvffebd8+OH/UI6fOF7+/Kd/Xj797FM5MAjJyVMnJdjXYemhrLuyUqYm15Xjx4+WnTu3lWPHj6pJuzLAoYYqslNmn71Q0LRxw1TpLLflbCq6lJAuqwzbWVsuk+vZwG5pg4kFg9qtlHq1JqcZal48/RpYOQ7GEJ0uBGBRviVTsUrFiH1ZK8urRJxuGBPzAeXVarVcv35DTqPxiH1loj6ivhkMEFHvua/OlU3T02UJYYZGLUqVa20ai51Z9/85W4jQIhcYIVHvjYyVzz/7vIzUR8qG9Rs9qZYAptJV4NJabon56NGd+9qnHOykACCYhnCkgVw9nZkpE+un5NzpXjG9lsOH8WYaNMrfjYVmjaFsqKx/h4FPL8q169fK+++9r8OJAmcyeOIaWZtkrsLZwUFkX9pUcwRfWinQEwwNVNX8x0FkYvrCUqOMjI1p6netCtWpm7QxiuwnmbGEl5D9wnjQCLt//36zS1Sc+ZDyCceBDAGO9Afvf1B+85vfSrns3r2r7Dt4sCzOzWltCEru3L1bjh0/JucCpUMGe8v27aU5P69MNFltMs7Hj9MDYowqisLldQ9sOnPmS0HFuD5OH7MClL1U5hIKUGd/cZCBoeAMsic4Gfyo50pVE2M/5aw0G1JmKC1+j6KTrMjRNHMMxlV4U6pGMbzrwvkLMtA0shpH7eGYDnScuWGfcT4PHDwgR9GNzK5GYFDRbKoMxcAvKWAFZUD6bNzI7H57/345cvRoOKy+NgYGhyTlSY5GLTKt0l/O4CjvAFVrw7AunHrW42U21wFIZsndeB/87wF1ITFCgEcz8rlz56TjDh861JvloIGUDJPSZHnTKLIOrL+HUbonyg3hPuusBVlnZE/zD4QrB0JClWWT3hmCB2SNpAIBMGup/YuZLchG6l3DWew8OGvoH7LdONo8x8EDBwUbAg7G2iTlLRngv/n0U60JvS44Lxh71iwHEuJAJN6a6gMVEdODusmfZ6Mi+fDBQzlNQEiTkjWba7EJOB/K9DMfJiqevPNAvxs0E4sPlIwKA/0uBGGcs+wRSmeKzxCU71ZT9ma9T1Y45Hoq0242O+AZ6BYHUT4HPEf2ZPA7ZhXhZKrXBXhGv+eAEMQ+fPBYv2O/1HMBnl5QrySl6Cgr+/DBfQXMwCA555xHPW80gRLcI/vrRsbKpk0be8/D3nMtnD5+NBhxdKSsReaR84hMi1K71ZK+IKONY8Rz9wnW5OoijFa857OZZ+Xa1avSJQSgGtSIzoiKMp8h6JLepTK25MoY91qYc5Ov8Ovg/qM/hnWmp8f6CYy/GXrMGOQzl0xB+BesCbItqOvMS1gU1+BaZia03mcPlBmnNwVnFMx5wElcMVtVQMa749xiXyAGUVP+pk3SGzy/SCaC8ETD7daAohpmg85JmAxnA3nBfiQtKjLteTxBYTtYlW69f/9bJYkElYHKfPt2VZpYK96X98O5J2HHevFuyI6c0FirtJPuxaAJ3hWEDPS5DvfgDKvBP5qPsRnoObLcfAY/hoSEej+ezejcIBf8yV4OJZ5iZgnX47NU5EAUWF4giXADMn+SfS5JLtxf4L4JdJV0O1VKmL6ABsOeE/vWP2hWMfSrnNSOIYs6K/ROCYIHnAfClLbWiGox+yBYV5C3EHxgw5SoFHrAPRO8X7KYIQPIJLaL+RX0d5HQ5NwSkFAlQ3/xXc4x8ufEVVfrZnig2RvRNWpo53oL89LNWfGeWg+8CyY+M0VlIEpyiHOPnCADJMb4jBEK9EDQIwS7mu0cP/YzmBrvCiDnFD9XUF/6YUUZPibfThURetTUh+NeQCUKY4ilqXRhjjNlOT/IAol9bGzCSJxoc3GB981+qTyj/EOPmpzExFJTewa8FXhsUgM3WhGMwl6IHws9ef+goFqZeFn3/X/9u4MPlxEt5K86b/y3jP1Kp/St+VCaCYYeDGNQUSyCggRWTI2lSd8n/JShN4mlpj8AJ3xFTvOAKiHAmYBi0YxO3h0nPiEw8DgJv86wosiWIUAYI2VdmKYcbEosIBuFcSQaP3jggNg1eM7GQgNEUGktOMvFO9OgCpsQkStZGH731ltvlSaN5bVBlcVZPBhYEBQmqYt2TAEUUKX+MvNkJhqtbGzEf80sjuDkBwZw4wb0r5O6FlE6m6+yraj6hjQQje+hJKV8lEGg4QmsXk0CiwFl4zUdVJUiBxg4Gbx+RtwoMcEGWkul3lcr7aW21p9hgDJoU5OqdnA4ltqtyCK4qV9OSpTHEwuamSquP14fFt714qVvyk4y1kNDOrysv95teVmwh5HacGH+AQOkUEiaqBl9O1yfYIBMZ12YZ7Ip0RgcZVreASOHsJOBcHbMcDyqCSg/jBZBI9cFtkDkndldDhjXwGECisaQN1PKDgpzv8KgS2YoLDTKCygqnz0vhw4fVrDbVx0sLxbmrbxnySoCmbCSzua+NIYoEzcVdqWYUFo5lE1QsKDQBOYD/eSVK9fK/v37tFaeLUBp1YoDWeCg37h5q2zesrlA9YvxZN0JvNMAJP75yJEj4Uiyh5E1C5aYW7duSlnt3LFT2QrWLZuIxZXe318uX76ijJ5oWzmPK7ChGCJnSMuqaIvByovqT+QDZLohRghKxyhNsw7gZhPDnRnPnCgrnvUoX3NtPqiSczSp4iAhbwSHGD+yTTgYyJIDIlNHIkecETfD6Yp6dqAlrCHBW3WoVva89poMoOY+MOxSc3xcJQUihTyRQdSMkjCOOUkbucNY8xkcyKlJFKh7LTI77D03DahmJlDGj5kHSVmL80MfAMaCPReMi3vFIMBkdFGQHJk7v5H/X61KtcIOG3LAu0xtWC/D9ejJk7J372ta887yarlz9055/OhxjwlNQTZl/6hUCc5SmCszIwdiest02QazDs7FymoPogQMCmed56H65dkSnokjh7y7JkOe2cteAyqVrZjsa+dvVp9zVWhcwaepr53FQ9bRG8gXwQr7zDrjiKQd4bwJJgbOfHlZzcUkxRzQDPcCQRxI7ofzz5lNbHKym7mBtdlzwAg+CRLFklcxQxN7xJlM+CLvy7XkMMAS9EpAjkOAo6ChfktLyrJ7fgHBQ7+e08kgVxN4Z/cUOLnDnq6uQJfqeTzcM++V/RTC/NNcDeNPZPU5zzhgQKGwbewR70jyhyGvrJuqSNG7NEGSJJJzRi4sqQmb1NL46JipfIEEAk2JJAOO2jwQnZg3YpYonH6zSbkHoyIHsrUETfiGsm3rNju0AQ1Mti71tgDplUNv6lVXM4DgAoV5mZCSPGlIpqGvBMnOrruxn0CD71OZVCIq9Bz7hHPKs7EHuY/yP0AEqA/FPUHZfM69lZGu153Q0GwlV1H5HDAlw0n87MgtCaesoKD/0I1ijmPA3RyDT5setLduUtdJx48zyLU40MisWbNMSpBDI1N3qSEafffKRHo3whuyqWF2MXl88/S0ZEDV3SU3F+PYCy6sk25/K5nv8rMEG8im4WIkar2/2FJ1xcF++GJWFRmSwOgeviuIkeCDwNq8h1RiDO3ysEJB2sTcZyi2GegMo+OnyUyTYIVjnzK49QBiy5XIS4IsQc/IIOCADrFOZpz0+tb1LG7o7gU40RzNc+GUYyvUzzFMU76JYgg0ccIz+AU+qGCadRdNvQNFflQpiCZuDa7ERw2SG++tm9pdOWA+zqCrscwmirlC6jMJVrVkU8sgSfsZDfzcK30BAlNVjyMRZTsJvXRLiXX6RcR01nJjvvfff/jJCrch1R41wPNxNgXpir5Q+QXBzskeqrk9SEJE2RxQY842OkoJPRHivJzPolhADfX0qJj6O2m9aQvgmsjX0X/wH34H1e7z/6QNdJnUzDFJTUdWRwYKmAI9GjiHGh5o7l8CgEbDzS3JFqJy+4on9oLVV1mw3/zmptGrqtkUxUR2eRVs/1C1rBsfLaeOHy1T6+CO31pGhuulubRcOoNuZETgMTz8zaK+++672ngmEX/+xecyEmT94Z3fs3uPFkBOHfjH1lJZbrXL5MS6MirKRDsjOON2rHJ4myPDxlKjVPqNaeOdKQfzniwUTiz9D4KtVAbKvTt3lcGS8IUBy7KzmnxqNbESMbjOSstZ22QH4FATWAiTqp4CHwCcBO6/eXqzFNcXX3yhCJrDRP+KHC8xfzibjWKj4Uhl22h+rQ3WVb0SG0U/h6RbagHjYP05wD5ADpZsLINNLFkY+F1wo9cH4N0eLP/lv/x/bl4egkt6QrjPFHDJUdC9iQVC1KYOarNkyRojF0DhKIvmAUawyWxgGB4+elRu3bpVTr95WuxPwoIGawcCn9nUM2fOiAZU8yvC+LKmZDr4jug1m0058xg2Ki6V6kAZB6dNGZZsd9AL7j9woCwuNQs0sTpo0MT1U92YKTdv3dJe0kzND8+MkuN9dc1SkdIG/qRKiRpP3aSLAaPilYwTfIdMMwpV2cvhYe1dZh5UYob1jEpKJAXIepDdYp3Pnj2j96e6kZAIvpMN29wTB5pzuXXzFg/h0gA2HPwRz1Fpt8ovf/kryRTvhBxwz6RzxODy+cuXL0u+yKpzbxIAMhRANEUfuqh+Es4dmVMUvCFdMSAvFHlmTZFnYG5krcCMozzJ2GEctKbQOcdZ4pk1zIxBUzTmLjL9t+vBlWEw+ZvyuB2XgfLwEc2Jj5QRpAKE8sPRQ85wtJ2lntMUaIxqvhfvjt6iOsraoKhptmXgpbPz7lkSTGHBM12CwVnPO/yKQwTz147tO6T3gNR9/PHHauDm3nCD43CzlgQJaEllRQUXrEnH4dASfKkqE+cPQ3P7zh1n1qc8aVZY43AKBakIqst0rpw9dc8NwRjngEw31TN6Md5++21lX4EPuCrlHgV0xNXLVxS4ky1EPnhWdFJS49rRMWsRz5+UsnYsSY5UVbmAjQ0CCT5D3wcQLypHmuobkAfODXvHOciEjAZ/kUWjdwNo4cxM+eLzL3VuTp06Vfbs2SNZRZ6NVXY1FF3qilkRzSoVEc4wcBjDP6HjpaerUuYbC3IwkFdlIxuLquSggwjCCIrRc1wH55Z3R6dhMzjTwMTuf3tf94L+d6Dfzm4m8HhnZ04Z9geFddUUqfUhOeuCLwUNJlAnQ2vcd4A9XQ7HEv3PNagaERSS9MEpRF5wsPuHTJXK+Yc0gj/o+r179shp0Bwgkn31qoKZy99cFowLfcvaYBeV8QfeF3SiVE05B6wfAQa2Xk5Z9CuTkESOLl68pKDn4KGDYu5zxRFmM8sH70lyDdnhHLGenFdVVgNSoooPa4XfwPA9BRSu7CJLrDXyDjEF7H/sM+vMvqRDnEEGzh6fZT7PgpjfVqSzqAxiG7Flsq8zM+URDG2zs9JHZHNzMCZyRVCBnkCWcPDJYOeQPFdbPD3aVXeCFoKkRf0OmVKCLBJL1oWeseJ5LM9j3stYNATHjKSglA8DE031+AteB65BIELlAL2J7qcyxrtlczFyQOCPg81Z10BFaOonp1TVQteanashR5PP5bORWIQGH3iw4NHB1gX0mMNEU4kAACAASURBVEBQJCR1N6CTuJHNhS54saF9wU7mGpC0Y42cqKZJfEpykdPV+Td0BgEl5zIZ2tgP1pyKZpLHKFmsHhfPDiEA5zyzrul7qv8kmKLQ5erpaDbL/bv3pN/QqSRBWEf5dFER4N15L4JcwW9HRsp2SFViwC7nwqgBJ/lw3llTvqfqpyjUSZ563kjOHuFskghhzfF3cvI4Zyr7zjKpo1lLoyPS5/wbdoizzHd4Nv5owvjUpD6jZEZQVLs/FbNiCLVCTxJc6JWufa9MtiuvBfqGSl8MSBRxR8CkeH73zG2Tv0rrQ8odCQdkl7WQbeqreBL7xk2l0fYgVPRqK6rPVIoGI6nDmTj+Z//n75hwPvPTGK5iB5ILZJnVA2u6qlD09wPDiLScsmBWnjijHG6M5oYNU6XaB17WJfuNNF6vnyoffvhhGR8fleDJAJc1sc3MzDwRrev27VvVpA0tKH8+/PAPyvqNm8qjh09Ku+LIW4ofrPg8OPznxjqzATFBdiAc7omxMSlXskSUhjzgBajJonpEcjOSFYMDxrMKLkOzpCb/JmbRvQ/OcjjqdsXF5a764FCZefxUioQNwZhyrQzeshpBLQNml8TgsfGJu2O9MSqUmFlr4/AMC1IvA9Cv9VOCciT9rBr147Cp3FZhDbeXixcvSIEiMM4GUIXxsCyEFWwg5W0+i3JGYHBIxCwWJarMVKTTKwMQ0T6fwkE5e+6srkF5HuOnQ0QwFBUM3oPgASWWETXPI3aH+Ml5A8m4lNmDV8vOZI/Ze+BeyjyjNCKgS4fhrz75RHIAVEZrocAHGJuDHfYG1haqYMJxjo3q3VFMsIMhfxi/8xculLfefktO6vMXL3ygxYBjZiyygrdv3+k5IzgqglNEtQbDSDBx9969cvzYMSlulCdHhsNtGMeAnD6crQ8+eF9rg1yqtBrQBg2xIvO/TAnbmVNn5RrKVOGI80xcB8OrDE7QBKKAyJiIKzwGymFwUbwvs1GGPnIOeT4cKDwKHHVhtsnix3Tk7K8xc1JHBhqDypmXjMacFN4Dh5xqFnKcrDpiColsFBlZDBTXpPlPDaUMwRI1pCGODjAWZXjQJ8i9BhlVKh5kpQY9GuJ8ppVt0TA4N22jEIdq0B07k5bBL0EfgYtxtJ4uLsjJs+eqYLI+Wa3FmGKYlLUfGxNDFBVQnHD+8HtlkNT456weZBTMRvA++nkxGAnTYE94p+s3b5QNmzZq6KL0jFjSXPrnfdhoGcc+Gqyp8IwqC+2qQ7d0uqZ8fPTksX6H00gvUb4rDp9IPUTR6OZWHCZYfYTjVa+GZSaf8eHDB5JN9k36Kwb0safcg4yxDXy91yjvClfgmQf6tUY5Q4M12rtvn66TFJ1mEyMRcFdOPXtLIMK6oDcNCzMkh79VEdBQUVfbk1lGkJvlZfVhJcVwBgfIZMKXSPKY7OGWsvT79u0V3EIOW0Cp0B848QSKfJazJMx+7L0qvv0DMug4Ve5nqujcZJDE8yb8hfOpwVvRPyEdHD0wVGsTCoL8PH30UJl+1pz7cg1B5dac+MPR4Xxj7NFf6LbUnZ6ATJKArGJLwTo8+yTyciCYKrzYIyBNah5d0L2mt20xWQNJtRj29hy67m+/VTCuIZobNhg2E9Up2ap4z2Rcw0El6ZT00glJZB1ZK/SKBh2KPa4tJwonKSEyCvzm5vTeyAKBJI5pTkpOeuvEpCswxEkKQgDeTWeN4cPAvxaYuN2RT7Br5045pkqIq/+TPpcF6WbOO/uCT2J2pmo48Z5s/uwZPslMD1bL7Ak3sXtvuFfCZRyEe3AgMpvQITvBzlRntRS5yoA8M9Bk/13ZmdW9OWPJvKUkr+Yj+G/DfJZU2SEJhWMsCF70abC2zaanvLO26FRXfwx1Yq0TiiUmuOhfwCnuVeii58dws1Z5+vSx3o1zRYICOeTd2DN8LoIEqvn0HRIQk2gwhfOmHttZwtpUUaAHBmhdE93pKjoy7ncP+Ct+0rp17tkZHY0eRVdRMoFGogGGLfZX9gWGMRIgMFQyd4K+BCUSHHADb+S5cPDRKchSXs8DL019bGj6gJJn9F/xfQIKAknsAOvkBAkVHg+A5Z7SzaH7WVc+n4MG/TwOgLF/BNXIKnuX8CX0pGBKGvTrulU2r6N/SDrxk1Bu5MfzNczKR58JCXH5UbA5qiLqWUEi7oG+PXQevqF634YIotzQrn8LeuisnuS9qIImRFfJF6ERxkRqgN5SBQtkAT0fyEXLZ1xBIf2FwX6HPB38H//37wYfu1Z/FofLWNX8QQgw5gg/WfXhITfbIO85LIZI7PXXTwm+gaIVlAJ4yuiwsppEz2YvapZmY1GK31NImXAOJ7IP3PzcbLl/726Zn3tR9u3dW7ZMb9bhXWqtlHuPPMBq585dMgAanBZd9YlBRIA2bZlWlQNDdeXyFQmAJhuDaRTjjB2uwdpQuXP7tgT/wMGDxv2h/CsVZVRYOCayzs0tyHGyw+FDyIFxVOp5BQUWrBWibDfD6SC0Wx6k1WoL3nDr5s0yOgZNoQMJl1LNic5hJmt/9epVGTTBjWL4VpYScT5R9jjQGFpVTnQvQ/eyYrVly1Y5tVllUEZYnN2UHDvlxfycol3PUtjco5oVVMxMpL3mbzXxC9fbVUYxAyoGwqHYyYZzoCfXT3nGgcJJglQ3y7VXVzQA78jhw2LO0GCnSBPLIEXT5+WLl8rhw4dl8NgDnA7+jYCIDHT2GGS1KCESUcmVcTNULGkZXW5XMBRQIq4LvA6DqoZSKFAHzYc+XDO0AkWCLJHJ++Hv/1BKUpUzBp3V68qCZeMsivz119/oOSXsm2STxvtSypkvz0hGTp48qUqH5yGgKEY1t4PTCsMP2OaTJ0/0Sr5ZIYKyFQMIYw7n5a3Tp2U0uUZim8kc53Mjx2IbiiCQh0C2MMwYITUg9mAjTia4cuMeg3QsWCf2LysQ4msPaBTKirXhTO7YuaM3f8MZKU95zqFTPCvKkGyiqlMyoHaCEt5F/wp7LkrhyBQrINAQuwVVHPg9ShCHgu+TsVODnYaE0TBYLXdu31FywEPL3NTLbBoxhsUPShF2NSpfYH09dNI4YfQK7+CEi2l40R/oK/ZVeOhqVVlioJPJE58BTzoJJCNgBnSygASGS+Y6W9GwrqrOcrssMnV5dlY6iQCe86JJuBBpBKzFwy7BoZtty5Nq6acxyUJjqWkWJnSICAScDUu6Uww1z4YcsB+sAcYOPe2EBMQPbgpPRhaCB56Z9U6CATngwDhjHoC5+l3qx+F4yeIUPWIRdNGIje6Z3rxZRtVBrOnbCZ4JeDhTODTYHN0j5iFwT9aBPQCugEPF59DdZnsxRpnsJw4l+6LBggMDOmt8n+dn3XEwMwEkVjWY/gJaKHnqrkmPsz7ZtMy6qfoTwx/5b56H7/LeJNDQUzhxGpoZcFM7qC/nMiiIiqCdZ80qJkEg1OesCdUO1gFjTqKM857JF643tzCvACqD2mxaJgsqNjUCCCjW5z1EjfuswxGk4Z3J0UEXi9Nw+87t0lg2NTNn03S1TGGuKkPJuaAZ9sH9b8vi/LxsPE6gePxFNeuBdmS5CeR5/smcXxP9fKwxe0CiAAfIiSM39XINxemhf3g/PgNjGpBBklgJh3u16iE4TEx6TrgljhC6UA5PEDN42OVTBaaCvkyuK2DR0SPITyYqvNfzOqfpBDoxZoYvQbQbDVUsNaxwzcNtRfwQgzhxFrFPyYDG2vsZqXS7IsLzsR7cI4fpoSedKLFyMqmCA1P+KJlL4BCsRjmHJGE0DmA9v0M9rJpST1KASoufj5+c8cG+a9gcc1DG3OyuRGvC37pFtsp9CIaSiYGPqlzNFUH2GQc2gx3Dy6jqm5lOum7NDJasGXtP8gkfDRvkwLSjflCe0464k7xUIjgXXCNRF/TEUNkRZXAw1Sn5EetPVUcQrqiO5wDPrGbkeihgjaATnUMSgUBSiYMhqs5GmXgQIrOQ5hQMsj7IrWf/1OXHZlJGybYVrwnf85qQMHEijfuo0rmy7IBm2M3xJDRf1c/4sVm9UnI/evEEvYNgoLNqUozouyTRw/OzJuqFq5mYIckEBNtVKwF+kCFQSoKpj3ZFfgx77EDCJAtKUgZsnufO6gjfY33YD3RE9rOIIXGJoPSJ3hM7wFopKRUDhdl3bBn+L4QUVNJES91ul7f/ye+YcP7v/ic3dXGYeCAOEKVhfsdGA99gYBeOPYssfDM4UyIqZWaBXiRbQrcwVyAbv/oH7OAgbF1NJ3f5cEBD7araWF6a5vKV5bacZ8qIwKhzSrWEt9NR78at27f0XDi+2WSM0LFJ4PXZFJSsIvGhmgyXytE0X1MqHx8Tu9XVK1fVIJxldjYmS3g4GCMj4+X2bXoswHriXDXKasdTNDHw/I3QP3nwSPAdw4YMW8tsNkJFRgflSrRII78yR5F1ZXN5hzffead88tFHLh+T+fNUE2unChzUsCq1NHyLZlAZwmgOQpiyjJgGO+FNfJ3GamGxA7rB348ePBB8B6HgUKGYhoapltCX4abCrHp48qznfLDvrCOK+PqN63pWGnxxlNSYFUGIemGq1fLkyWN9VxmMwHOSMaFUTknv0YOH5c6Nm3oOArCsuAh2oUm+bfV8EJgRdCU8jvfEQWVNWD+eFSOB/DorUdNhZ90c5NkZ5G9+z3fTUUUJYAl4fj4DXIcGYGQmGWdc2WOmxLiytp988lfl9OnTYrPS/IdooCYzJwez1SpXr10rhw8dlpyOTU2WWeZSTK0vK21PIyXQyXkKNMIyPC8bb1EkwAd5ho8++kjP+t5770m5vdpQx/MgKx//5ccyRKdPvyXliVNOFUbvpkYzGFCseJDH5Gvn31IW0/Fzpn5QGUCEDyXkMmtbys6OpBl1WDeUE4ZY5flOR4EthhMiAM6gDZ1x+zyDzjr0oDV6YJ4qCMZIEXSQLFCVJOgoMd7MHnny+HF56+235Zyh8OScRWO8MnGtJQXDwHkIZBmCiuyQOOFaOGSsxZdffKl/536eteA+FxwRDBJydP36tXLgwMGyffs2leFfBvoeMMdZ5vMkTNgvlDFBobLc9CRB0BATXa3nTPWKks9AGpIH9iJnamAMfvCDD5RF4iwooOasQcm62ikLDPl78lhNlzhUPCeVOxE1MCSqAfPXgM4CFWHYklR1U0Oq4R92xlfLhQsX9dljx472Jj1z/2yERMZyZoYdKH+fe6L7OT/8byodwB3Jpp84cVwOn84ZcKsgP6DK9dW5r3RfIEmcBeSVQFY6Wf2E7IGzvgocg/bWgRvDbA3hxLG8dv26KK5PnjwlZzITRQoih4eVsCDJoGrnxo1Keria7eSIiRkMT/rmm8vSA2+88YY+Jza0GNLn642UGzdviCQCakwcN7KNug70uWPj2v805Og83lsZZQ2CMyOa9qG5VM6fPy+jTe8ZsgXkB9nMQWPIOjYGyBi2Ah2JnFKlzUoYegU5vnrtqt4BncmZFDNksOWwN1RzgV15Cvs2wW2A3rZW2qUb1VWCVsE5XswpQKSCxl6rwVnTt4EWLmidgKwkPIzzqqRbNKim7KgaNeuqwo4dO/XsiVE3VbsbV+W0QUXbWRVEK4N/dATOJecH5xonlmfhOuw1mWdnzT113LBIEgR2wlzxddNywkQI8qmUkMXWtTZsUGJTZz0qbEoSUjlamFfljiCBRCs6mSp5MoclU5P1mQkRCAwIWKhcGF7XkgMLxCzJCgj2VQkOaK2Sk6EH0X+cV/6bIN6+huF/ads4/+gd92A0BK86deqk+wWVNDE8lD+zs3NyMp10NHNfDs9j7SF5QFdyrqVzI2CkgmU6fFdSOBckmkggo3Mhn3BSxO/MecX/4cxzX3Qg8kHlXBPKg7pVCbCc4wYkSfOWTPeayQbe3/tpwhicV5JSyC3BjRLQGkZpJiU+jw0kMBib8KTxDP7VqM51IjCWgwwsOvv9KrZ3iQqg4ondw4/DH8ohuxlIUqlIqmLOC/LpWV8masBXzjkqGDDWlvPAemL7lFQSI5UJMpB75AQfkO8lJC/hW6aoHugNPBUkkgRisIxpKruSiGZcA37KOadCwxmAQAbf2E3WsP41BLsjKER/EiDyrshTPeYY8bwkHZPognulzud/GxJqvZyBLTIO1J/nVhUHtq9xw8vxbzTQFuKCer1MrZuU3469nP7Jv/1u5ePer/65FFU2vpF9SCzjhQsXJKhkQDordolthNgIN8pevnypN9wJQwyMRXhoNa0ZY4rhrdeHPBRH0yT7S+kftcMfmDQMNZE6kRs/KmHxu6WGJ2p2i5w2NpVFMa7Z4981MZXpmWsd0Udu2Tytkg8KnkUjYyT4CpncAiToYY9/O7FyKkWFAI+MjJUnj55qs/g+80c0YGd1RdnkgUFnx27fuKXseQ4xS1oxDB2ZCBYdJ4M5EWYlsHGy4fVhQBki8FRY1GwpRg9PoOYPwoBzTXMmmVI5u10UoOFClPT5m4oQhsuzE8zOQ0OlA0oHALAwYFQoRbLfCfvAIVJCKjgEPOzcjCbKfgpzWpVhQvnAUJSBBLup4CZmKajJDYaYtY6cHZyTV2kgM4tDYAgTGUr/4MGDWmuaitnXvfv3lxfPn8tgIeS3b99SJYHvmkbO2OTMxqGcYRo5ceKUDgqwg1wDwwdcjmWN3v3+u2owZy85hChF74kz1w3gPTE1m2fRnlFmUnMuVStPJ0fRGrLmwWoETDk4CaWAcgA7ytlRllJUmG0pbGSHQ3/zxo2yaxcN3eMyYhgzzZbo71e1C+WBQ0Vlg4w08k9AoGZqyq4BCTh37qwUNGuUcAQpxJjPgWwTOFFxoUrg0jsOK036ZlJhn1lbMwPtKlTSEgrjQNmZeN4F50GGLibd5vdFxoADMAA+2cwYGMmEGSpYqQ2pvwVRA5pHYLODWR6a6lpVNhfZjdhbTgeQNxxfjBL34H7IGXIguMbyipw7gs+du3drLXAoBKkUKxCGbEXBA4b16NGjYilhDYFDsR6cVRwfzlq+N8+PHhF9b6PRaxbl+mRZCawxljx7EyaUOC8KepdNOJAVUVUZFFSYaILAwL09q+XyN9/onOOoGD7WV9orMJVAjemsl1ir0JwkW2KGiKg0I7DWAKuVZZ1x3gX4A+cjHXrUBU4OMoEccCayGdwVTijCq9I/rCv7KB0RDg2GM2ULWSHI4t/FStdvpiSMINdHRhQcd4sqzJxxElQ4dDiwqkyq0krVhj5C45Kh1OScshYkwGykzeZiOFJb+0Xlz0GVZz/ghKlHJM6tbBl7TzUqKtLISVbO2FcMMk6uKxadWC8yw/5vzhb3oEpFUI9RxRmDDjuhrMLNC77ajQy85124wu3/nTNbMklBf1lzsal5O6p8QShBo2gQC3BNdLSbOiuq1qG/k5JTGHTJ+1M5Fqp4jA3L6cd5U5KIgH+FmThz5eljO9/MsprcDPzHM0T4DDvQYlBjDELDfqMrGPSm4JPejTiL6Ab0D8+fcs39sD+a1I08BF0pTfe8e04SR+6w79gOBZZB+avkWdUkEgwZJNhE8FwJ4PyY2QrHjn0ioUS/aFacEu4i6Cl6mV4iElLR45OQGOSMpAHvx15xngn40LsboSxWUpTKpyF2rC3X5L6iUR0fk65Xs23oPPQnOgG9yJpyrRx8itxR6fVgOw+VZP8zO4/8JIU2n+OZsfUv+0VyVhAsROy3IUXYCBJDauLtx1Ed15kSTfjIuM4wugn5yWGIJm1ZrzXz+XBTMu+PTsBJx+7xXeREgWW1WmZnn/WG4nk+hKm1TWFrWB62Y7ltOFFm1lW16dEi2yYaXWFYKj5FNnyzDthR9TJE/xGOK76B5ongS8SAPPYB/UZVm79fzJmZjmdJHwh5wfbzjErSAOlMNs2o4rpVIOhsBSNzAEdCgL/5N/QLssC6aR5QQDATomafwBSzCkg6XlN+x3c12yjYpVg39GJOWkdnIQv0/RBAswfZ/G+7YKphu3eeb4buZJ8c5DrAImmctMk8D2vB+7I27AG2iXtn36mq8lGxgWjIc22cVHNfWMxyCdg/92qSpIvqeNJbZwJUVMFVD8MEdpX2Wp8P+4fvDzwP2fhb//Mvvht8XP2LP+tFOyrXkLkp3XLt6rWyddtW3ZwsYGfZWEacB6IshAIsNC9L5tWsEyyW+zBQ3DDK0P/BwDauvZYNyAPVMjK2QQYYSAPlXhYJJ8tQBWesaUYfGTKkwDRwHkaGQGsAkSg7ofVlYvmgKQjJNKp3xfAnQYYG3ABJdeTp82dRfTE+3vAc8OYuNfGns7pWGgtQKRpjrUajNQ/bMwRoQEHQt/cf2JEYrMpIqNkuoBMoKp5ZjB9kIdQvYSpAvpNl+AsXL5YtsFfUaoJkaFpr0MYhhBq2FxhOwQ6YQQAkY9VBYJYdPaSsIwfNSrFd+ocMZanXPPWXMiT8/1AOIogK8KBABleawUhMTUdByHAGuwjPbNYDnLTF8vjJ4/K9d941JCOiY4wozrxo6dTENdvr+cDpEltJwMHIVi68mNN07hPHT+hAsX4YZBweBvPwg4H55vKlcvTIER2ULEfy3jgRxo2ulHPnvionT76hTKVKoprK7qwzCon3O0Nj9I6dZduWLXpO6IYVFFYHtM8LOCT37itbQmaRxluVqpW5g9rRfRiUhjEenuhp9jMbSsN3kCGCeN4f5UhG7dXyMsqc84NzAD0y1T7PyVhQ1orzg5x4uNuyKiMEHzSv8R0xZGDglpq90jd0vyif/Qf2SwlmNU/NuKurcpIJzIE0UfXLgUNk18waYscWZ4Y9cVOhB2ThNLyc5GvYINUvMjyHjxwxRSJBU5w31hqZxfBSXcTZYD3EpBZOuPC0QDGC3jCrWGY0cTUq2TZ4ftYcwy/WpLifMubM9NGMAGcIqXy8JnIBVwNc4SAZUJPscOaBxpFRPXr0iN4Fx4R7KMsUfTWsE0r/wL4DPceEPSfIxeijizRV+Nkzycc0JBoKzgwb4j6ka6T3Yg9YZ4xaZh1VAQCOFI3h6FOMzZunT5dqve5ML3MChoe1jlgkzjjwLZwR7W1QhlLRUmavhrxXVTHkGY4dPRYMMabY5XnS2MAOxt4AG+SZ0dWGvBjfzA+6lYnmGGKyrg7qbWw598B4cPquXr3Wk1k+m02tyC+ODhlUDH3+N+cy4Zx20oECuOcQXYasUi0B5qesGkQjAwwF7EjuOIfskWceuIk0Jykje0okocPUwNwW1AvnkODbZ4v5FvDYm1Dj7Jkz0iWanbJ1q/SeqqQkFQLTTbUSGUp4DGeKd+C8cr3xsVHTezI/qF4vBw8dUlUG5xYjjEMFu9TE6Hj5+vx5MQLSCwg5AfZDyABVxlndbq/xlndHf0B/ip7BETNL0IAcv5u3rqvPkXtiS/hhBgcyKn07PCxmQU6UsrFi5iHxN6CqCDAbbDH7yDkTAQoTwDdt6jUds2aGOlnncM2njx9Jx+UwPQeekTisVqWr2HPsKc4ta5/VVhVPqSKUiqom9MrxQ+M68ig9GgxhBEA8G8kpGvx5bvYJnYOOwSfBVhFw5hBMYFzoBOQameMMohMTkvLk8RMNTL1z764qTMlCpURSNPO7+ofdWysb1q93IjL6y9IXUGU4ghaCVGSNypvmPImBywNOkXGeleCGxAW/p1pAdcRnLRKKSu4wVNRTwdMpZm3MKFVXz0r6SKaUNe0wFPboNZ5fkC/GDNRq5d69u7IzDuQ9qyWz2dmjhM5QECdSEoYfbgxEh/ux5Mwvryh5k3adz6kvLXq2RMOc/YfBUMqeEFhiK7kGulK9xCIcAIL8UNfjmTlzVMAJqNC17s1oy98gSFOFEkIGzsI26GuDuEDJkL4YiGxIsfZK8H4HsySjQPIQsHNNMvKcOa5JwoYHQ98oWQjF7Ny8+5T6TDfOuqLrkoCJQBZdxfdZN4JTwauHRzSHS2yBY16brE5RNYDEALnaMr1F98/AAb1CNYnEEGcCnY8eI/Fk3e45Rcgva8d7oOPYP8Pgxgy3jIns2Uh/985dnRMnyM08u2HTJu0BfpELCWYrM6Wv+/5EiKHElgk6kGt8Ki7gChb76REIJJ5JONB7s7oMicGyqL5r1SHDsgar5bU/+fffDT6e/vpfOQJutbVQKHqMOC8NlV6Wz9aY0CdKOwcarTZlJuMUNdODkhyOWIUmU+PF6PlgsaHaM8e3ez7Etc/wvUq/GFy4B6VOaFDBOme2BSw13QRZqkQ4ZPQis+9AAbhDnyBVMHQAg8rypUW9iNNcJaexMSkvDVwLijQEmw1N50dR/7NZObHC+1bdOAjsiudXKa8wDIjsPjM3XColiHFG1ptHs6whDMGRLvwis1AcMLCOZHVv37qlyB8nSoMVX4GVsAfsCYcTZZtQLc370LAkO9b8nqwu700VIUuZDPyT8cymwUZDMJat01tM6cf8FnDtUFdG9ltKIpq11RRuILPWkQDBBq8tBpv3P3hfGQ3heFEAYTyZ8eHgxbSuGKAs33EQNasE/PvCoq6rqHxlRe9I0MZhURYinPTLV76RAti9Z7dpVnWgyRpUZKA5mE+ezJRqtV6+/+67En4ydKbn7Pc0dbCwzaYCkDdPvVEmJifL/YffiiaOcBa2JmW5l1fLJx//lat5I0wvdbWKw4YxYT05ZFQFaeTFOSLCJ/DKLIHgRcBIovEVJ9csUFS0yOZ4QBDXRO5wnhx0r3pqbTis/JuCu5jGirJFySQbRho2rqUm2xezwmSTrUE2RBMaGHmcVRtpepvm5Azi0AhSEfuc/RSsFUYBJ5tgFgc4iSg0S0IwyWU16XMeyOLisHmKueky1UQeWGYUIIo4YSIJV+GcZ3CAo8eeAcnLRuMcLJdZF7IzyAqVE86Pei/UeOr142yNiBbTlceEEGWjLO/PO1oxz6kahPEkqMNwCrL3ygArDODZL89ozY4dOy4ZEjV0OKNUWlh7DMej+/d1jsVsEo6vM6Vu29AyEgAAIABJREFUpvReuQHUe+3+m9RDCUGSsSUT92JOTsbu1/b0eO01fyegmcJpL69omCf7SMaNvU/4KLqK7BbVPiCbMADmLAyzy3DO3C9ieICTPnxPRiUgA+aatw6mgsFzA99DXwv+2G5JJslWottxsOnFwSBjXMn4KXER7GA5lwZnlEoHznr2fiQsxdCZpipW7Dm6RpCe7TuD0tcBBZ+Xsx7sc4KIxWyCfI+EnLl5fFWONe/A8wMvIuBAL6OLROur5mbPnABCsZMep0Eni5TsWnWG2HN3vpXMAQtl73lmnsl7mU7p017wjlMlOai4SiC7ETIAjA2HnrXdtm279qMxtxCQuCX1i6ET0XdmaQMqMiEnYXjUU4p594RboJOAYUBIwPutdLuloR6EFcEjFAQwl2V2lsmjnoOyaZMSdDlYk7XhbAHNShlmDVQBJkMqGJXXAtngR0kWVbJIVNVKTfMUkH/D0RSg0LgfuHpDz1Yxjr3pyrwjzh+QTuCUGbSwtrYn1kfqM7j/ra6HvgbSpsoOOHemjjdgoZrr0Yjz/YSVaC4RmfX6kO6N/AK7RTdia9B7JoFh/osZo5Logv+dtNSsbTZkow+4t2xNgz4CQ7LSeRXdtvyEVe3/7PPnkj/2lfcyoYfheiY1cECInLiJmLkqbU+fH8dJj0GcJCFWPHPHtNPz0mecTXyNzZs2h/MPc6npiXV2mCsWgAcN4A06fN6JRAR+B/uT2Xuc5kw6OJHaUWKM82S7zHBDevC2yI4TiHBWCFqYR8PaAEPk7BpeRi/auh5yBl3OH+4p+E6TPseqktIEvpmwwLdIem1sjOFUphB2oOQ+LZxf7ok8ZS8Hjjw2WHOaVN11oz4yhV0V81T0KSFj6AHsuOZXkUimb0RBII71sPSPhgTGUEA+r9khXK9N//OI3o89zcGR6g3B/1lsaJ3Rg6IGHh8v+/ft6819IvDJyrXSEWGneXZ+stLFGaY9IpM5PL+Hdbq3Cx1hqBtzmGY1ZBpfjmfkszxfVt5clZn1OxPwLS7KrrjaSY+2A3reX+gafOCYis5aAFuXv7Xm9gGkCjmY/lv/5rvBx5X/9A/1YERZatYlyziH4VuvIACFxr8TQWqhFheEo9y77zU7QstuxlZ2AWzpqqNODi0bS2Tl5ug1CQc73qbUuGDh4gUQLvpAaATm8NE0SjCEEpxcv1FBRWYmcDxxKlWuijIoMywePzX7DwMFHXB0FA1jYOQ0UNZdWxOTUW8EPDCwrsuMmiFRq0mooViEWQpFTjCBAaxUYFpxBEhAxHMzu6PzyuAkskWZLebeODcqe4lBxdlCBCRhB9zX4ANXaxAplD9CllkklAdZzGPHjsnYO9Na0eFGGaQjB8wHB1qNQZTSNQCoKXgJgoRjB6QIYzG9cbOdtmhKnQcCpaDODjQGh3/D0MhYBnQBWBfOGYrhVx/91/LmW6fNwiKaBlMwq/wdQQVKENnR3I1o8uads4SblaYsByN7zsgY2oTidvkdmM+qMh7ODHaVmWONOQjIAwPIrl29qUwi8y0cTDorqcFAbbC1I+UuTcrt5XLs1MnSXG6rKZHN11Ak8KjdSlkBEnXzVnnj7dN690ePgOL48GEQUwkQyAhXPeXhbuylMkuazbEsxYpTgRHe89pe451f4eJGhkxXSGb2obIdGDKCpMSoZ+M3n1XvDBUW8LQwYYhF6+WwOMrN7L0ap+s194hQLdP0Zpd7M4tFBh/nmmfPNef6KOZsPuS9eae9e/dJ2ahxsNU0NDKazZAFHA+cCZxIHFWUXQ4dNJqvoswzShmYmcry0WjO57OZE6Nz69ZtnVWUGM+G3CQe2f1lDQ2gIgt9Svh/hrABBzSn/vIqTcRDknmzLa2ZZjUGOSGPGHSMIn0Uzox6orwrtzQAGvKoKkWno70hY7l79x6tKRfT+cjOURzItTVBIxOrjh7I4CuTJT2oY8wnSYOimQdRpVNVa2BANKGwyRDc43ytm5zssYsxMZo1JKnSbjo4yGFXnli8qOcXy1mxLqHaw7sfOLDfGcjQi6lrMPL8DkON0wYmX1WC0Alqzq4O9WQVPQQ0UMkoiCg0vM+4Zzdh+izw+7QHqgpHI2MGYARNZLT5b3Ql7yG8ccwdQjbYG/cCPNC74JwDL+W6ng6NITSkB3m1g2de+zyrrDXrogrK4KCgKewPUB6yre4FsHPKc7OPhhnNqW+I85/GnDXN+SgYfRxg1gmjy3MR2EsfBtED3338+Iky3tisjVMbpKfYByWKWtjJ4XKXvgNocjsd3be9aGIJ5tbwXHyeZJPhTSZ52LJ1S+n2e3YH99Ggt4qx+5rbEdO3y0B/2bJnt6jbqXaLWp0EXKdTnjx6LBgI5xsdP7VxfY+QIit1SqYEXIrPriy1yiQD25I9STbCg73YF9aQ58HGm4DBc0g4MyJUIEsqLL0duG6llGFspah6SYD1KQgnSYBzxpnOeROsBeufCAgqJ+nECyIDSQPD0DZuUAXC0Mfsy3T2n/dRdpzzEZBSzQxb6+jcEbRT+cysMIEF70qFi+tjCwQrV/MwsHUnL0h6ABnks05SIKPzMfSOXkXPu1AGegMZ/uHwQayH/vuzafh1JkY5V9yHDDk6LIM9gnSSKPwxfbcrllQP6fXAnptVkEGDExGwG9IjWnx6UYNZSVSvDHmdGNfz4WM4uUWfkPsabbfd+4L5sRp04IsDD1IG2WJvTdTTVfUDFICG0gaMmT1jbdQvJT9hVNUFkl446vgApvGdNYRePqXh4swro/dKie4YL6AZLux1UJQnOauTPjDgEVA9NytTH6xgtV4jviovARfGprGv3IsfkS9MTPSqxuxzVo40uyjghvgYYmJbC8Kb1ejfabUVhBC4aFiq4GSuQBv2adQE38ePU281vmD/y0Z7V8+NsrDdob/UlUbT8E5JHjUnS71Ti9KZVIzk36gK4YRdC1RRJL/UD8RsJ5JF4d8p6Q7kH38n+kAFQ4RaWIyiFfl0Il5AfiNpTs8igRDBnBKREYCw/m//059+N/i4+Rf/pNcobSpDnLaX3MAIHnAZR4jAiIwlZwEoqSGkPGg6wfMLDQksGOyMlFNYc9MaHOpup8d3jMJD2BDWxBYj7Junt5S5BuwqpuRTBkKwIDKbjrx4NjXAQO83NaWX94F2Zt/ZjqoW6/yF872BQmyaFGRg9TIwQDiShiydkSwX5pRJHBEMG9ki7puN3/A6Z3mRDdUArdFRZR8So54OR1YxgOQ4M9hRcKaymp4pmF36Kmp8/OFPflJWovQo6FngtJP9BZiSs6uUVClTL5Wnz57qwGMUWYvqwICc772796gZSI4pTgz9O8lo88pAOGU5AmaBc2f2sz6xqMAys33HTlUjRHNM5h/uZ5zZxpIgBSgrDC7QHAxsNk27LAxGEQPaLxrht99+S7AIro/Sz7kKkskI3ISbDW5vZfk0wMm1RNHFRXaK+3CwM6uPkUZBqwF0qVl+9ctfmUFn/XpVm8h0ohw0I4XrdMxhj9I5evx4r0GUoAAnG2eWjABVO4K6t9/+njLPyGcSJeA0E8Czn0wQxnE6ceJEjweda/Gzc8eOaNxbKr/4xS/KD374g14fRioOHCEFHcvLcoj27dtfjp44Ibx2bWy0zDx8ZHhAB2NvBeHqHzh9Bjd5gBd/E6jhbJEUcJ+XJ72i3HDIspE24YMEvlAM47SaIctT73MSN9ltNuvSN99Izg/sPyAlyr0SQkjArlkLw8NqvmVCu8u3VrIefOiSL7L9m9/+Vuv/49//fe0TPx4YWJFxQnnjJFN9wtljnaWPYFIjKTA+LjlRY/fTp+qb+cEPfuAqRDRVCuITGbhseKQ0j9PNtXAgUN6sAz+8D9UbdA/ry7sl5a6YvFZpxHSWkue7ef2GqjjDtZqMDs+UQW5WTjiT7C1r6cZDfx/ntlozVIn3UNNsu12+973vGZ5J3xPPhOMfTfXIBVn9hFllNUDQoajAuGnR8LjscxLOPgZTKbOsidMtwW5ZD2ijeY+EcmYvWpb/L166JEeNPhqmmiP3aqxk0GnAcNSQ/Py5KzXrJuSAcJ0MTpALHFDgt59++qn2EZY3GkFxOPJ69HvgLONUMaMBPnrDQc2Axdpx5g3Nc/KH9YWMAZn1YDeTFthJ6evNjeA6yBLra8iG+5uEzx8aKtevXVNCgrOjwbQkfsi6Rm8e36GXkHOAPLBm9DK4AuJKg2A80ZCLw+CAd019g4IGgsOP/kUcBbLKn3/2meR367ZtZS9BSJAHcD33pUAX/Exrgv1hD4RHVyC9Vhj0Jb3XbpdzFy5KP504dVJJE6BJGphIb5sGBVcMhf3qQvn24cNy4OAB6b/ayHDPScdOqDo0O1fOf/alEgG7d+0S0cH8ixfyH9ATZuBqlG1bt5enT58JTcE9CaToSaLSr8xp0FMjE+rbiX5IZFw6KSC81gHN0mqbRILEBGQBYocKOBGywjU5m1evXBHTJL1PECzgmBvKRKO/kw+sS8F5HRoyo2fOH8lzqVksNNh3xQLGmSDYVKVj82Y5vppLJOio6VJx2DIQQp6279ypCiBrrQq/yDfa5cXMM9liAn3ISCYmJ0ypy/Wi51P6as0zoUj8ksyCNho9S7D9clAjQWxD1bFk6nPlpCofhGQy/5vgDZnjOchuJ7Od4VPB/BcOt6tAHpnA/ZBdQxwNx+RZqe5wHd6X+wJNowKOo845FIFBDAJUAjuqkp4obyg+tgJ5wV9EhiGzcGJos+Cz6HY5wK/2hi0slAcPH8ouo8+RP0hasnqMDBKco7N4LmRIQY7g7maeUyUzfAiCW6rE+F+gfQjQkRclMoLhj4APBsrFRXr7PIMmfTlVXmChCp+Dyrygx7W6ZJ4eW/YyfVv1tzHQctbsWpn4IjiSjxPIIV2vNiRdw7OrekLPX1RLlTwIv4A1JVjH/004Fv6NWWudaGBdFVgtLqiflP+tCt9ukyLwo4oQiVZgjyRi6bMJVBRJAQXuMesE2Ct9c6B/kHHgo6BXNm3ZYnja0pL0Pmf/2N/7P74bfFz8j39mZ6pBpLSoMrKisZiOqwY2brjWUTWAEj7OWipd9ScE+xLfh1WCQIXNV4YipjcnHECGl+ndKu3NuSk1mtq4L5AOGsnNTjRSFltueuTFtagMnBPTFk3sdbF5wK6T1QycQk1LDTiP8KkjIzogZILInqvSEVAIntHPWpXR5V0TzpLON8/FxiM8XAsMNIusibIr9DmQySXj7aqL8MKLi9psjKzenUwJGNAYHoMBBI5CtppS+/jUVLkbmVMCLf67ScPO3Fy5eOFiOX7iuBzKl1AbZ5dcPXEghXEnA5drzTR5sjpE1ZQgcVbpadi35zUx5aiJnnkSNTezJgQgy3eZ5Yg+dMHoFhtNZSq+Onu2TIxPluMnT5SFVqvMLsyroX/T9HQZhc2s01FG8MzZs+oRQsGxRwgy6wXmcaCf+Q3zCj5Q1PxO2eqQOfZ6Yt1EWVhcEh//g28fyAHDyUdO0inJxk7ex5k2mlDbMmbIkuXQQ7gIcDUBNahRaSpEERHx5drmhG2YwYBBkbk3gYKrZ6yL+ayhBG0oIGCIHIoTpx7nQ0i0voqcFfYQ+mcycTjTZAg07ErZ3nG9I6VYNZE+fVJe27vXuN1wbjL4Rd4xMGTYp8QKsr0XzPAc6i+gCXtgsNy4cV0ZRpxHQR5CkeqMgeOM4Wf8bxkC8J9q4DXFLe/GojgT53J9FLi0f0nQwFn0ONGuzhf3x1hpPSPj5IbZcPznF8r581+Xbdu3CxtN8CMIEXCF6M9IGB700jhdONRmnHH1lOfkBx0BFSkOFH0sPF9ibMnY0qfCmiAvKEqcAyolcgA1J8RZKAwg8kmW+OLFi8qWArdRBS4aoF19ccaJ6xEge9ZBiaGH/aqciVqZQILZMI8fK8Ano5cQMOHcyeouUk11pg55z+GgnvPiKcwJZxTrnIaUvdBZPnT4sIKZhWZTgT/X5ExiZAiG0/lBr5DYkRMacK/ErXNfnkF9ScGAkxVIGTmaUDXj4ll5RFWubnhR9l8gI8qGacrxC8m89PHUlD6TmXreURC56qAyYhogNjur8y7q8MB/s868L8ESwQx/kE0qPuhZ9OT4iOcbZCYSm8VZ4ExDpcw5zgALfZsBNOvBfXlPsqqZlJDDoSnewGhgU3IlnvdIul3B+QhACBBWV4K4gSqe6YuRm3Q+1CQeU5BxfHgH1htbgcMqqBv2j6F62AZRq7dUkZbjSfM4E9MjS01wyWdIbCQUjmvwzKm/BoA0r7RUKWFdcT7QL+h71j2zv0I1BAxZkC9BnSplmCn2E+Ny6FWxXWqXvlVXjp48m1HWud1ZKUP1us7i5IYpQ2w73dK3AkyGgbgzkhGqm9h1nNqN66eCYpezalpdzoSx4WZIMpGJaYzRuQxiJdmJw5/UxwTguXaC3ogu1n5CVllx9FQlD3hJBdrqPhNScKZVIQHmhLNXimCWOEo4dTDHJcFKVkPSriAL6QzWBj11HTvCOVMiiLlFKytaN2hjldQZNL05csi/4RCudFY0E0tBMms+MlKG+2JwLr5PJPXQbQRhYpWLHqYBmo81Ndzzb5Bj/mRPIE6j+wmN21cFgsquMPqG2eFIe64JmWz2gwb8uajg2CkWI5PmhSxJ3kiyZTO1EhbYgejZEFKGXo5okBbznvr0zOCmIXqazt1x31E/cu6KD/vrCqWh/rwH1RoRajDDY5RkqQf1EnCpnyJgaR7x4IGTrqYC6zJTVl4HGfEkceTfPbhc28xZMC6+hDqmvRfqBhu5tqZqC/4t+4fONMMicELPt0hIMYkLz2Fx5UWBLBVp0BvMLgjoOuvM83MukQeen2AEv4LAAFi0ErGaRWcolIKU1Y4qC1R3QMNkwoZnlN4N1jTWlSCQv3ln3pfgPqtuJJOwHdyDvSBIJmGfughZQA9iz9ybEjOAsBsBxbdPawperose5+9k9BIMLao4Ob8nZ+Vxztm3XX/w774bfNz+f/+ZHgyDiaHgQqbGNduJHbuKsi5kOchIchjUoBk8yMKWd7umgIumal7SjYuUCt3czMJTLeHB79wxbS6bx0srYMD50KRWw2mYHL1ucqo3hEylW2A4nTXN0ABPDCViBgdsHELh5lcP2eG5MBI4H5kNYCEFnVD51CVY/qbRFsGYpiG501FkzToIA6iIb1UZNwwFhp375bV65X3jTKTklM2JCDkhM6wtgsNaMZ2d69BkPTIxUWZho2osykHlncCEMlQRp/bY8WM6sHkYE7uqyH5hUY4ruGMEGqXMT32kJqMt3GC3BIf7Qjlx9JjLrcEws9Cmud5lvcSiW2m7NCs4FcqkmCY10A1lYaFR3nn3nbIMFI7naDVVPl9r0s+xoMwcivLQ4UPKQPE7HCizdfSXbVumddh5djLsP/7xj0Ufl9kf1gwDMTkJM1Gz/OxnP1OfhRrwg9ZYDU0xHR5FoQxtq11OnDzh/pFg1+B+HBqyuTiVyDuOEsGC18v9LcqGLzMp1MGImqmpDvUCIqBX7gVB7ikLg/3m/bTXlaKqSJZpE0dPNoQKFnSvZKBQ1mJgAZc7MWGqwbGxAgEBe4tjhnzxDBl0ZhaKPb9w8VI5cuSo7qM+msgkZTDP71hTrT/N8zV49l2O5Z2RW86DPnftatmyicFve+0EKTPlHi3jZckaJ1ygqywHP4JpBQW3z4iDnMzwZHldikvQTFdjMMhUJEgEiLFpKLI64FKDMUvl3UrFE9ZbrXL0KKxpLw2cHIHVjoIJdM7XX39d3nrrLTm1CihULXKfVRoZ+qJwpvgMmUsPYrLTzGeSEYbgCBmEmpPPopBVUWJYZ6lIHyAnNN1npQR9BYyE9UC2cMbJKnGGgTzt2rVTmXzWhh8MrgfxmbAjZ+rIiQKXv+YkgvpQwplHRxJ8QMHMPh87caIMMsAuAshshkQW+By6imcFy8/7EGCmTuLfMUK8E89HcICO57wlHao46oO6mtlIrDHnADgWOkpOOkOulDE2zScGVo2HYR8Mw3IFGt3HOVBl6OZN6QKypcgB11FP4LAHZ6lJsgOU7YbWS0NEA0orem+qaYODehaC/7/+67+WrXltz2tyxpxVJQuPDHhYKNVYiDII1LA9OI0JneM8ZgWfbB62jvdDh02NOZObg0DV3FyvqRcF3UWFA3kCCmIYhTPw6cRSueAcKYMLtJh9jcCXtVg/SQNxpzx++LCXkINtDsILwQQZeBZkH8gha2vnbE7zharVfk84ZuJ7fVhrmkyF6H36J3BmB4M2mcCDdUbnk5xS8Li0pEBV8Ouumf8ISAQzpam+3S73vr0v+6TJ8Zumy2BxUo59pcLe7XbKvbt3y9Url8uTx480wXrjpukyMgwzjhNSmRhEZu/chQXNVKHopJyHgE5Km8474nPwt4JOUah7InoSTYgUpL9P74F+o+q0YWpKaAfBvGDj6jcRCO9BwgIGRZw1YGualxAVFyMl7DApaRKVdvpkMhHDJHbWi+fFLpIYo2Ee2aoNVCWryV6poA/nHXux4grgLJWIbkUkIEp0iVDAEEkF9fhQQeKyqgnii9pzT2DHgaSqT6WFKstTJTlEr0tQAxNVsMQJTQGELQY/E4SzDvxO9hDSiu6a9B6+Gno4YZj0vvD+WSXgnhmEOHmFI+8xBF4XV1+AoPE9dJh7BFyBSUaqrLIKfi5WJAcF1ouZAO1TPwvrq4HBosomsdjUWWcN2UfWjIZ9dKH3z/2GCkpf6TF7NWnL/+a77F82glcq/dI5XEeUzwFJ1YDbPg+4VeN/c1HnXjNAhutOPAR0PYlZxIzYXCpL0YzONUgm02csaGdQh6svp0nfKoNfXyY7cDjREfwQLCsh+cwkSYKEgohRkGYKZJJWqhZKDs24+GpFWbZDUK9B2cSkUnYfMwiJFQWp+KRuQIdB1pUhBnazd65amXxIwVjOhwpa6MWmk0roZOSP5APvmj06BDbbfvw7qHbv//xfqHSCoGZ230Lrxi0bQAseAsMGpeOR0ad6Lcgur67qIPC/01FWaTAakWioQ/mQ3Ya3Nb+D8LN5ROc4iCw+CoLSNBuN8mHhWFQ+x+eZkMth4tnZXDaVH4wFDmBm+DhMbBIKnL+Bu6iRt8dcUdH1lLVdWxNDCYdXDZxBr5nlS9YCZ4gsG4ZSlJhcK6Y9cy/RCC4saPHJ5MvRCwYkzVsI5w7H47PPPxPXPOvKvfjhGRJHzd8oFYyHYEFBE5fRtrMHbh4DzpL9B8DCONSbtmwu4+unVP6CXra91Crnv/66rGdIFbzSCrzWSh/Zs6BR1kP0qHZj2KBCMA+mYS8RTNaZWShvv/O98hwj2GyoeRslg2Ll/VH+X5//WgqNqpn7FZzJwEGBZYUMOgL/648+Kn/yd/6kV2Y3BMQ0nBgTHA7YKnAK2HtkQuVp0RYOC58qjPDcnII6aGezpyJ7BlRW3bBBGGIy3Pw765/PpQFCGJYYBoXigAkDR4jmQw2uhEUJCBmQgahEIR8ocrJ0qhqIBWtV2Q/+j+oATlsy5eCsZLYt2ajITuUk4CswFQ0OKpvP7/iwoFSU7AVh8pnEGTx06LD2w/C4ZBZycMCzcI6A4/zxH/+xIHAcDtZOLBV9fWpGBIp29sxZGS+cShyfzBBh6JXND075r78+J6YRKo7uaWCg4aCCMBx9zpcMC03Vqx015HvSrWEgnDU1HCph4X4rNfVR5QkHgCBF7HM4TDL+NqCWywh6oJAOCJYbQtc0iJN1Q/mxp8LsEsCOjOhZnI2v6HPj69aVw4cPqa+D8+lGUTPOqIq4siI58jRu2LMGnTkNzDOOFRWtWzdxZG6X999/X9lPqovIBw48Dq0myTebgoDAOIPsyiFadYALRjevmVVS/qG9bFhIGhY+g7yjP9IZ+fyLL1X5AAaUNNwJAU0jn9BRvmsoHo2izhojH8gA2Ub2hyCaiu2bb74pOaA0n0kaEj04SkDAktnqjTde1/PTJ5dzK3Am2U+V5qnw9XmQKsw+YjAkAxeVbc6EJr9fZ24QAzXfkrG3TjXcF2PJ+QYGAuyF5mcqftgVHFDsRdok3pk5C8ynQAbYXxy2rKqo0VfZXTKFYMcNSTKcwXTbOcjTMC33fXzxN58pMGOuEWcNR5gfvk9lCH3L2j5/MatkEgkGnA3BJiOJISKBqIZfuHRRbDsQNZDM4XygI/orJiVgr7AhVI35nqaTh41T1RUIJTS4bTfeXr58UUEDgRdwQQWP9DxFFhWZwGFpiYkGqGW9bN/hzL/0eq9R11BfNezGvCXeK4Mo9gRHTI4TOrDlAb7Dw7WyacMGVY9++9vflNdPnSw7tm+T44QAzTx7rjXiHejHS9nMNVFCrdlQshH5gSWT/irN1GINlfhxwzoQXGSIs89eQDSTJVlkCL2DXDDvhIA5ISjIEc+HHFKJ5Owquz84WL59wIT3B5LLbdu3aR3xQWQX2vSSNXQ9IR3CoaeRHttO4KKKBY5gzDrA10DH4p8ASdmzZ7dsHP/OuiEnq0tt7R/PxRmDqUpVdrL2YtuiEb5SCD7wL8T4RLJzoF/yYKpUM5DyfZxnnDwSWuh51h5dSSDkhm2y1pCAmHFTULUItNApNvEmwHDCy43p7JEpfp9JbvDRqEzQm8W5MxkQJB6cKSet2KekE0ZOqTzw74JSR1Ih+0iwm7yXE1AkAp2s4HxrLzUwFhtkFjJXaOzzoLc5K0Ci8AsIaBPp4u+6hYAAyBS3nkPB2UfnESBadxCgWjcmEoB956ygG/BDuV9zibkmkJXMv9JzM2FGpxjahxzQas2gavQDQRx7h89DkEGyhMQH6yPmL85pQPezcoQjjx4miQC0nySEkr8xuJa14/uskRv7HZwZmQMlMgyOc/LF8Y9ZJ/tI64OFzbN6+EFmCP6ciHcQmYia8awyMbgXHyZsCO/P9bNSQ682jfzYukw0SYfNz2sN8G2O/OnvmHB+9f/5R1JMRFBZOlK5nKQ4AAAgAElEQVRvRlCVspjcBAcYBicEjJ/EqunF1BC4KOo6wWkwDEFziRBwbQUdrbZZkBhaRXUgqHJZRFcgnLF38+hSOXb0qAb5ka3mOfLFHKkPCAsrwyEn1cEHL40Tk7i4xPzh/Lop3gwv4EUzypfz/vV5ZUFy4bMUaVYEBzDci/dHwLNJUJsW91dQMDio7CqfZzNScWuGQWAeEWycD00t37NHyoZDgAHJihNOfrIdsIac3JyBIGaJwP05s7Oipl8Emz+J+SfAI/OHY0gGdnrTZv1NQ3g3po5LoGhwCqMmpz/oAbk272fmssHSP0iZ0Q3oYyNj5Rf//y9FC9qilImTCDSOtVrzPlBBQDGTOcaxzUy+SrHQo8rwmiGMYEBZuw0blGVX5jCaQ9kzBRIjw2qgA4LGGmric8sOJhUflIAHkl3T79955x1hdJEBAaUY2ggDRLUqmca5RLFQZfA9nDnUcJ+qJ0+T1frpn/+0/N0//btuQo7p2Tk0TjS+rZayDgQqYJ9ZI5RRkIDp+cjwZ88J+8h35FB2XGomuHJmoaWzQaClszUCXabLu+x5Zk9hN8FY3793T8ECspYKN0uqyB5nBTljDX7yt3/ibHtkfrIUm/IMdAMjDKWqS9ted4xv4qEJhtQ83mh4iq0cdztxGDQ50tGIzWA4rg1jjWg9K0zUjWFv0VxJSRgjzb4Q1KufrA/+dZeKFZxJ/pOm1kOaWF85VDFMj2fAMGLkDKt5OUSRz6pKE9OoWfsr16CiraqxPWleBe8UZNOMKTjg9JWwjvQ24bRkxQU9hsHn/XCcqFghC8ePHdffwJ/kyAE7CkYxvksFlj0RVWjQMOaZy6BNJe0h02EmlWNWViUDMW0b5/Hbh48EsSNJA80yawCsJQ1FVjIzw8++SpfiaMe8EXQR8skeY/jOfXVOz8zARQfWdiwyq2/oRFGmF3nSQLzgi1e1JHDl6GMGw0LvjXzwzkBecmAf656ToKGnBbpDcE9AzOfYD+7PuVSjaqVPUE6w4QTPVKmz2m5IJM6TWWEgJGDfMIB8JhmTcjBYTiZ2UGeYkavThkHkf4vUpFsUPLJ/2EACGgcVrJkbkZWsW+uoeq5hgaOjTlgIn29oo4PnrohV0GOCCL9CL4qxT5mRTa7X5PhBwUz/HOvMHvE3GU10hjPMfXKqkC30O0AdHBc1C3c6crKBr9GTh6NGLwxyBYyEatzwKO8DfpzK73JZCiYuevt4Z84YARL3pdKHLi9yUuzUIKckku7duVP+83/+C8FsN0xNOgG3dZvklevgkOd+uJHZvTo45RrKSP9ZpaJKP03k6L2E2KETlHmv0JPkyhqOG/aG58G5JxDx/AGIbbqi2Ed2CBCfP38m3Y18sSc4nsokBxYfWUHPwfKH455VDjLdVLWBiKpvMqBRggguLihIxDbS6yhHOXqdMlnAeaIqgrzy7ySQ6M3ZNr3F+kOshA6IkR/2Qb6MoK4rQixkUiRhpch/VmrxqwgiZKd78yvcEI7eRKezXtgZzi0wX7E9RfIV2+xksSG2+HEEipazDUYH1E3trhkby239O0EOZ4W1TIffrI2r7n2kp0coFScRspfWFXXshHt47Mg3pR/YawJK7m3siINOrtmDI8WMIKF1IiFtdIkTpDyDIWGu7sjJB9am/l/3rPLuyUjF/nhQYk2VFFFwk+wKxEE2gvud3GvMO+eoBEP1THTBc8h+VNymIJhZNHbLr2vRUP5EFTqeESY6rucBycNmuoyqB7qPM0ql0UNnXbFKAhrP6eJ8wqxlOBmJGHSCIdgOYNF72fTPZ5NAIvvj1A+tqrPbDTgHwDaRGap9rnyYATV9bH6XvVA8Q0O22i0BiXBijdCxWW2cevdf/44hg7/8l3LUMnrnBXgADAgHhY0C1kNmTc4TY9U1SLAj+XApqL/cunVT0Y8rDcAeKMEMKzBxQ2DF/OHVqvDe0JhyiNgQ+kTMGGQsOk4hUAHkaW3Z1HXp5PC/yahnfwUCqAwo0Re4VZQhGQVNCx5WeR9BR/mmsPKMGELT/NGbcF/ZEjZKpXYcZSjhcASDNjEhOWRi2WA7knaSWQN+j+HIqs0br79uCM/qqt5NQ+i6XbGZ8PuHDx5oyBozLowD9x+EnY3NzAsVGQTm1Oun9D0OgQ4VQ4bWTZjhZ9mUmor0gchkZqDqaJb1wYnDeZp58rRMb9goJgIcbGVGUewBO0pnBeH3UB9jQTXZs48hPkPay9HhkXL58pVy9MTxsnOfp8VDubaA4FcYAFn3sKuoDmS1ic+xvmQ8hW3urCla15pqOKEZPlA97AXOKdNMB+vD5emDB8rks084qwnD4XP8EABwCIjeL164UA4cOCCDKdaa+TnjJzVF1OtGtoNK0B98+IeSAQIXMpFc18phXM8DXANn5vvf/37PEPAePG+W3lEyVCwopSNrmj7LPXKSsTI0zyXX9LhQccEpJyNDppgsKWdjbmFBRpR1Yx2Q0eyNwkHjXZFtnGbBGYINJWEDmY1i72A74prIKdll3uGP/uiPdK5xfjRTRMkEy92unTuVnec5jxw5IoVoqsW6nCqyyWBfE4/LeSYbbLytS+TsIwqH6+Ec47ThOAGJwhglzAmdw/1xbIDd/OaTT/QcZB7T4U24o/DKmvGwWr744gud2e+/954UogNazwLC0eDeOFgYyWfPgLoY+8759TRf9naoDEb/jrNsnsnjwMPzK7J6SxIAxh0gbDhq6A0cQhw1jAb6gWvwrqwbgd7vvfGG6Ky1traJYUpNj0gih+fmOzS6agBqVIs0x4XnA64qpjbTJHLu80cGRpz3JF1oZPb8GwJ41vLDP/xD0YqjY9TvpbMITt57oyRIQHdygBn4ajmzKys6W7w/ySS+f/zECVFAJs6YZIQGHw4MypgyY4azRfBjqkyvZeLCkUky9B/914+kJ978vTf1Wd7J539E+2XobVEVl6nurDVBlSqlqiY5Q5cBDr/nLO3ZvVvVBu0dmVN64ZSBdP8dAeSXZ86U10+dUhUGfYneJltqiIabn7k+ULUjhw+Xnbt29RjNYE7k3zOATfgJZy4HyOFocN45d/mT8wsyI8jvgTLJsYz+wdrISHlw5065dOkbNWxTdUrGRMGINEV6SfaF985emCNHj0ge5aANuPEZORL1Z6ejRvVnT2ekAzm3OOSZWUeXG/4xX25cv16+/ppJ9J3y3nvvC8oHCyB7rIp9DLOlwvfZp59qDbBtW7ftKIvNJTnfi2JzWpCzMgrMZmCgfPPNRVUGCMYlf+HYYAcSwsOapjyqR4BKKNh/9f64uoKeQHZYAznDk5MKAAn4BO2AZAId21gst2KIKPoXyOTYiPsDVDnRrDD6EegTYnr9DVURDh8+ouwyVWuzHRlzr8GCDQ+mRW8O9vUpOULDPEk2Ne/Skzk/pz3SYDX0YL3eY4niDGTwiWyLTKDZVKLw6uUr0kmbp6fV8Kt/r1S0nqJrRa8F+QP9Aji4e/e+pqx5QuGd+TdZhQcjem2RC3SCbIsq0UW+FzLmpnEjCrDxvOfRo8fks3E9kkNJDsNzYju5Jwk6Qw9dkXAw7QAJPUvFEScYBx9CEb5DgsIVD8PJOK/oHbNSOdmRSVQlwNptvQf2AlYqAnv8Thz97EXMZm8CKfQ8ASB22D1adt5VCRCzI5Tifi++h25lPVhf4N2cWd5/fMz9TjxbMpdR6QXGrkQp7H0MWOi4yR9/jDVH5uxn1qUz8SdIampOF1D+PhM5CLK8sqoKFP16CXeG2p9AgffFxhB0m1G0psZ3rktgi1wxzBXGPFFjVyq6FmeAP67s0wZhlkDWUcy0qvYxHJdetwn5WRlYZUU8q4/yxUXAsqxzdvDAASUwlPCHmEh9KStOekRrhXlaK4ITJhqHe1JtIdgn6Mf/Qv8c/10N508/+V+kZFHELCqlGVPoOuOJ0PJlsVNEsw4G2Ww1zhApi4TTWKUZ3P0fmWHL0pgzeCtygHfu3lWWUdaBP1egozL9nBxaHDiac4n6qxFNsTAcTkVaAVHCuIljvukmGTXBw3ITEbFoIxcX5eRlVlgHjOCqVldFhUyJJ2ouKahJulSEKzPWaj7qGEbAWqRjks/DM+CQ5wR0nFAMJ79P+Ece2AwQcLzIUuEspNFUpSGqDsaC1+U08l3gGmrkorIT7ApcnwOVB5t1U7StoTJANJxNGaRkrQzYlOYW7Ni6VcGHp9F3VPlQ9jWnlMehEV4+OLOVrRhwBoGsO07LF59/WcYn15W9Bw4oWzZYr6lUPBDD1Xgf9gYZQvj379sfDaFqJNG1lPER4YArOAi0Dy1Go8iAicUkZp4oy840enjwwQZX+oKs2JA7AjkyXNwbOIwNr3s/RN/HpNrAT3KAqZ6h6FHs/Fs2qlP1mIRiM1hWfvXLX5ajx46psoeSZ91FVRjTyBPi9etf/1rOC+9L6ZRnUbVioL9s3rq1PAW/PD9fvvziSwUgyKcackVxu1JGCDwC55rTvZkezbogDyh4yewiE3f9HT6fk6h5z6yWsBaaPAwWc3hYz4xRSny36W6d7aJyhCJlH1BEKA83Mpql5O7de5JBIBYigwjZxAC89fZbUmrsiQKP5WVl3/lvnFKMPY7Ym2+eNrFDzH0hC83zCPo0OCBDT1BEv840wzLnXLJ2sy1nfVzGhsnw0ABTmaAxHKWoDCoZvBg4RfKDjDEN+gRSzADIsygHI4Jir9+qnpf1Yt/VqBuZOTHYhGHSdHLNETB8B4MjR5QsWdfwOIICHHKgdVT2DLxzpVjZ0Oif4jskOHx+23KyMVLCYhNY0KuQNOev9CMo0RENx4ZpmZY0Uv5ijCJQYr/JvLuKmFONme5LgEUGkPNxR1+DxpvsJPo8sfGZpcdhw2nBCTF8amtUpz2xOZNCrCOwLbKj7Avyz7VFEtCjwjQ8AH2AgcJokgWmEpiZWC6e55PPcF/2mOGgQ9Fs7eoaDcomI7l957bgb8gbDiKMO9gu5Bc5YN+zggejDA6R+n42bjIRQzSvcm8+J1jBiznpDd5FSRScsrBtyDDvQXYRJ4lgC4z6nr17tceppwXBiAFtriQ60GkRVIYMIWswUvHDYC5XEUmAGaIseY4ZMc4Ce05NQsK4JjSmideXXo9ZHFwXHakp2tiTkboYwlSZiqoFTh1wL6pOVE6geK6PjsrZxHHg3sihegID4w2j1+0798ro2Lqydeu0ejtwuqXDsNMRcUOewbnnusg4ekyQYhITI6NaJ9YLO7agWQLOhiPjyC56jvUT9Huo5h7EaH5GVmV/YyArdofgj4rxfGNBA3VH68OC7OIwsY44deg7npO/WUecUDGxBeSGhAJJPRxa/Ah+L1+AeUlxhvEVCAxhE2IoIgGE+4sq2jPZsXhO6ZyArAqaGkgF92nRMO25FzzfQmNR1wSqmn1LkvWAd5tdyg3n3IMzRnCTvZpZsZXtj4Zt5IR9NAX0uCvLMZHaPR+GWqGkEuLqJmSY4WDypB8DiCLvT/+Uq/bsYw5SZC3t83kQociLNM/LSRzOgarO2Q8WQy5JvmS/Kp8jEUOgng51VlzNWuXnTrjVq4QQCiiaZt4ieMjkYe6z2KOonKrvxxCrpCrmDHOtnHnCuVBlJLL5Pm/AzxxYpa+GLLlqi840qoFruOIE3bx9YKGJrEy1z0mVjI6hYoeDb8plT403jM3QOAIxxj64R6uuqiOBNT50zmXLXjvkAV2Xz5h0+ehjAnkCHOkKCA3UB+LqEO+PHkYuHYB5zgf6j4DGKALLiKozQ1RcnUQ0eqNPPp990EV9VhCv9RuUaGHFsOEH/87/9t3Kx91f/kspAZQ5ChSsqg5cs6n5GigMNp8HUhYkHEoeBlgNB1GZddHcrYqOkgcQzWDg0MjKYUhg3uGgoszJ2iU7UzbCsJF81mW3UgYIKKKx2BEzGOlhlW9xKvmTzUcYbBx5HILMtpMV41kclRrPJ2x5lCizdJmwJuP1LOC8n5wzMTxUlH3h2ZilobJ8GqxuUfO78LDiVl5UNnf/gQNyZHEu/Hlnz9LIqpEqlJkHFHo6OE6cpyM7S0aPCcJBdobvJ/yKB8VpykwyETEChdITbaJmhrhUx5q1GkzfrJevzp4re/e8VmpAqdQg7AYnN5wb95gZbGORnSXU+1ZgzTGcikOKsBP1fvCjH5U+oEz0ydCQtNJRST9hSkAvcLTI8Ki8H1PpaTThmXW/lRWxiLH27777rg4teEkxvQwwBMozV9gLAmX1nkyMO9BQOdUOgrOoyyoRZq8N+8z9cwgRSj8hNKwNawzkLjPgghBhQkX12FAmmioVGTCa4gnicHykKJCryHhp+nq3K1w8vRg5oE1zJwSrGuhNPWXC7qVLl8oPf/TDHu+52DbaLeGQk4ecvg45focPGaKGcwq0aHCodFZeZujJjKAwoJSV8aMBbW7OMJyASrK2VhB2AvnBGHG94SE3vRFYkDnLwBEMOWcs+cMxRATOPBPO2yeffCKjwLnOAAQj5ibKca0PlU7w12Dxob0kMBdmfNllXQwbxo7MDUqZTDWUocePH9N54VzBSIKyNm55VQ4+k3tRfgxxROaREX48gNMwUvQWawjWG/0myCIzfeo1GYN0bMhifXPpkiAW6DydtULVwwEZn0sIlKavx2wRsrpimemHRWxV5xaniYolsxeQbc6Rkg/hSL107GEAagoCSpKB65CxlaMK5CJnAvEkURFUOT/wyTZ+wQkfE92zSRSZJnN56tQp9YJlEkgBNs3nMsb9khE+myQH/L5332A83Lh5c3k+M1M+/vhjnU90EddMRzKx2Px3Eh2wR2LtGx+XjuIn4Y58ns8io6nTE1LLumtPFAC6svXll19K50NL7eneZs1xPclBJw4Wepc+CX4IlLJxMivTwGGTAppKHtfnPUTSET2NuU78G9l8gm5gJuwNgQhOHJVAnGccV/V+AW8hUG7Sr7BZTiHXwa7yb9kkzpog9zg2OARAgUWNHBCupYZnd+BoKROsKorXCNlSUM+5gckoEhQ4akvLxrCLejcakdV0DPlK9G9yxu/evyuGRUFHxieEFECXL8zNOTCOwGiVbHroS851EnMQ6FIhl+MyMlqW5ptqGifLiq1mHTXVOxx9zyQw6x3niGoD+4iPQAWYSiQwVcTgzt17ZXxiUvbt0WN6PNtyhuWE0/8FbEbngkQBlLuGFrI6VCDQl7Bxbd2yVWcRitrC3JPoN1NAFr1OcqqDXY19IlBRlQXExOKCiXGiWiN6ZKqk9IxV3cuK3aVy+uz5MwVWBD34AJo9A7QUtiLOPY28zOHBiQMSFfTIJKLUwBsEJYJIauhsVe/O+wC9BRJMHxl7o2SwBt55uB+/c2BrOClOJIKkOSkKgJyl59pUuAha2D+CWr7rc07QYN2r/Y+gxTTHJpbYvXuXECQeweAgg2fhegTyyKeYpaAaVpa/rftm0IIs811DlQwz4nqeG+VAGzvJ57kvFU+uRyXKDfb0uprdLeFSnCcCMVdEc7aQAwDPqvD15aO+Annkvy0P7qtlnTiLoDAIWpBDzjbXYK8TnoqQ6bsdZuAldTF+lamuNceGcxG6k4Zz9IkIl4LlDHsJ4Y6GEUcfMhXCHJmAfAt2NuF+WpE9RF8mGp5EPf6FZhWtrsa8GVfqOWNZsRPcDfYygvLw29Bb6OKchySIKAMflzwmQmgb9b1BpEH/CogUJzRVyW4seuI71en+AfnTnGHWkLNB9TERFokmyj44BeQD/eXE3/8P3w0+vvi//p6MkAYU0QdQusKQ82V++Ddu4JkdpkL04plDGsEga+ZMcE7s7agpKfmeCQIQgnRuuM/6dcaLo5g4MG4IsuFBEeAU4gjVIsuUwQOfBZfJoUT4VA4Ktg0OE4pKEIzgloeFJLMHWf1A+JTphHGIcfcM5+FQRl9AVhd02IAn1WrCoPJ5jEv2e6RRkWDG6Hn1x8zPu1wXuMGEH+RaEsTdvHVLThj/lgfECtIl8QyAgHGw9ry3gpXC8B7PsPC+AYVy0CQKQ5R/0gVrGJxNNA1zONyf/s3flC0bNwubKihGOM82cWSWoqoVxi3XTnCWF89dttOAqr6ybmKyXLlxrfz+T/52AT4w8+K5DOFqy1lhnlGBy2qnMIcEhwC5ErMTQ7E6RUGKJ0WvKfMNzz8zPxJOwzOtm3I/BwFFTg2/c/duOX36zQiUmZHQlHKQQwTN7sCA9ha55PAZ72tu/2RsoKzKodEwsBgwlhUElLpgWjjS7bZKnjgsOLBcj6CUPTHe1FhuMZq022b0arlRNBtXeT+UhjIBNJ/VhzVt1DMSjnneCgcexpO1jpQ12QOMERkQgvcf/ehHaqjXDIvGUllbMX0e78z7k/GmyvDBBz+QkgQGiZGmuZV9QC5Q1pwflPz7738QWH4qbrwnDes+1xgY1oZnxJAxK0ZwhAkHFN7bZZWJUTiaJTHQL6XtrKRZ55AfnEI1yFUHPUwRx7Kvz822nVUzDzHAjoBOPRxVBaJ8Fl2ELGHEOAeGJfG+br5kLc6dPVtOnjylZ0R3uFJhBzUhXPw3QQhN0uimmecz+i5rju7hOyh/mjXPnDmrZ2J2hTJ6VOEUAFi/sZaa6XDxkr4HBIY5N4I7qpK0UCbGxg0Tgl0mKrKcIU1yjmGavIcHLDprSDWHoZQnjh0rW6c363PoEmUmlSSwMdN1At+cjfjsjYLmaCLluwQmzJi5cPFCOX36tLLZyFJms9IIo1PQbzhS/Bw8eLAHDeD9uRbnjzVh/TmjwB85z5yFnHvkyctmSuFccF74/Btv/J4aocWIEhOfkVtkTE2zqyZT4Hl43zRk7Ac6Pue4IHeCZjJsKyqkOlMVGAlHyyQsTxGY/OxnP9d5OHTooKpKgv2IIQv40rCoioH40Tz/1VdfaU3ee+89Jc0IEjHOcgigYw3GR4IgYEpAvDjbSTePrcFhxIHE5gH15UwQxKLj+RHEbM2DCttMrF5cLJe/+UYVm3ZrSWvELiP/JOc0/6C/PzD3de0b/V1kxtF70h8RNKwWV1QIPJA1oGyQi6ArpN+6XfXnAM/ivGnae3tZAe0IzEn0UDEJWXLJEDFXaYAX4d6L5nl+rgwN11VVgllqYQFH2D0i1J5VNe/v0+wCvDgqjew5ts706Wvh2LiHiGGiV69ekZ4H+nTkyLEyWHVFO6tpyAv79vjRYyV+Nm7aWI4fO2rGTDWWQ1zjs0DwQUWZqhr7sG3LVvV8IDMEB9lbYJ8Bx9wN+1SCaDDPAXY4nM5mm+lQAyVxGJE5SBrIMC+bShe/B7mtj7jvByf79r175d79+5IjKuCgN5pR3dZgxOgBUFZ8eFgBBee+tdzSnhK88G9JSY9jl5UjBrSePHlCMkRijrOe0CV0saiWGSYcUD3gMxqwRwAcDGIEAHo3ei4jwEo/whh9ByFmQiJ4MsMU14Zpkiok5wcdqB6+IK0gGEB3UmlG70K8QCKHCgEVh/SpMgGsoDT8I9Yb5z+b9HO2XDanEzCxvuh/3j1ncPB82aSNT5HX5vcOQoBjOzjjmsgqlQdsBPJgZq4R2cmREQ+QlIdVcYIT3aX3xOeq18vGTbGekbhL8hk+R6KH+xI04M/wR2xp0Tif1NHWpcNi6dog2KSa1DxrR0n5ighxsH04/eg6YOeid4Z9NpjGSDxxttH5nDP+5rpZXX0JjSMIhyXWVVDOnvT+0JACZuDbrGE+p3pNqCC+mC1PHz/ROxluvN29bVT+SZRHj5yIOgbt93DdJMcBVUS1BdlBd/3p//qb7wYfN372z2KomSMyN/iZ017OvOZrGMYjRyKMO4vDCxNRYXyyJEb0yKJjVBNDyeEhw6TJr8ood0unTSXCDXNu7l7WQSIIUFZMzpqNE8+FkuLloTzDOGDoeDFhOgPWIGgQA+eGhmToEv6FUhcf9yAD/FzGVU/B8LBw0jhnbKAVr6NjRXQxSZWAxtz+i4FltKvOMyWeUUafyJcIPaY88zyewBtUfgRtMdmSrDd4XJ6DKNnZLSobnsbO9TAGX399Xvho3l0NdmumReY7WT1RdnhhQc/GM6tqQ8TdNdWeSAPm5pWJ/fzTz8qo+mII7BwcqDE6FDh7zvdFM8d1ZFSMmxxdRybXk45hOmHTyTQeOXGijE9NFkLXRqtZSselZtaC8ia9B8gLWFCeM3tvhmujnvoJ29nigv7tt7/9rZyaPbv36HNUnLqVjoyu8abOJl28dFGZoR07d/bo/si6iGpv1c570sjCosN7sF+eDOxelMyE8G843hgUnodARNSVGNZ+B6A5oR25FOQwhi+izHDAUfp8jmwY8sRzE9x5QKcpP9VbEU3tKGX29Oc//7kY1miyFb4TGCPsY4Fd5x1QfH/5l38pI7l9x3bJCutP8CGu/HDscT4uXDivdT9y+IhghTwTStzwCRsrzhvG3AMLPb0c6IWdXMqmI5E9W5ESun7jRjl00HS9VFlxtnC8MmgTNXGlIoccI5e9U4nhz+Z8GXE1OrpBL0vonE1lXUUeYJw+lH2i3o5Ap7/fE8dZN84/hjODDIzehQsXxZJDhSMb7tibZDHi/LKOOKTiHd+zR/JkpWn4KOckA2GCH5wbYDzqWRDW1sM/zYiEA7YorDON/9PbtmpiOvpM5XMFR8Ad7Ri+2njobJAhNJlwMaOLs6wXzp8vjx88kPP6e2++qX1iLdysj+6yjjID0MsqVmZDMxjOMju/B17IO3BNcNSZ5OH90WGZCSTIJbBAv2bFJBMhnKvs8+MsIUP8cF7J+vIuSZMqGCdw3heeRs9ZBl6AvUgYVGYz1eMVVQ6cR/YJ5wVZ5fdcU/qMxAwzHiAOCR2bZBZk+nTOQteb1W5eGHr+N7o56bK5DmeEa4r2uq+v3L17R5l5nGUy6NmHkg4ZssfzsG7AifhvdBzXZiiZZmdQkZLNcoYYnccz8RnWEqdJkArgicUwBrEjzs0rYJl58kRnGTY5NWyGfJqFxkEvsoCDx1X9II0AACAASURBVFlkLQeh7NUgPAaEdZRUUkDa7eqzzCrC7u3d91oZX2cY8FKjCVJCmXmdYWxQQLQ4y5CJUMUxBGukjK+bKP008ELbSoJBkI1a6XacvVe/ozK6ZPutR589farqDucVOE3Cau3cO8GWE6XZo0ajVVbXKurngEiAgDHPiLPynjz+6MH9srhg2l0q0NAbA0WR4xMNxbBJ0duIzUMHEAzzWVXU6vWggnUWm8/hK6hHFez+lJNmGbzbxpYyJHYiyyL0xCQscQpBigjtEQmoFYYyj42KGIFzrH2OQaOrzDGJ4A/oXRLZ0J9FVZdgj8BuSH2HRmDQA+hKxaCcOBJHBDl2xM06panl4WCz90qutmjwf9yb0o5eQ9btpNIn40qG5CbggJmc5ayaIh4SIKMh+EmIt5/HlQGScSZxcdKTs8mZBNpIgCQWNw2YZQaJ2TMNE7O/yb0z4MO/4r3QJZwZfq9Kf9OVQtY+2a8IHnkP9lYDdqnaKMi0w4te5vvbt++Qrs4gBP8AeBEyy/1ANoggJuC10MgnxTLvnOgVsY21PMDXCAInvrk/e5DwSr5L8N6vMRNmUWT9SHDxGf5wLVVvoFBWdawpWdDg0eG6yYey8ttcKjPMk6HfV74k7HIjenf0R+pOrvnf2HrPGDnTLEvvDZMZ6Q2ZSVdFJj2LZJEswyJZ3ve0mTbT07s/1vbuYrTCYrCYBVaC9EO/BeifAEnAQoIEYbUDTPdO90x3T/d2eccqFsvSe1P0Ln1mZERmRuTiOee9URxVR4OdrGTEF9/3mvvee+655wI8AICGvRblL9fs8nnWKM9NwMs4CczJ52jQruSD56avAmpzl3kYKC2alZpqdsr3YN/Qx4bvYV6jMN3MACccOEs2fe//+GbwcfIX/yRzgG2MzcfslpMQBXsy0tIwdzU8D3zo0Edp/779eg+bNyQCzQVzW3qQSKggKhzNkZ34f6R9FMFxLRyAeS0WEBAWJTxApTbb2uSgcU8c+iwa6AkYh8gsRLbl/+9QhuIKC4T3OBJ0OplBoaaEDUZBrCk3pHYjLdcQyhJpbg4EJGMff+zxFjVEDiCFblK7cHCCk07aloVMwMJ9ygHJtQEYQDYbBvaTw5/oQBLCEA6WkFzTalj0PD/INwtRdIOM5AplzoWyHMIs1kMfH1JNBRscZF2pXtKPOLlwZyWtWU/Hjx5LnaQ+O2g2Q5Ed6B4FXVYcC8fFyIapZ0T4NiAVzY2ahY2Opp7e/nTxq8tpgUWObC4CAzQJ6nQ/F+6ZeWL+yHwwlzHO4ZywKd3gclZjRaaH74IuEpxpMhi8nwCRsSVI0Ti3t6vL+rh4u+NqZqVUPFQ7HQq9Wi84XTgzqnlQ3xPXhAT9g+/D4YIvvH3HdmdZcqDN2gw1IMY2HAAca+aNzY6zzL1YGcKZEA5op5U7WlkXHBRRdMjmDAy2pOoIREFIMaJflybjVDZ0eDNurN3PPv1UjtHOPXvS1OiYDAhjxDxGszjW+UcffiS0GKewqpS2HWEb+rK4v6xdjDRO9iuvvqJ9inFh3kRDhPYnw14R8kYRMMWWw4OWWByl4+6yQXVLJTDU/mxrS++8+Xaan6ulJw7stRpZVtYKdC0OG+aCuf7BD36Yu5gXZIylQqLC4qzXnlF3I9HOAISDy/jCo1bTStViuYO9UO4WP9+cVcYjDlHG6tCHh9JD27ZJ+hM6DnvD8pI+LL13S8puIEtKNoD38N3sOUlKt7vmgjl+6803Nc7PPfecHG7x7HN9GgG9bBYNFefqWpPI45KJ4HnDPjH30sWvtKfqfDW99dZbQgO//e1v+3DDQc/d7jlE2LP8jCAwrhPZSp4j1qQdg4V06NAh3R/7Sw46e2l6Ws+sPYF0ai5MJPgiKCd45RXBomRDeZ7uLiHNR748omvxPFDyxBfOTgWZMvYTUt9kwMkcPP3U06KXibu+aK4yz8w6Fv9/elprg7EmOGYccfYp0o59BpCFLaAoHgBp27atktfGUVETTOYHdBtnOAt/MCfMMb9jzFCdEj2m0VCmCuSTbCf3xViHxObEbFVAFXYKqiiuDA7X3du31SMFuwEtcrHgWiBsdziWwcunjorxhY67cvVqFelGNpJ5wy6Qubly6ZJ6lrA39+zaqe8ho8C+de8kB2Rt5aIEBc6cO5/WjmxMjz/+uJDTyE5ip3G6sA/QSlAAvHDunGhJG9aNqLGhACKCu+qsenlQO8JZNTM9K2YBGZ4OqJiqGbFceOsspYcO51Dun0SNWAhnsA9w2hGSYV3gpEg+ttUQ19x7bChrSoi1euSUtRcRC2FfoCDlM8MF3owt16LonMzV5Oi46vqwKWSihlYMm3JVcpNkn1tQdkHl7yXUu3CEmGfGKmhPVgwrKQADnKM7+upVq9LuXbskwqEgv2T1KPkTWdgAtBs5U8aQgJ79sDA7p8Jh6jl5ce+cRdhq5o+9ADjTv3yZxh3qp5gl9Ojowe9acv+LTBEnowrtVAIpZAeXTM2mASW/Q82Rdb1x7Yj8CeZNWeycYWTelI2dnVX2/Bp1WQTKatxpdalAsTmrydhwdl0nyFlYkLQ1tpWxYu8pK5J7bvC9N65dFT0ff4Pvp0eagv6p6dwjCjDaMrnYSepp5GRLiCjaXtquR50d6mBQl7kfKY2tGBYQHtLY4VMw9nw3FGbGizMUO8C1zYKpaO7ls+ZzOeaP7wubF73aCO44D2E5sEaYU/YLAUHcoFD/RVORsH1qLNzZqTod3ov/pqxi7jEVfiJ2G99TAc+spXfZI4w/48FeIcDGjyRoY2+SRVFWI4KBzFBivWFjyfRxPeZG8v0EdqhTIoSEUFOm4TFnZDPw6aUquXmzgE7Vt+TPsObYX0iaE+SzLwFACHawiUHjYh8F20jZoOFh+ZiuD8PHcMsOZUShC2bAZON3//dvBh933v0LfSmbBKMLSg36LxWljPyy6OBoZuGWdPYMMpVEvcv1AGyiONwYAF44npGeiYyKPVv7V8GFBfG9eOmijBTfo4IsIVwFNyZSiggHrCedPnNGkyYlBTUaohDKygthFIUWZGpGBCBBW5AaiGQ6nYoGscRh0gaMxlA5fURLvciccCBDU8EYhgSuNniu8le6jaYs/f1akCEXx6Ln4CMKlhJDVl1gso4eOaKJU7RIqlNSuvBjPYG8lNYNJE3Su6DwX1NZIrBikRz++LCcTZ4tuvyiN+2UolWNADqufnUlbUR3XHz4MX13FRRdAZqNHps80oEyCjkLVml3VI2KCEXn3Ou5C+dTpas7bdy6RX0+JBdY82EShzDjgMNGwADdCqPDs4X0HWuF+2ZdsLbg/FNbETQpO6RwZ2382QiMJQ3LnnvuWa3f6izFu069YugIfL3xF0RlQamKz967eycy9Vo3kcrlc9QvcNhg3BxUsDmdSiQDEnQ46BIcYuo/ItTenWtZZy4vRobRhW8UcuK4QrVQ8NhG8zNTgzAQLiKf0091irWelr9LNLMFHVAcODhlOCUccp0dliOU/J3QbwoQQQs9RyD8rEMOAxe64Vy75knCD7092uOgKDQZ3PfEEwpwjDLzrCUd9EL4BgbSjRyA7N7xsByCO2OjoggsLDljAIVq+eAghOh0+uSpdOL0ifSd737H1MoMarD1mWfVIM3NpctffZW+/PKIgmbGSEGm9qhlZpkvDkjoI19duiig4NVXX9WhIANIw0KCD1DXrHDCnDKeUbsQh3jYIMaB/dJccKdWUMp4MW7RtTrQee4D5B7biNPAewJNcvEmDnu7lOP4TlSVyMA8+eRTCoSszmL0jhQ3jTkJ1KLoGjEMbF8E/Vx7zYMPpHqDA6wpXjWBH9/75JMH5BiIekeARF3AXF3ryoji1zVakdkT2FOmeVRnK3jAPhLw8m9Qy4yEWqWJ37E2lSXEicy2Nex6oJVBU1XDPCn/VdP16zeyOg4c49Vy7nHCTc2xd3HrumuTrnx1WUXk2CzOCeaPuRKVgE7WHdD3mmqidurUSe233Q/vagULca9k2OEuMyYfH0aNqSgAQXsp01LuB6L4HIEAtQ8ATOs3bNDZhjOKc6j+PCjG0I+J56dLdkaCrcuf6VgghhRrZnqt6mh6Mk8889NZo6Z+2NHRmXP3bjpz/oLuD4fZTSxRB0M8giJ21+Jg3+7cuKqakzkVz/emh3fuUB0D80IgJvuJjUplZVlwxhgngsDodWP6qm0CzwMd697tO+n2zVs6A3DYQNypM0Ot0Jx0FHO8/kCxOcPCySBQJLOoHj2osunMtsKiJGoLhTSyfr3WtJxA9gvBXl6fjEmsU/6Oo8V5J9BDRfzt2p9xnof9MIjnJsT8vZMMPz0lANXqdZ0FAGG3ALmQEB4aalHzVGALuEgdILWmZPsloZ9SpbNdfozpfFm+F4d/ckrZG9Yq87NULqb1GzdozRpJp26s0w1Fcw0JANjknXval5wr4ayzjp1FICPhgmLk6Rkz9zSC1t4tmyuqaAYqFMBmSqjqOAED29wsMRooMx4CixZpijwqsIIgkD3Pcym7UUBFzD5IoVzKa9IUUqg6OtsyZV1NddWAzv5P9KhgzrCBPBf+l2j4+CyZtSH1rwkUlqZcs9JstjKdYrIw1tnvMriF2I37PzE+YWcAeLDpbgA7q/FxEE2/EJoWQpMakP/AmHpcyZrTf2NaZ6/PgJqeEzvEZ7i/yJwwZ2rkmO2laMFtZd0v9l90MwRTGranzo6bHiIkf/ky3U+AXPLzoF6OjycUKQHRoocKgBP3wVgqU9NPsNcUo4DzRwpVTTOOkBcPQRNsOu/D3swvLih4jGaZGitokbAeGJfcDBEFUr4PIEfCCqjVATrhf2U/hjUHbZCxYG8HHS4yHlKWBOhAAAIqeJbbh13A+Drb1KtsG5lCAATqL5mDkFsPmmqsda6x9Qf/4ZvBx8H/63ta/Ew2FAOCCunEE2GrVbvR6zCgRIY4LUr55mZqUjbIzrvoQpJbJA3UrowJTpwirZyixWDx8MFVJ0VJ5ChHLreP14bN6Wvej8ND0Wo4aUrJZVUkJk5px0ZDKVicV64dfQjiumxIPHwthI5OUVQY7KCQ6IBV53NzH3mOyF5g4NisLNp4RY8KnEUWFZQTDhUCOByjqN+gekz3vWiaDBudxkbwpUUByP0/5MCKZhYNwKAtjCtdH2k9qXHlBnyMSTgtIIURfMRmZr84s8KBCtrelz7/9DOpkfSqaSFFn43U1mFnGwNnY++UuB0OR4tSPFmy7nhPV4+Vshab6d7YaDpP/cr69akO5YRaFGXArewTPHTGPuhgBI2sDfctMVedtC1/J/IX2vzgg9r0OCE8p1S32p0Jw/CAQr5Bn5G9e8Vd5LDkfhR4IXmclaBwukCoGHMcXBSQKI70xmpqbZMh4VkxHm+99Xb6/vf/WPOMEcG484o1xvsxCL/97W/TgQMHNDpsQsZZKXoFa84i8ufM6dM64B9Yu1Z7LDIQHBAKiqPxkorbrfsveiAGOaPdmoGMSmOsCFqYr8kJU4livTCGXJIxhJ9L/wfQE/VIEJrvwDuyXKxFxoADFgRx0+ZNMl6hQqPAPjs7rGnQTTIGL7zwfNq2fXu6dvOGKAig13wOB3ygt0/Uj3MXzqmXxquvvConwA2HPD7YiKgRYU+cPHFKAZXR26Icbt6rjtKFgg660tJSOnv6tGpkyP5YypGDxg2X7DybysVnL168JBsj1R5kvHOxKc4qRhRbrILCrM7FGmS/mnKQ+c5ZVQgbwO9BDhlv6IOsw0hvSw43OxfcD3UEIEhbtmwVagfixXyJ+skckSXKBzHZLAIKMnOqIZK88nQaXA5FwgGDMpbHjysIIliR+tmS6wPkAGQ1LIE32Wba1roOhxf/LdUexl9IKJQxN1fDYeUPth5bybMqoMyOs22/+7REECLq5YIziMxPZMTJKlHAznWWDYN6245QhMz9ATS0lUqiGXKWnD9/TqgfogSgcjH+UmQD5GjYOaMuA4oM40TTNg5d7EV03iXAxp7igEPJZIxxwAkYW6h5HoOYO/Y3VCv2PRxsnqmRC8g5s3BYVYNQqWi8AFP8/RvcaTiLjPDs3GMqG8VvZduzQqTlY23TRentsigGf9eY5L5NQTOJzMFAd1fqHxxIE6Nj6sh9/NjRtHyQHhVDBvuopYAKVHVGiAABG0I9IeuCdcK9UreCA0KzMqg/bQRaU9N67gvnL6RUKrhuYRCHAtopGbOo3TLtGWU09j9jCsKt9+TiZmexi1rnUEOwOzjizCfnP3QorocdCKUk1gF7JZriMfbYfD4TayxoQQH6yJnJe5PgYGp8PFVnLDKhvh1dnam9s0MZBGU9oHblXgMUjNumlGWfWMyc6bfu3JINw97CTMAOMDYoj4mqknvHoOaIExhZV9YaiLWCDDXwczuB9lJZPX5gBqi2MLMeImMnGnlzKc0vOYOC3QCYwB/AJ1E37H5qppzRTsxzLpLmnvmM6lPm6ZlGVt60qJnJqb9Xf8i+5Py8cf2GfBOtg9y1nXEAdMEOhOPMmCtAxOHmLE0FZVRYZ0Hr5t8JPgmeRHvqqKi5JIETIBZrwEEmdbiWzYWaataEbVn07Yjv5d7j7+Ho45O5d9Vgq1aQ+eFcQmWMzAroPtkiggECKOZAhdbZT3NjxEyn6yJg6c+0pyQ0n/kIUCIEj/gsc4BwEferGirRNZ0VwMYQ5GKfWa/YGF48A3uW59P9UMuHEEmmcDNpoijNIb/v9eqsC8Chx5xMJW0YsGlBKQz6F01AQ5wIGiEBewjwiBVDzTJ0qVw/7Ay161xU/0XwlFUWCaoAgdU3p+GmtdEAkmtyFrHHTdFzGw13XM+sgyz9D6U7qFbMU9D0TA819S7oxZwbT/zTv/pm8DF28N+LVsGiQaoVh8fcLhud+MOg8jspIdAYTbrYTu9p01Xs4LiQO0kvndSoGv7cxyv8mtJgJQtS5nIu7iukbKVYCla3sodtbjNRemQyIsXN5uD3OCSkha5dvZY2bDSnmyELhQGrD1DkXtakg7ySXtUBn9Ww5HiIcmSUhe8i4ucgh1LAwuLzcVCwIVjEUJs4+Oi+qwnQBrXEq1PgdpBwALkuzpgyLrnIX5SLni4pO7FBxWtuNsXbRF2GMYViwqIhYMGoMm5x2OFsbdy0Mafe6AJLfQhcbkeqGLxarZo+PHgwrV+3Lj34wJqsNtSWKING4YRI3w3dzC+3yoOdRckpF8y57uroSp1tKIA05RBNV6vpuRde0LRdv3lDTijzwYYUrUEFoslc6Sw9y9hEZ2JL/OIIes2R5mOs1N07UWdkBJaxhuLABsahj6J00vB8zlx814VESt+1K8X02uuvpVdeftk1D8iP5rl1kGQJR6735ptvpc1bNqdtW7eZAiieqWl/GDk2JcaHw/fQR4fSc88/d5/ShAvKhVBlJ5C1cOz4cQW5oKw8Qzi9zCVrRwF33Vr1ZA1orkkWQ8j50pLmnRf/rYwK1KPqXFo2uFyFnawBDl+yIhzyCmKUtaD79ETu4WMVozjQVSTebkoGBjYcU/YMhlfOAupMUCYyGk0wwDj91V/9LG19aFvauethHcbBYUVdB4cYBwfuLIHjG2+8kX70ox9p3NQZGgcWxJJAoeAxJXA8c/aMrvP8c8/pwMYptqSp0WN0PXBguS69PjC627Y9pHHGXilQyw4h+wIkmHHBvljpo8Ma7Mhww6WfX9BPEBwOUw5K1IdoJsjz8lz3vxSoNZqiTJG12PPII65JyBQMKBuWzx4XB5j7QT2LFD6KZqLx0WRM69SccvYomUCKvSk8xlbSs4Lv7+3tzhlpyzfy4pAhO8S6Q+GLz2KPgh4qpy2r4Bm9c5pfdJVSOSN2toGMYwAa2DdqQnDKkSXGFjNXXMN9AdxI8n5HATuv7DgywTT4RE6amplONxDlGrPQR8lEEvDqoDaIgWSuglUUbxYW0/jUpGqasJ+7d+/W98Uf1nXYWsaY677++utCCanlYu9EsMj8ay1TrF0oKLvDfEHd2r9/v+Y0givGc9nAoGw9Trj6OZw9p70nqlPRNWKyD03TJ3FKJqcn1TSxtjCfNm/ZIlsAD39w+bJU6bDIiAIR7deaaklw/LDhvKSYJm60BRmU6RNlk7PCwbT42PPzaW7KKkVCcwVq9UqxsJTPAL6rs6s7TU2Zf873xpkTAc3hTz7RGGHTCoi5VKtpemJKmSiQUs5x0VPma+n23btysDZtosawR+gna0TZpSzLyjhQjAvaCWhDcB/qXuxpgQDYrGpVoAa0oKPHjmlcyFoSZLIehcZmWXD2FXv4xs2bor8y99GgNwJnno9zYfmwi3QnxsbSVxcuCdxhfJ986ikFHQQf0JMIIFTHSMEx66nkzBbFvCjRYVMVyCxBT3ahPmMmAIAax0xDVI3fUnJPpExXEiJNf4uxMdXr8G+g5lJfQkEo997CKadzOWuRxqwEWrxP53mmWGOTGDN8l6Cr895r164LgV75wIPZHymoEz3gKfPhvi0dyr6w71SLqXpPavIsH85/hzOOHQDkhfnA76HUMcbyKyTtbWqfsi/UCJbb05WvvpJDTACPcIOb5tq5ZFzZv7RH+OqyFc+4Hs8LVdgqV8i8Qut0bzL+uGDcAjP3gyas2wA8o6M65xn7lUwyQDL+UtQSALjx4vr0k+D5Rkfv6d83b96kMSaQFlsk1wxL2APgMQuhSBEuU3S1l2Ah0IF+dDQhaMP1+D0St4A+DmrJYLqXBs/AT+wn+5SAjPkdRvgi1yuydtQjJCtVRgNuAgj8Gou7WLoe+xsiTXwHY8pY4IMA0BAUSIkrnx/+DppjIjU8l65duaK5B8hTryDUVtUXzmAf+5XxJ3CQKM58XQE3ZQdck7PYyllWouS7WcvYQYKSqAuMwJa5x4/luZkffGDWJOeUM5VW/JJd2vU/fDP4uPvuX8hAs8BwyGKRiEKSOdY8pND5LBPGpAe6o2LT7DQyGRh/HgwHACk/FUbnhRaHnXmQg9JnByWAzkSEFX1E5LjlgAWjAJrCIowCGwZGQQT6zZVKRtELijbVoHDlKvMvc0ARVCkmtLeHBWw1Bwx68Fj13EpRWgMfBx/DTIR7+sxpoT2KgXKRlIwicrN1p/fYGKCTFBvHeLBB+a5i0ZxXPssi4P4DLZFCFQVToPXt5bTYcGYFY8JCZ3OJ91yj4GjK3a5zEzzGI+QcSbeufXBtTuU6pUjqFCOFIWWeKu1t6fy5c6mz0p6RY1KrjVSodCRwG/X1yLUf4khKWdkytkJ5yxQnFsWNXazNp3q1libGQDrPpK0PbU/DK1fIOZ6br1n1aKnp7ugYx6WmnIaXXnpJhdNqtjY1pUNAh1FGXDmEcMYYJwxIpCUV5OY+DMpqkGUhe5KLd5VKz7U93KvkbResoMPfUUwRGiyKUEermJn5dqdnkFSLILz3/nvpxRde1PqKxmsSBVAjLPcoYX2j2MImh75BChVUgkGTgWryHqOIUEJOnDyZnnnuWc0XwSj7x4H5UqKhEePDOjpx7LjmH7SeOeR+tQ/zc4LGMC/wXJGnfOnFFxVg4gQGVYZrR0GcAl3UxXp7c8rXSi5ch3HnAOGZxI/P9VyMmaQsEZoAsVVRsl3xjs6K1h9ZDQ4b1okaPtLQKTdCI/jkcAUplArXmbNCNRknrcucTeK5aFppuk1F2Rckg5HkllKXqIJZTjXRDwDZ1lkdfAQVGG/ugUwJ+yxkkYO6EupM0IGYLxx2CSrAN6/YaTcaZ648dBxJCK+AZ7xC6JqaceUMEPuI+YC2xsHEfauPDD1OsrpWBEABpnAoAu4oEzu0PHWRxcsOagAHsrVkPWUvLNloiVSLRzAGolPOG1XnwDl37ryzHhqXMPYOwIyqWXTCTaV8ALP+OQiUichrgHl2Ct79SXyYtOkQxUmQnc+UgzgbsHusadSsGP89u3erJiKy3wasmmkJwYm60V8yCqL0UQwtGdTc64eAAYQt07dC7IPvCnvLZwRiZIUjrk8AiM3jeeBah8qfMoTZCWfO+QzoL8gyn6PGh2eT9PmcBQmiELY6PeszaXxC+wVZdc6ExfmanwdHHAeEMwkZ3uvXZB+gGY1sWJ/KJdvxOKSlbrS05C7vt1ABagrR7emj34J7eojiqEDEG4z9AlUTR/mB4eFWhg9nvSKxgSzUQF1DgxqT+dRYAqU2BZCrsJaxPQTucupyIJjaSsrmlMn+s7exLxQKE1gDMmX1ODVvy0Ip4ehwYTuIBiNYU/W6M2nOBpREI1Mjs+zUiTrJOC8uypEh0wZ9A3uFvxHsCea6nJsLcj32vbq1I/KQkoAb7IfogbkWEb+A0YBGRn0ATjK9e1D+on6lF9ASGjH+SfgSZAIzgMrzqLh4oNcKdKgBtqRk4au7f1RQSABUXCRtOyj7nW1z0EvIyBMMcGbxTOEjMYbOSFoy9e69u7ItagTbPyCEPzIKzpSYeirhAPpqIeU8NaX7EeWpzw0WORPcW6mk7BK2mutgr7WW5txIl7UT51dJjf/cW4QeEswnto4x5ie2BBu5kIMZngEggvUQ6k/UsHAfFoRYsn+xwHnO+2bcJ2dyQvf3wJoHNM8wENx02Od0ZFKj+Dz8sfA1JYecpWBZM9wH605iRt3dYpew1rAbAkclRwyAN5vu3L6tzJttAWpQVl5VtrmJeltVQahpb65tVdBYm2up9bGHg3bNewRcZdU75pczD+CK8ZOUuvxcN1idkZKWZbZZE2Y7OJtu+16R/8f9cD4w5wB7ChCyA6+xgpbGPs11vICPktLNvg7Xw6Zw7uJfdoRyp4DSTtkhsl58j+/Te7FB8JUlo2OMOVdlSzJVlOwb+1RMj0xPw1dnjFg/7HnOJ/qUsOa5J0BuntfiE4D3WcwIldjn/5dvBh+f/X9/2lLawVhyk9wIqVo5MLkjJQhGaK0r2s4NpjCaON5BQcChwYnAWETAwkaMQk5vXdNYMC5seK7HDIjCkjm0OnCaDaWuyUIHCgAAIABJREFUQI+Y3KDisMh4WK4bkmo8LEYIZR6iMEmU9fW27hMngi8gA8Hz4fiB0rqPR5yFFHsZ+ScIEDcdB4iCURXjORMUrziMMRSgMhT1gQSFQQ7kn+iPiQXdZhzYTBhf7kFqT3IIMJrUFlgJJ5otcQ02DouMVBbv46AB1cYYcA/8Haef9/Edbsa0lBpyOFjQZGw6dVhcunAxrUYVaOOGtJB5lUvSqQ6CVThCoS1PvYCzENXajBBLjHql1J4qJQoB6+n9999P3/3j76tZoRZ25sSycZgDoc5T0+mNN9/QWGK4WORyjnInZNLzzBsv1tmnn3yafvzjHxu1gM85OWVueHaU+R1rgDXEOoPGwXfxnMEdJ5OgTZedcaU/OWALRmGc3TO9iftgrHFMcKo43IQcUZiXFVJATnDWLS09oc3Hs+/d+3iLpqAi6NzIUAi/lKbK6dad21pLIE5CdLLsbtRVqJliTpG+/vvfp2effVZ7UFk5OPMSGPDBbyTHhcsE+lbsKaVPPjmsf9u3b7979vT3C7Gg8+9nn3+mOhrWG69AsXF6OaC9vuyEumus66wo+ONFDY1oU6WsnU42i7ED0SHjkYvEo5kRzplkAJHcpos3gX3OXmp95n1ULLiBIM8f3cTffvttIfAcGhwmBHbTyLRmZSruJw50bM2BA08KDZTSSC7uZv9wiDNn7Hca5XEP9A4R5SLXN6m+J3PWAxyBwqieG1s2S32Ma0FfIy3NfSpMKCKNe1PjxSFFBpXvdqGg+8+wxjhkGPOr165K6nf7zp0qTmbd8vvYw5ae9FpVlkSdlk2BEliRM8jq59DtGim+++TxE1rH0A8jmArUjUMOdIuDyFkKo83mZk9rPJijKPQOhRWQPChROPVQ8QhK+A4+y7VwZthnOCzUU5GJQlYUEIlrBu0TFJo/qt8rt8mOc7+8F4pvi64kOqvXeNjYOC94fhXbQm3AFpeKWu8uju1roajh6An4kbiGhVG4J50tS0sac+wKIA6OMpYfCocQWJrudXel7s4u2QAaWX508EPZ8zWrV1jRCRCtTDPb9oRLgLOLzQElPXf+fNq2dUfasmVLi74WwRP7MKhDH3xwUI5RyPWGs61ML7RhVK6ok6jV0ztvvCG0fNPGDWlwoF/rmKzHIvTUbPtx9AcHl7uL8uKinFk7Q1ABDdLoZ3MxlelJUCypxxP7lgJs7A/jOj03K3EK1ZA0LdCgQmOyALKFBnp48Z2AVjiSZH1wrBhrxoF1C1hGAzqyQthU9i/zx97gnGG93aOB2jhZwiG9f3BoSEFdzKMo3TngxM5hk5n3rdu2SuVJDi8dtdUt234A6lxjUxOSuqWupbezy3VamcVBjYh6VKF4VG5zdmZmUvYfVJhzFAePAIfz1OAMDWLLEiQgO8bajgbCjDPOr53cdtf75UCf5426qwBB5bewpwEsBY4uCkiK84U1bY49NQQGIQFcOMejboBzhMBMip/0LcqN+misKGAn1w1FbQEAsDLH+BpI62Y1S9WOip5TUhBC5hN6MnsAhaiR9WZRcM5xL9wT6xKQwY1U76ZqdUYSrOwl5ivqdSyDXhZlnHuF/sR/04wy5H8x/woWZlzHiG9DcCc/aX5e580G+pHJPqHuZMGHsOdkSQGduH/WKmi7zwRn9wUo1Re0xlg/rMOQAGc/Yjvw6bDB7AFsN9fH1um6WWQJmVmBk/QayT07yAZw3VBUVaZT2T43Q1TzwGXLlSnlOuplhkppreb7pFYvA1/u72imDAEQY8H5iy+AkAuBKWdP0AQJWhW8ZbYO9xsqZCuHV3wtqJAzOQLOoPnRoyOLlAAKhiqg96gBKCuvWnUy6K+M2YrhYQNn+A5iQ5iuDNhKsMk9W9TGDBYyVW5pYElj/rzw3/76D0jt/uZftaRgdVjSjTYfbEFnYFOAWqhGIXf6ZrEFmgZqyqGAs3Ds6FFFYYGahZMnJakcVcWmjAONTeb0NkXVgQDaKTT16JZQ8JCW5b1C6HNH7kC/QcO4L1Bj6yG7IF1Okw6gJOoD/y2HIi8O3aMaGmJorcQhQ1SbU7EnjlBw8O+nH2BI3FyHlFaPFqN6mcy7U3fQXNwIzHrTLFRSxVu3bWshhTYaC6JcRXdqxhYUmAUT3D/VwWR1EaJcBVSg0fc17AqEQDxQGX0XpIH4oPN+49r11FhcEKpHqp8UaRnZRHFJQVKd7WAuFBDpBHW4VWozX5z/0T0WpG9udja98dZb6u7bR7ESHaxrLj6kFoMgksACx5JgAO72t771LSH3wZ9l7YSiF4aHTYyKDMZh/cj6LAjQMMIstRFnHpgvkIO//uu/Tj/5yU+EyrNGQPojc6TGf2Tk1H20KAMLvYb5jaDYRcHuFo6DHwXeMbZC+VAfy53SJXZQr8m4oDgTyizcWzg9jJM7jFuaFaf1vQ/eV10Dxo9nwRlyetLrXFx7jDZc7IsX097H92YerwNz1qBqT2jMt2hkHOePPiE4LVCN4iD0s7Sn7l5T81Abo5YGnXYcFP17e5uQOA7zyCyCeJw5c1ZGmNoG9e6oOHOEHZitu+kj2Y2FWj3du3U7nT11RnQVCjI56KAjiAqQ6VWMF9dnr0Rn30BtcK6Yh5DfBW3BuNObguzo43sf1zwvzjtLI0nHfLgYYXOTPPYoiFj0rokAPPaG9u3iQjpy5KgcxOXDK2QfGPsouA5EibXFoQng0t7ZKQfJ42P5cHWFpn+HAsGmqFZ0Zh8ZWZc2bNwkxxCjHsWSFqDoFuJ28uRxGWxsKS9l5iqVVg1AOHjYCwLAOEyNMhIse0OybljP4u6DSGUnD/vBe3ku1pnRt55WET/fZ+qpC6DV0V2dn13jFk2iWNPsFcY4HETeI9og9R9QMIqFFjBC1ujkiRNyTl54/nnt57sT46mrF3nZRTk+6gg+Oio6DopGkTFmn7t4t6bDTz2Akh1g5gFqJ/Vs27Y/lE6cOKlDjvOA+7VghwNzBdAEKjVTIiK4iUwbPyU2AM2nXtP8abxB6aiJIKuo3nSuGYOGzD747NPD2lubt26x7PLkhGnCUBS7rfzFs83PL2YayD1lynHeI5PD/ah2TdTkurKfiELg1GCP1Bw3c79jbvWzUBBN6MyZ02l8bFR9KdYiSFCjKdu0ztnuLtcEcs6wXtxTgKDKqlyat5mZ1KCekbFCWjTLp0tCtF5Lm5Bzh6ohGnXuWJ0V8ixAYQl51bPheMxTkD+rQIp5YL5NjbW8t4J0bGCWAI5MFuPLM+s8Ud+huigrs/V66lEWYFmLshKIa+xR2/6kuRi7N5oeXL06Pbxjp2gxSAPLKWqHUjmfatShzi9KDY1aUTVRBq3u7ZOzL+lrgY6wA/yZ6EODtDAOOM/A+ODgd3WYHss+wzmk5wp7g/W3atVKBS9SuINmqMZzULdcII1dhy5pNoUBMgFbWXUNBJ/f46iGlCzfZYo7PktdZyLBL+PMHhGjAQl90f6gqCIe8KAFg8iWZno6e8m0ctdCTo2bbqPCZCiK1KVgnxeN7rMule1v+PsZc+iFW7dsUaAlPyWDBHKY63M66/HRWH/YSFGkCLhRZZItJJAz8MG9Q8dnXWJD5RAL9Tcrgf8W+2FsXJkUzkgCkzVraCq9ptV4z+vdjRlD1pe5YW3wecbCFDBTIV274LpgZaUEMn8tBGElM9d3RuDI9SIbTv0Zampk7xXgZxXV8GuZeyjOPCuURuw748Azs/Z4MX9BJZYCX65xVrH+5ITolmLz5Mxh+EXKauXrMP8EMy4Qp47Y/Zx8FiBHHJ3ep2XXRK0rullrPBfSznw+gqBoPMw5BTBMBoOAk+/k+vg6BFUAHKYjm2XkRogWQDGofs81vwDi9ExRqw4LzGz4zv/2zeDj1tv/VgMp9CenEaXukDlrHDxclAOMGyH1EnUcog9k/XRuHHk5ZLpIs90vzxjOVVBr4pAHXVaDMQr6ssazFhSFgbWaVEhC4YriOaGZcLxzURGHhAOZohYFWulsvmhYZZfZxZZwOVns0DnIjmAU4SrzXSoqzk3ilM5tK8vgE1AcPXJUnE4GG2se6SwZUw5vyYq5Y3CkaBV5Q1W632hLM5k0dUFFlo8++piMAItQ78cJTVZfUlDXVhaiyKEbCmSBTIPaRCCCseCQIfoMChnPy/MNr1wlZylXNSurArJ359ZNbWalbospTY7TAAsHOPIfTrHzHcHP16ZczKpJ9QWlu2emZtTdEjlADq7BoeXKfoCq8UwYJ0JJxi8COxSlnnzySTlM2pCtmhBTSJBAxggyrzg/dDu/e+eupekyv5tr0yCMdQSS8POf/Uy8xWXLkIYLBNza6BhlHBM2Jc7rW2++lXY9vNvyz3kOWc8YSWVNROdq8wGmA96yeHJqc4GoUvYcFm1lGVImQDUU0g6f1dpXITuyuhT+USiZHRpkNFHjEWKe61wwoOqA296mNdVZ6UgnT53SuqUXDGtLFI7sdHJwMVcgVvwdCdOnn35G6w9DEVmFaLqJY8fv2B9k57716re0l3CscMY4gHip4LbR0BzA4wUNU1G9xAoGtK9KHaYGNkAQEVIot6cP3ntfqP6f//mfK+vFOq/njsxyikHdFxZ0QDFejCtcfmxGb29/dt6cGmZuZWcmJ9M777wjVI1gAblRHEZRLluywV6jXI+aAWWLcvFupNNj/0cxNevutddeSwcOPCVUNILFoECx7pkbnld9NTrdwVaFqBTq5c7EFDC2GjYhTXn1msaL/YrjItWXiQkHXR0dbkxJqnu+Loea7MrGTZvS9u0PKRiJa7FulNWFUpiBgMj08jMCjai9A2gBZcZRvnb9mhz1l1562XUnOVjlJzbqfqAieiyZL1zVeHPQ83dsnIoel1nDn+wSe5F9y57BuYd6yQunhrGSLG2lPb31+9f0bN/93nfT+i2b08S05SBRDuK5Nm/clJvEASrdTO+9+156bO9e1eh9vW6NZvN+1iTrjgzjlWvX0vd/8H2dGT4U664Dy4d+0CppjoVziJwxc8zZJsW/bGt5Hy8LZKAW0yY7DAVUBcDUA7Beb9/WGBKccQ4qeBkcFNVAlCn1unGgwr1HMMv6YS1gkx977DHZgqBhyNHLGS0F3sWiHBzG+rHHHxPSze9AVps5MFo26J4XdCJ/+523051bN3R+WMyAM9FZXPYu6lshMUpm4vgJ+iENSCZ7FhU4zoasEoXNEU1wqSnREGolNm7clIZznQLPprUH7YLmqZMTuVs7TeumU7lUSOtGRmS7IlPPOAQogG2CBx7ZCQVsUvFz4KsAJO/3KTpN6ywrKGjDhwiKFz8ja2eaUVF9jj756JBUI6n5QDoaSlx1vq4Mzujtu3KKAFceXPOAMmBXLpvmjUO+EYEH7L3opYuyW9hh4DYCWJQwcYqxPTidzqZbeAIHEl8Cu46ze+HiBdVTbN9B5muz6Dhf+wOwukqtrDKZBOo4eSbVByB0UHGjYdaIZefpKVGzQmXBhf1kWxgXYEzWbNDZnUVO6c6tW6pZwt5SByhHHVABVF1F3QZacFT5HjIHpue53hZbjFyrMqwq9PSaIrAB3OEnAA8ZO5xqF2x3pDlR76Dou9M8Z/XVq1fyeduhDun0Xopu3Ty3z4S5Fugdflo0OIzsJ3uPe+A+2U+IQ/C9mzZtTCtXrZLNCb4GZ7woh/W6ggCUEaemyMysFQ1f8soZrOW6fL8p8abcBqjM+AOOABQRBID4C7DI4Cn0TTIjZHHWrYNm6Cw0voYa6+KjLCxI+Y+Gv3wndcChZkYAqn00W9V5xkvtB4ruIUNjYXwbNf9bMMNHlLRMZeVz2BV8S2yFaGhddIm3TSa4wl+n55ZUBosFBeeinmXpXBRJQwiBcWP+yADj83DP+DBbt27RuRJsCzezDUVUMq9TqtHCT+beNmYlOHweriOxGIFrrmNb/vT//M3g49Jv/8yZgZx94KZYtEwIE4eDgnFnAhhINnSLqpQde6I/jDKoNg8Z6fswiKJSoWKTa0FIoXI9GsmBLkQhIAaMz0h2r9lMK4ZXpE8+/aSV0gtahBArDFcuTIziZTatuez0CbCGcWQ+2IS8f/WaB9Knhw9rI9uRsJqErhdUMiQe795uOd4EQbHZRR/JiGU4S2zmCKgCLYjxNEqAA96jQwLHlIOejQyazgKTGhhBT7ujc9KavA+UFifNm2W21fyRAILrEpRgIHGE4cCDBvJ3UDzV76AHnhvqoD09W4U21ZnOnDolZwUjilGanrSIAIZJVBooW61GXG4kxZ/OTrrCzltlDCSBInoUFQqFdOTE8fTqt/9Ico3Fpql4If1I5I/zEqiWkKFSWZswgiirX5Fx6tGzs8nefe/d9Mff+2OtQRyQyE6wDuQYDQyqmR9a23TLffGlF+QAhLMWWSAXic/IUID+z05XFawQZMClxRlwAZkVsOz4IC04qkOb9agmh1leWUWM7W0qfmfhcH0V1S8tybBjVPhvqUTkjBuHGw0CMc4K8oumomj+8/hK5Spz4TnAT0BR2bFDGSOcFsYg6DgYA+aLdUwhP2P9ne98R8aUdDdziBPJ+oiiOw5OsoMYr1deeUXZEL4zHF/2HjrxjAvX+/jwYXHkn9i3TzQJ7ntiblLP3obu+lxdymaHPvwwXTx/IX33e99Tncftu3dStQbdx4VvjA8/ObQoAiZQeWj79rRt69Z8MJuWIWc2KweBzHGfHx36SAHYuvXrzDPPBeMR6HNPUhErldPvX/u9nBCKA+VUZblV3hscdtBN7ufYl8c0Phym/MRRUv8SFe23iya4VFhKFTJHmcIDOsm+YC8L0YO2iNM0OqY9y+dZ59wvdCX2FGuXtUcQxUExcfu2sgPwkmnQyeHw8ksva63gwCjwmp5Ot+7ebdGoSItTY4JsJLQxnBsyVKzb4HfLQWOPz86mY8ePybF5ZM8j7gKdezHxb6CUvILGJZ158ZfNDRbgkEVHWCusQ4IOPkeWDcd/y6bNUjUDBNJhi+6/xCVc5M7BhIBApac7vfJHr6bB5UPpxpWrOhDp8DyydkSo6PKVK9O1y5fTb3/3O+1His3v7z3C3CoQk1pOl2zLG2++qfmiABZnENQYJJLx4MV9dJTbRZtCkY4x5/6ZX2zp/QjgvcmJND07rYwLngtnG8EcNUfK7MGpZg1V3FOB/aGAKBps5saygEH8W+9AX7p5/ZqcSVT1go7AGLImQyVyoM9Ft0IfOzrS7YzWUhwOTWb/gQPmslegBtfkQPf396Ze6MSzM+n2rZvpN7/+tbIZL7/8kuo4FIzR8As0dalppz83U2Xfq5Yn04f6e3pFnWWf42hzRtB3gi7mCCTgXKluJTuYnJPKwOXieJzUzs5KmhgflQwyzwGdxg6mKa3BbgCIoraEtcI6iUCYecGGx95LZC0qzsCpEWzZDnHwy6NWCQcTMIteQqXkjupffP5FOnL0iPoOPb7vidTG81BcOzCgZ9S5S+3C+IRsGPTsY0ePaX9tRZaY+oXuLvdNmJ1VU0XGgh4SjB01JMuGlitAVuCbm/0qC0Z/KRzv8QntfdTryGRR9IyPw/OohmLBjAvezP6K5wJNDvqjGApykB18c+5QV43zyfnEfBAIKZOZawaCPbKE4EV3j84H/DD8JhxY1pmKlHPjYsBCfDGel7niuuFAE0xojQMelspq6CzKHQIyxaLAK2wANoWeOsh0LxuiX9WMnNSwG4yLGyLeUHCG7SWoJRuozKvmtj8DZTioPjs191kRCnsKXcv0y6IzfPgGzYbGDtoX1+Ga+Kn8GwGAmR5eZ4z71OS0anaxwQAR2BfRewWK4FPZwfd+7JYdDyosdhwRH+wmQAFjZsU2QNiabDuS3WTc6Vu0YuXKlo/M2RC2kLNU/U1ysT1UZGXTFxeyEqL7QIl2NTYqf4af3BNrae3IOu3TYIqohqNUkqwv12ZM+DfAYHxAaE9cT/TGe/eszMgezswm1jb7QJRj6vJmZ5V544xR24NKRXNNDTMABNRSAi3KHiJbzOdZo8wb33350iVTtZpN2VkCRPrModbWZA53/vffDD6++t2/bslwKUOQKTzBqYYvFwUroaiAYQjjIh5gTklKR7uEtrAlx5z+KwkJlypUV6fQT6nF7Nkjp0tR/txcS5M41FqEuF26pM+rUVHu9qruvqgykW6SipIXrWpTMic10mxSE5FSkxWyQDpAHVjQgaxggAIBZ8H6j9FfHKWQBozoPKhUkXoU5YuCPpoiDVp6LyJsfnqhwOVm0c7JuHHNcFhZ/K1IHyZxVu3hUBUXX6oO5jFKtzlzqvnOMPLcG1kSNgv3HwsDA4KxhiZh9KiWBvr60+effqpI3FFvM7UXoSt9XYQfqFTcl8ZY0rrO8HRUOhUckJrd9eiedA/De/1aOvDM0+nG7Vtp1fKh1gZGxYfNzebDuLIZOAzIVEmBKyP1raBORfJtylSB2kE9CmMd84ijZj1qU5e43s9//rP0wovPJjiapGuNxjhdidGgqJs1yEa8eP6yDiZliJQaNB2O9/ajWqKsTEFjysbbtHFjKwVNBoXPgZBEs0w+By2RuUfNhUBWKGzm6YdhxVng2SS1mKWY1dNDxaOmNLRnVSUO+Oj4zbhFqp7PW3HNBYk4FXz/l198IQoATpz7hLhIHQeKIFNoPhSMVNAhydjQ+4Qx4cWeCnUzpaUzpQVUj8OW9UoAPLtYTQvNhdRRakvtS8U0NzWtLAh7kX16/daN9Mof/VGaq81nVTnzSF03xWHqfi8fHvxQzgcIbmiJh00JhF5o7/S01kFHd4dpYJKsdcDGHBE8gxxJ+a6OHO4NqZU8+tijLSEKnivoeuI/Q9+rL8rAMnZIMAdNFLTIRYDeD1NzVsXhUGeOOcBAFRmsSEFzOEKDJBjke0CyCRh1eG3Y4F4kUPKoX0DlJDdfZA+D5n322WdCEXHgnn32GTWb6+pz48+gAoDUcb8ceBy2sl85c8dYRGFwoHio5VBbxniRNQ70mD0TKB+Hj2gcmZpqRwkpUEuR8hk+H453ZEluXr8h7jjUBlEfZy2nGZlz5o/rTFZn0p3RUTUq43BWUE/dW62mgI77EJrM3M3X5awzj4wb6425iSCTPUSHbVBfHA+cGmyAQBwkMDPvmHkchHqS96CQ6QsXtE8IfqNzurKEqSn5WXU3zuj95YsX1S8BnjNUE6HWCmJLaVZ9QBqpLhWsoiindLLn2uqD0eH6OuxRFJSGmp4QznKb69YaUDtwRqHAwQkn8+81gmNMQTJdkvuHXfQPMi/UkQJyUY1LqgFhnshQToGkzs2pMziZfY+rlXwQ7+D5GG+kiglkeru6pfS1euUqOUCcSTTRo7ZA1FsQXGg3szMWUlhqauwIqthj2kuNxdRe5kzt0GdCVc0ZoJqcGFHpCCQyA0B7liBveko2JcRacGrKHV1pBiXESoeCC9VdLjaUlXVGl/4iVWfTC0UpdeGmk1WJOhn6leDsUEAvJxogAxuce0nw/RSOcy0CTXyRibt3E0XYAAI4YNS0sfZxKKEMqo9SKqRmYUnOnup+chG8upt3U9i/qPnj4ZYPDIqKi58R2QbWuH2Dbp1lPFeAfBHs47oI9IDqJKERZ6WoT9SezDZawT6gKjY1Z5LI0vV3uW9TgDfQy3gP2TxoSQIWub+VK+SbKViQkIT7UkUz0ej1Nas+FznLlAV+hO6Lnl7SmoEuR5ZJtLGeHjmngGF8TvUsmdnAOKDuhD0C/MGuYYf56vvZDNgP9a1obxOAwTqSoIs6ng/rHCMLbfvlLDDnPz85Kw2QUqvo55urUkSOqAQZNzIcqFaWXBtK3bIYMQTZBg8EbmfxBzKKgKNkQUI5jDXBGUc9TdDIIlNuehg1H1VlKPE1H0BUYfWqFnMBvzlquySGo1pT+3TBPAo/12uKRoZXldHGnhAcqb/YsHvomOpogF1BVB1RjxmzAzK1lnmBVh1+oxRFpZZJ4GWBHe7Z+xdmgXst4X/gK7GHAwSSoI324NcNwBlvamBD1IFJ5XrsL+jvQSV/7l//6g/XfESgIQcXyknWTAdNR8ZU/MJcuBuOlAar3CbjIErD/IIQg+gGHfyycCpxIiiQAnmm4DIoPfqZC1CD4uPi6Lq68a4fGZERgQKBQeS9oBgyAjmdzrUHB5ZJ/5+DLRa0iu7KjvC4b54Tni2bR+3ucSDo5SDFA6M7kvbs6tDhIyNOoVGBonjXdoReMoaf9BJRI+Nz/tx5OX4silhMgTCi6ENwwjiBeAbixVhHFkXBlKJ6tMwXdY9cV1J5QU/KwRERsnSzxR+eEyrPuBL18kzSladJjRxvI2wcAsXCUurt7pai0tDyZWlyYtyyuosOcCwT6/+LICsKyTjwdADMVkUP4EA/c/pM2vbQQwokXn/jjfQP/tE/Sv/x//5/0o9+/ON06OOPhTgePnxY9JkXXnhBhYVGESZ1YEANsdPvhjoOct15NpQ1WIMEIDynnMKMblZrNqhcb936kXT06Jept7cr7d27P83XIW6T3nWBH0a/p7crTU1NpOXLBtKpY8dbcnQqoG2lpWmUA6eyPVVn6QA+l44cPZz2PLpDSB8ZrNTk/uCoYyQ9ZoWlsg6yjw4dSk8/87QcqlRAYYwgmaBzPs03amlufjYtLTZSd0dnOnf6jHpgkN7t7OlOM3NVqYXJOOdeNMxEUBYj+I1U9ASHHQFO7gsi2hZGHRUn1gzIP5SfiotDpZqh3iGmhIEWMp77D+x3wVq9rqxM0JWUicj65DwbtCGc/65uuM8uML165YpqvNgfOH8vvvSimgay/vcdeLJF3RQYQN0G9Lxe94Rg/7377jtpaXFJdCnWmzjFKoR0g1GKMjmMWaPnjh3T3nnkscdUnIrufntHZyqxRwiwOl3A2dFcVP8enuWpp55UwENKmWdlTAjgqdVRUIEKz+iYeh2Afio7mvtRYPfYR11d1lDHQYTS9Nu/+23a88geUXrYh+bqTqWOLqu6sXcIGNjrZHiL60B8AAAgAElEQVQwxByeAj86O9PA4IBoH6IilsuSbQXlil4bBMlyOlA7QQY2U7eYf/FqR+8JkeLeyPKwf9gzjKczaM5eKKCbX0gXLlxMo3fvpMf27EkDywYt0KCaFTs1/J175PBeQlSiOuv5gXrV0yPqaVdWYGH8FCAuNNKFU2fSkSNf6mAjIIusdHChZc8QoBBPvaLCZL6TwnwOKA43Dk/dRxHJWMtYA05g97k3KGwc9jwPL9YH1Df3XihISAFpVs4IsibuJzOtDAn/zryRAcCWzs1W05tvvCEn65mnn5b9mVkg/HC9B+8ngzC0bJkyCGTnz589p/saXrk6NzZ1vQ+KhswXDgRrlZoCQLoHVq1Q4IRtZi1yWIfD4c7VrglbbC7KKSJD6TGwciPOvWTec78A1m7w4CMzK1oeCk4SKCjJ/vR0QimrSdIWWhHzYaEGAhrvd8YBCVDWC44BARY0GcaGRqRRS4A8O6ASTjfnHUAPY3b+wnkFIlBCGDsBDmRaoGLi3IGCJsudc1363ODMDw0P/72MtZrmFooCQgKMIqjnXqldYb1JfCJnlxl/sg40DsQRvH39Rpqv1uTskr3nvkPsgrXG86oeVTNrgAB0GFVG9+MpS664rwc1n4qoWrG2BLYRdBPE4OznTLjAoQKyrqbWwh4Anb55/bqCLPY6IQog61xWbWSthsIS+4usJrZ+9arVckixoRYxNPsiKGb8N3vQRdizLq5HzSgX4Cubnil27DGCC8Ck9qKpnTi8+DxBEY1C8QAGbt25IXvFNckYAmSxtqK+hmeVcpJ6dxgZF4iai6pDhTTq7iz930hXrl3VXsReI1e+cjUtDCxvzNnCGmKfMW+qecS+59qFYJxwvAIwhO9BdosgBPU35o9AHhZK/+Bg6uy1UI/kc3N9Cxm7Gzeua+zw45gXaF+Mi7rUAyhlSriBDWduIRvwM/zfsDcGUVBfq0ssg3YG9+6NCXRZv36DeodELySBjaqDdsNfNVIlc4xvOoivMyTxlWB9MM61XN/K+PMd2APOKYmMkI3p6pZNxE8is8N+uX3ntvud0PCxt1eZOGig2AqHyUnfIfBncjJdvnRZZ5QL6L2WAIDw01XfJiltMpfLZZv4DPcj6i3iJnRXb3OfPfuGfmEjTXud0vXYe2QsAcns+7u2EHEO1u7Lf/HbbwYf04f/x5ZUWEiJ8sAYXx6WL1XhdlZ2iEOLCVK9B6jvjRs6KMwfdSSmwhk5k6ZFULXP4mRwMdwY5kDgAglgYIKzrZoJshZZupSFFhKGCoTQsa/V9LuPD32cNm/ZqsVseU7z88XTRFqwrax/Y4JwNIjWMA6gFhwS4v5lFIGgwkW2ruGIhcgGAgFlsvj+aB3P9VkQvDAsocgkg5ZTp0jtEny4q/i4uHdMCBvZjq9RQNFj0pImkcm/dftWS2oxZGNZVCyC6IoZBaYHDx6UrJ2Cjyy5Nj1rh4ssAlxfmgKtHB5ORz7/IsEj5png0hfb0KV3RKzdo0aLzpYwlmGYMHTMT2hEk94lAPnTn/xpOnXyVPrpT3+abt66JTlRMgTOwFjHPrq7g3DyzDgfjDHoV6BmfL36C2SknbmlPmbFEKii54+5JHXMTxwuUDTm+vTpE2lubjLt3LkntZU4oOEaFtLEBJkBejqQDUBquVuFWSCGoO4YJQ5MXgR+PDvrolAA/U/p1p3LaW5uIg2vWK6AZmEelILCNXjCHGaMb5cQAxAK7gcHpEig2jAfFxmzZqGZGmlBwUFXeyUd/vCQEKfHHn9cgUexrSx+PA4QtA4HsA6IObzYO88//4IOJlDOElx4OuCSaeS9FHJCUxEtztxTGnHNzqIjHx3OnY52c6Z+8cd37tiR1q5bJ+Ubfi/jtIAijFVuOLBZn9SVEMju2rVT/y5qYK65ClUtjC4HEQHn3dExySoHasc9xpqXqksOHA++94F+v/eJJ1ysRuYH14Gu8uWilT4IvmdmxeN//+DB9AJyzZu3pJnqXLo7PiYeNEELMtor+3t1sEODeOfdd0Tjw/CzJwhClbnr7EyNkqkN7I3Felb/qNH8sk2UK0lNL7lPTqDT2Cnsy4cfHtRB9MMf/lAHKYjeQsPa+tgD1qpS6rlLuHnYSA2vkBMD2sV6YWwASzhoQkIYO4HgwIplQ5kqaOqaspwU9lYqVjC7eEmysFAiUOWyDLBli1nEViyp65AgAB3lHhfmFUDiHMY12TthM8m6YQU4bNhfOJaMLciga9JMASk3llJ9ZtZ2oD6vg5m9AxXK6KNld9U9XkEX3HMO5Yaz1urq7C682BbkRBWY5c7WUDbo1QRNi7VHlkc1Vlnmlb/zOWwkZxU2FZCCcYYK0j3Q10KXmQ9oqtC9uAfQ/9OnTrmp5vZt6teCTVeGhXfkGg6+g98xzufPX9RZt3fvE3om3TMIvxBGq9mwf27euNpS99myebMpGnNfy3nicAPUzNXpLEy2YFoZHGwq9x2UJTtJWdbVzRXkiII6uni01lJBI1gBgGBscOwosmV9MZ7Kpmq9ubcLnwdsU0NZVK9yd2UcNiTqWTcAeNOzVdkd7KKbunarUJvnwVbDv58cm0iP7t6t+iaQ9SlAgozO49BDQcER+eqry3L+Oa8AxwAgGVdTuFBIskIRzhpZH7IL7FF6CBEU0Y2Zc56MBPdTQe6ksSQHEwCM2oxYB3aKsOGsYkuQ8oyy7bNV2Q/+HXT+oa3bLMJAQJgDPtZBBFPqAQKiTGNBeh3QO0ZKY4ty8gAJOMPU8DV372aDVHPgDqKuzGHZYhpBr+L9nBP08iCTECpNABac1TwLwQ02kn2E74TwDD4BQW00Aw0w2KDEfOps69I+YO+EfOvKVSuVJcVGqK4PpciKC7oj24lvxz5mL+KkQ19kXffkpnzh2EcQi90XAKxncldzzif1bcpqUNhv5ph/ZwyxqTu2PiTasTLXWemJNc6eDZ+KeYDLwr0pq8t3UOA/NaU1ELVYgBrUlmqsushGuC4jwFwHDTRZhG47pYw160XKTStWKIuCD4iNCjW9QP9Fm655fzEHBBkIChhUwq91PzLVgs7MKrPIGDAfUCstHw0NEmnmTGNvNOXLAawEXYzzt6e/t9Wo0zU0ZINc4xJd2LlHfg+AFTZJ1MqcFWb8uBf+TCHwgaQxinUIKaje16IKMELYe4DHCihkS91vyr3ccjPBpa8L7smi8F3UcauerBuAiADGfaB4bgJZrf8sMlWvI0M/Kt9nAHrZcmdvt/3k//xm8HHiP/9jGYIo5JJyh1QU4PE5Cg2jjwMRqfiITo8fO64NQWEOaIsoG003POIQNjUCpJPCWGpCBuUQBCXF0abT+0LLQo1Ai9Z69/wOQ8rZILQuFeTkhSMsOcJNm3Mk5wjWC9qcYT6H40+gwebkHoJLjCF3fwvXfnBYs+Hujd7VYm3JJGa1Lq7Nc/GTjcvh99mnnymVF4dipFIjAwNzisOb6JJDRA5Pbi4Y46sCb6F77u3Bwse53717j9Cw6LsQ6UEjqc7GQGPB8KggTf1BrCuNMQi0lwUCXYAo+dSJ42l42XJdkwLYmTkQANLBmc4meTZoJ9aZVl+EUtl9IhbpIj9gec6e3pZqzs9//vP0wx/8UNH4VC6m5lnZVKE6xnXEpc8Sftw/C5lrMZfuLYKBdwdvXuocjT41zauyrrnoTiqipVvnTFZX60zXrp5L3V2ohmBYqB8B3YJagjPF+nKqFnrLJ598qpTrxo2b03zd9I9iETUtOOxQDVBHggvZlt4/+FZ69NFHUiFVUqkAJcD7otFwt1cOxUBaP/jgPaMigyDYpj0RqIIwI3dJMN1JbUejmY5+eUTv2/LQNjUtA3HTeIPE5HXPXsL/AP1hzW1Sz5ea1GGQ+sT48F7GDnSJ4ObsmTMq7N68aTN+XU47e92CKnJBd5dfEF2LA5D6Cwywan0y/UZzR2Cce+yA7mKQyFxK6hIHKRvwlo3I8rZHjx2Xod237wmlZdXYCcqkgmyc7rrQ1eFBnGzXOElaGEcK2p3WRpvrXaBXNJqZWlNLhz/9RBKo+/YfSATYZA4IXLh2F7zo5UOtxk70lmF9Pf/88zLCOBI4EPQ84NnUTwM7gfNJY6fx8Zy9LMlhRU5SjmDOPmJHsAkU2x384KAKUqF4UevijENTB0don7MHsF8gVUJDl6HyYq6sAvKMPLH/sZkcaDT34j4eeeRRZYo4RI3mkvU1LRSbyj0RlMKtFgKmQ5WmjXVlbDi0yLriULS1l+ToojLFAYkso5yyarXV02BB6oAGddj7MRdRM6SiXNBwRCRQcMspedYgKB/Aw66Hd4kWwKFEQba6AxPUAUBk9DYynewd7C92z4WJX9NkQwI4KIr3Z5M1dlkQAzsZxeQcemS2S5V2nUnYY9ZzzC3rGEcMp5H1evbCeVHkcHKR/yWIYK6ZP+ZKQBjIaCOl69evqQaLsaARJM4A65VrRq0MfZQ4hFCGY69Q4wj3/8EHHpRzhL3FtpfaUHkyes8YgNhSI2KwJoMJxYIyfYwLZwzPzLwRpHLesVd5RtSvdD6IXlJWsfHXtTumdwEEWbEGqXY7jgQc2BWUbbBfoLg4Tbx6evtaqlbq4pwDLb4HQEKCMNVqOnPilGiANECjFgFbpTMkMxOimL+PTt257oj5Zlz5PvVqoBdSBktUx9YE3b2jLu04zGQ9oLICfOgsp9FkVoLj+qwtatdY26HIJwlaNW81WCieeu5DhPN//do11dmwxlauWWOFSepZp6daVFX2JbZSVKyU0p3Re1oznJ/84XrYLbIoSw1qOLyPKtQm5f5iUvuTAtus1RZlG20j3FAXMQMaFLMeyV7ar+BlQQgDo1GQzLiQ0WUeDcTiN5Vd51hf1Po1S8J1i/xe50OzYQGUnl6JsvB3Z+GcQQsAVL0uUEVaRPCiLPpS0JG5F77X9+TniiapvIc6G61fagyVxatoreATAqaM3b3nZnWVisAg5p5AHtuowDoLkwTQGVLHnDPstdVr1qQ+xqnNoFgoOMEUQBkLe8j3Yy/dfgHE3kCaKcSLyr6yzxgfUYqkSsZZTouHbsnTs1YEoqMMNj2lWkfOOc7Tvr6BXGxvxcVgwUSWgesDKDA36vIOuJsV8fidzl/qC1FsLJcE1LthtetlIlhxwGB6HvcdfVNi3rEbQTX0/QKULqZGrisK8RCeO2qwI7tkGqfr+oLpw/czdu4jZR+8lRjIyrBRwxKZIuwJ96CgqKfLyQlql/GjCkVdSz1fJqdk47/93735zeDj2uv/Rs6GolT6fJAl6OyUQeMQMncS5JgIPqe/M9ISlAA4xRHNSkM4pxIjCMDpxji4+++QDA7fF5wzDDaOCdxfEDEWFBMUDmnw4qOWwYhhXcWxIP7IsZLeaU1a5pOq23KW9yXaCydYEbqkSjOHkYOmq6ulX8wG/vzzT4VWhhOh4ESZlLZWQy0mCQSEAk8mgYWg4npJh9qJJdWqVHAu/lakmHuL2MiYdydjkJVx2NRcF2QTFB2nUhmVLEXsjEqnJUIX5kXdiADQGaWGHFT4mFwTtAuu6xyO47at6fChQwlHg/f2dHemzu4+d+/OvTZCcetriTh3KXcjPDrOgwj7oMZwcC8oCGH8UIEYXD6s7I5RmZoQX8aU6BzjgxQri58iyghmI1Djv5UJyXJ7FH27uzjcQ6MDpGeh5Gicczd2MhBzs+PkyVJnh+eyrdzuQKyBlKCLcQnSUAEjFckakuFsy4WSRWgG0Ow4CMqpt7+Qpmfvpfb2Qvr8iyNpw8hDqVToSfWaMxo0WOIv9NxQw8nanByFgwffT088sVddqhs0jSxAuUBFxdmFIsa7Ac+2roaGZD86KAAsm0Y3O2WFLTVhVAMvgo5NcjThrKtwje7WZGiyBK+Q4ExXxKE+fOhj0fFIgc9UqWFwYzmjgZ2aT9YUhd1Hjx5RILZ71y6liQmWmAeMnfeKDRLr+8rVr/SddGtnL4D8sCYUVEj9yMa+t69fjt17772Xvv/9H8hoc2DgMbP3mUcMXalYzspwJQfDiw1Jmaq7qhAoDk+klQnu+3RfIDDvv/euPv9n/82fiS5E0b2Np521PpzrHLCeOnEioTJGQT73QO0EMqmsczXwk3yubQD0xF/+8pei8TCHY6O39TxSSsogDUIHOCzYs5OnTqbPP/8iPfPc81pPqKFA2WTdQd1i7bNvKQKU+IOaX3qM2NcK+HKG2RQq09NAaf/uN7/RPoOWRjEsB7Yd76/riSR9WqLHyyfK0rz66reyM+HMC7Kp7JXuXvZtEh+dwObdt99Jm9ZvVGEuaKZEFLD9uV8KQIOyIzrALVOs+ajXUluhpMNYGWZJOlOUar46NDwcR4I9gVUIaGROMffJNbGRrD0c14sXLqaNmzZL+Ys1we9YHw7uGwKAOAcMYBlNlroV+vJjozn74mwqPWlWr16VBpYvk61SkJmdTpxl1ngE9eqJlBHYG9evp9defy2tWLkqHXjygND2kPrkLJu4N6aeJ5xdUJrefPNNof8vvviCRAAim7hi5bAcLa5NkMEzQG/69W9+LcSV9de3cmX66uxprTVlwzs7WjWTnFUfffSh7uu5555TMCkVrmpVhejKICwtqZ8GdTScqb/69a/TI7t2i/LI+CBhznWoe8LGcS3tnb7eNDYxrjVHsMzz2D67liKymATkEiohA9tRce8E9UAwQICzxnlCMF0FSEL2vLfPWZRC8pmtzziTTrE5vUWwFeLzt5WVuSX7RHAGMk9AP0pDQQF8OIk3RONAJpw9ypqDTgfgsHnDBl2PvRZCHKxZvhcbTLbsow8/lLra2ix3zLojo8zc214uZclvBwYwN/ge5O/FtgAEK1KDQdfnTgVi9NHgOxDWoOgaYYJnnnnWxc2NhjITyP/WJEVbkmOtoLhWV5NJ9iKqTw9t2yYwFFDDzXu/buYcEv2iqRZNY+NnzBEZEBQOsSN8LyDu2nVrZRd7+6hhzABFFo1wLYAFG/gcSocwCciUYt/4PHsohHqoNYqaTNYuNCDmnWwadY88k9UzQcqL7n8RDA6QfoKqDBqSUVIDz9xxfezePWViCYSg8TLHdrh9jwCn1Mft2vmw1jHrkHNAhdQUn4+N6necaQ+sXiN/xwGcr8H9ck5QNH316jVlIPEduBZ+HOuYcwo/TcyX7MPa5kbNB1Qs92fhun75rI+MDTUYSNGTbQFoWfPAmlzr4doXCVJAB2s0xYihIB1QBHBItXqrV9/HdHH7iaBWG7SiLxJS1vPaYzw3300Xd9YQtiVaL7AGuHdsJNlJaJWR4WLP85wAFdjTS5cupps3bynAYh8F1VN1QgsL8rkBvtRRfQa2xILrW/p608gIQkY9uk6sB+Y/erRcvXJJgD21wNgssp5kSgV6CMwvp40//A9/oMP5e//OErbQjpAMFWrtTATGGudWfGxULDI3MbimFIJCNfKBuWAkNPPClMFQ4Z05yTwUCAsDhUH8elJzlJwXAE4nSilr167T/YAUCzVVp18ftFFcicFEUo2UEsXVcpZzERPLhkMxCv6URcF45iBChUugeznNFT0JLBVGA7dzUsIJR0np1Uwlw2ELmTQmI4pAIzhzIIfT6c1hpSKn+LiOOYj0gchKUujmM26SIXRPCYIRGdwNG/R3F9TWzTPO94xx4l4s0TersRXvtt0NEXFmWajOFpH5qIpWUJ2eSSNr1woVw3FbKrqBllKx6tTsglOnZnMhMtmPnEni3vVcmYLGM2HAUK356U//eSpm9RWph8zMKEKWPF9bmwxP8OF7ertzdszbnHnlXkOdis3GfJ0+dVqSuxi7SqcNU1UdUL1xlB4Hxa67ozaZDoyM0dKUGot2vAkAiMwXJGVMgEgHTvpd8PfFNL9AOhqeMA5hLZ0/fzTdvPVVaizV0/RUNQ0vfzCtWbUpbVy/M1UqBH4oCRVSuUimxVk5ngHe9cwMCjcPpLYSBeVQuqAPuABQcwE6nZ0t0sIPrlunLEhne0UHpYrvoCUo+2j5WuYZEQQcOxn1bCQj08YYig7Z1i6n/ezZc6ojWTY81KqTinnjfYwR65T9yBqGOgIFi2BPzpO0/b0evGeTDBqOPoHFww8/bBWw3GiL9xnVJ/FutSmu+8WXXypDAN8/0BXmzM0TnYa3nG1FajvI/f3wRz+SogsBleqNGmTBjBJNTY6LanLi2BE5uy+//IKyibMz06lRaBeUEfRQrSv1B2mX06TD0zWWesnuoRyHZjkBEWurWk3vvfd+Ghu7lx57dFdrPaq2LXeXZRxxILkMQeInn34hPXwOdVLbrGE7twWtVyHw1KaoQNf82KBpyahXodXMOdusjJ8Pbg4gkCxsnEQ8chaSPSgFvkyztMLSdYl0oOi39sG1mf/enhaA7ssWnsDRay+6Vgj+/FeXLqfB/gFRG+sLddW7MVYEHMquZBom34Vd5B5Zu0ENEkUrSx+rPxI1FuU2UWJCQhbZRrIEcJhDgU3UgWwTr12/ka5dv679Q10YDgPr3bRXVNucWYxsB+OBA0ggjmgCzoKobnkty5blmkDWslE5CufRqTenWuhezZKQXFeghhiSBdkYsqs+b4pSdBMAl+UtmR8Oa5xBggvGaN3Iuqxq5KJPZ8ZpxuiAie90MfGCnDjsIVkKdxX2/QdthOJcinlRWwJhBoCCnx8Srzhw0b+Je+EMxJljHTJ3jGEg/oG4Ywgr3W7kGY3JGAOyKdhngDhln1Dsm3GzUaPmPnthDPA5qCUoDFGXRtF3R5edJc59qWACVma1oQAuEmBYva5MAXsQn0LBfNFS/fgIApNy9i9Q/aDxRHd5nm9mEnWyOT0nDivrLShE7FsVk9P/Z3Qs1aoGcFgXNAmkIB97QqPGxoKdPs5bdX0Ggc8F7WrI19PtmohugCwDNnq/qIIL2pPsN+Ya+80473viibTmwbWts5H32yluKljGB6ITO3K75aIlhUHg76dnBh1dvksO7vkuxhyQ10XGpuIYULKvRg8X1YvmMyGo75FRdF2B+40Q9BFkcC3mHzAgajtFb1a3bBQpTfWE9sTa5ezGZyBTA6hCHRE2RSg99aq5IShBrrIxmXWCLZPdyeCszgt4BB120oO6RM+iRn1e2aaHdmxX1ou1hF/EtSanp7Qn1KsEkSJqtAQIrM7yxh4z7of9YUrZuBxwATGosg4MyKEmEDHAYX8qXnyWcQo1MvZBNK7lOUK+nu/h/MLZx2fiGgT4nKnyT3MDSWemann9Aypm6mOxqOA6QG3dX276KOnsXH+sfiCLFnzhWVWHk6n3kVljP2GXoYKHfDC2IhQNI4vCOuLsllSvGEfuU8X7COY4X6IOL7Kn+HBcG3+Adcc6kSxzX69+8iLhix0Tja4KjX5W8wXjhwCeNb7jH/6/fzjzgZEnkucC6oiaD5P7nZow0FJqGhiQDCeDHJJ+4YiSclPmBMQDnnBW9tFGzMo+GB1f21QMTb6oUZ1CJdXUJ8vzMtCiXeWsS2xIJpm6FBx5In+KeyOlGc4FXPfosxA/RVvKssKq88CI9roJF0aN76WwdHjFkA6IcDa4B15Oy7uXApkX0CiMnupHMg+ZaxKoCcHISgvI0hKJg/ojX8qCceGkU2zcC8V1BBqSBkTJ5MpX6twd3x3Zp9i8crAwpGqiiDR3LgiF6kZH0hyoMU88GxUl0HKuXL6Utm7erN/RLXehAUPW98FLVLCc/lfAmRXMRH1z2Kh7lyRuVnvBQfj1r34tp7F/cFmanbN8atSOUGzllLwzOF9++UVa88BqIYkYJtAwURIoPsXZKBptwyzgYII2q6iKQ31h3s4BwaDSmRjKttSWOtP09EQ6efp4euqpfcpMiP/aJJVdTIsLGMlmapY4ECiWnEnjk7dSszmXrt24lG7eupqdKtdN4MCXyqw9nC2cNyhd/enF57+tg7pSgTfZnQpLHOoSaxZFAwTg4vnzVoSpkDGrpc6OntTTPZDKqj2AdkiWpU2B5pEvvhA6AyJBABBov2p3svPHIY3jzgFGIfNzzz/nwDgLJ0ThJZ/BGMKLZV3i+CMRaYTW6VQFKVlVTZQKGnx196hwFuoMGRAj7KCVBEGu7XJDJSNp8LM5wDi8MFz8jgMKFF1ceDmlpj3KqSrQR8QGEUdZdVUU5gfNgC66UNRSEn8fZ+dP/uRPdJ8cejDyccRAnKB41pFInZlJX12+lD779JO0YQRJ4P2ps3+5AkKpjkwb9YnmpaK/5T4dqo8BUCg648pawzHihcEFobp+7Wq6fPGsahm2b98hFTWyC9K3nzONRUgvgU21LtUqHOxtD23TGg9kTmpOyA0qqJvJymJLQujYvzSeDEBB8qCZwsABhrPAc2M3hO4PDWlfc1hJ6raQFEDiJGAH2WesBcQRXLNVSvONhdQsmv5UBqBpLqUNIyOpUZtPxaWUTp08mVCwWr9xPV1EZU9AtVRUmGtSojmXuu6ixpWL8AOlZdwkmFGd03w5Q9WtucRGIllJ8ImNk0R4to2md7oQFCeEMeSwQg0xMh5BxwqAgkCR8Xz/vffVOZ46FgKRsM/RJ4ifoQYn54s5KJeEWHJudJRNIWIemU/2DC/RERpNOUc6txqeS+4jFAihE2D/+Ak9gzMPZxUnXgWaSMkup2GeOddBWeFsge/PHueecSjD7qr+MC1pD/E5HD2CccaPswgnC0RT/HbqcFTP19Fat+zHqMOjlxDObfDIFfhCucwgD3YUChcIMXaF7IHqleDRd9sp4g+2intnfXJ9gj7WB+pl9M9gjEy3gKLpMcYOiLdepxHhXJoas3QvQShqXJxH2AKyg0GLIYjGNnO6hI1qUZx1nuHMuBaG3xPc4kSxzkSNzk1dPQ/9qQd6S64R4ty6cP5cOnvmrIImHDn8nQhmtW5yfYdsVgOZ9TE9J8EH9s30mW53xZZsvqkl2DVR0M6eTV8eOZJ6unrStm0PaXzIjgaNx7VYbtLL36nBAo0OBgg2URKpMN1SEEsAACAASURBVD5ybVoAPqw71g02keAPFP1rtSNTaOoE08pQutY16imiJiP4+gTW6vBNg+Xcn0Z7lzqLnHXlv2lEyXVA4t3/K8RPGvLRLl26rKxcX7cpdQQfjAvrACecACIAA+6FZwhqrs6f3IOIf4ssj2SZ5xdUvH7uwgWd70M0Y0XmGVpa7tQOws/3MldRnO+u6qxXZ/miUNry+S5KJ6gngKa/EPMSfSyCQo+twA/hTAXpl7y3eishkIPq1krND8/hNUO2374r9oU1gxABwIeYKJLnN308/B7GFJsezY95H/uZPWGKP0IgpqFGYIRtJIjCrmKngqZOACDws2wAbUHgUFX2Aj8BFoPYMbnHE/WTalGwbFBBAX4T9xOqYcpmVSqioEmMAZYGvqwK+g3kUv9BewMyaexV7mGg3+PNNZ0tpObPGSnmBVrpvn/5n78ZfHz2H//UlKFKuyJ4tKFVPJQd6ChWYyHgyGHQ2PRMIoMlZ/4+p5VFiPOjTaliIi/sQJHuz2BIexi0pFhQ5IpDg+GiwAeDNkfXUqUf7RCbrlQw+lcuK/XtLpJLOni9uf0+oSodFd0DCgkogfCzpVmeURpGFOdXRW1qelRKn332qVR9gloUm0b1MBhNoGwV6RjdjY0V1KFAOyRZKXQVZK1L18WpgTMakbgPJyMwUsrKQQtpfw4yNoAdFyN0yozgdOQaGH7KmGVdaKJxnADGCcMZfT6gXbWVi2mwvz+dPH48bd+6zQFSAYWPsuoHzB21Hjlz3FIhy1kOnIG4jxgLxkGUsvb29Ktf/Srt2r07bd2+veXcRvDIv+MM8AfniYMMpHrHzh3aTCB3eq5slKTHHX0zZt1t+amnn9Z4EnzQhEvromhZxP6+gTR6dyb19XWkX/3mF+nFF59OgMfKyC0spZ5uZGZd5F+qELQU0s1bl9Lvfv/LNDZ+PS1JeBPKYOazLjRSdbqeBpd1prUjyNemdPfOZFr74Jb09JMvps+/+DxdunQ+Vavz6eGd+9K2bTtTe6krdXX0p6XFQjpz6qykVZ999mk15MKvKRScfQtklrUn3fLZavrw4MH0nW+bFrSgVGxwg5n3kOOzMhF/jh89mr71ysvaX4wHzjPOAtcEQOCw5r8BFDBCrH2jZaARVmWK1DNjSrExRdog0NSXMNbivufMgDIa2odLMrLsDVLczAs1LsFXxnFE3WOx4ULZUO8RGpWLMXGuohasmh1zFc1Ng0rPCYnnIKDY91/+i3+hA21idlq2AXrdyLq1qsegWzaNzvj58aFDsiHf+v6P9Iygi6SqOTxwDmNdC3Wdq6XpcffakQR0sym64GwWegDppCib4GVy7K4kl0mZB8qOfWMdQ1PgPnEcavMLsp3sPbIwjAOGnv2rzHHJ2d8Q0rCDPyPlqsgisadMJ7AOv5qgMZeqTWkq+EG9iqLCJ57YpyLce2McAlZlAYBhXEVrWrRdgILYTqPEDjcenZqY1LocHx1PNQqLUZAZGlaGDXrItZvX057duzWfEaCRoQsaIE4X2YFw1OM5cSJASDm8CeKwpxxI3DfnC0EINCEU8HCgeFaezU4otSGmZQZ1Booh5wuqYj7EXK8Q9habEdkCzoHXX3s9PbzrYc2pOpPfviMbHcEzAbH6D4ze0yEOyv3Y7j22XbmOwb0wrOJGDQt7EbAGZwVnn0AbmWX2D4cs88DzQa0VV33BRfBCXwk+c4ZYhZ+SoLRIAyqD9FDAhkX/GcaDsRVfXfx8q3RhvxlHEF/oYVDaeEY1582ZAurHdD5m6WXmHQcEcA67um/fPikxoq4jdR5lg31uRU0k9pj3cpZu3fZQS/0mMngBIjCeQpTHJ9TRnn22dmRE9BNobxI4yeARYyY2xdS0CvzPnTsvx4c+KlyXYEtnZ5uphs6ckEmcThNjY1oPzCNnB2uIdc0fZeYWF3KXbMvZExQyD5x7qvEQWGJaszKbvX2igDFf2CyaE/IZ3iupddZ7FnPAUQf0iKa9zBGoMYpb2Aso0WR6uH9Jn2cBFM7Qe7fvqoP95cuXtN/JQNIrijoo1ozUgai1EPBqeV2CbtYegaxk4dUMrsPSyu2Wlg2/h/GC7kmdC/YSh5LzAREWZ1pcQwuwhR3C/jMugAhk/leuWa0simnCLqLHv5HggprkWRbdAflcq0M512TOmSt8LSk9dXSmRh2p5hnZMIIDan8IQqBtRp+1QMwDyI1zRxTr6RnVrKrQW+i9fcV2KH85GwiV7s69e6o1BLgVXVZ1BfPagzy3A2RnpbAz+E8474wvgRYOvMY+i11EhtZF/647shKWWzJITTTXIsU+mZlx93DGgf1KQT/+JzaJsTTgYiov4w71EeoV/8Y9YtuhO7I/2EPUsITP45qLeYsF5Qbf4TcTuEDdj/53UHLZr2TRCDaguKtv0rIBBfes38i22gcwtTJ8Q6Tc8fddsO9zhnHjOaHGcc7AgKLOwxnUimu0svCJ5qfdrQlE0arVFBgTxFhtrj2NrFuv9cD5g11a993/9Q/TrkKxSShJRkVxnFk89jisgoSTJ973lSu66YiGg+4k7l3u9cG/sQGgL4HqOiAgJWYkiInG0DBIPDxF4BxQfBkFgUFJwCBHUOEMidPvOnBzJqLS0al0TwQEERywkBkAJohUoxCM7KDpIMspSiTIcIzk7M6QRr2WRkbcqEzFz7k5oBZDzsSIShH6+JkDGXxH62c7kGGzsimIsn/zm9+k/fv2WUEMGosk3qyqoWehcLiCxnKfkB1eQaWKrAPGQo5B7h+CMxXUL9REQuFABhlOPbU6FKnKgC2l4eVD6b/89u8kKSmaUDsdq+XFt9AuPgOdS+OZEaWY48iwgADoHtrK2gi8H9RSPTiWD5nPSiYGJZ+cvg8knfXGw+MU0oyGDUwwGwcF80Bq10VuszL2b7/9dtq793EZ25u3b2f9dVOPZGD6B1ITtLd9Kf31L/5Tml+kvgRaWzEND69J7eWeND1VS6tWr0kDQ93p5Mkv07ETn6X5hRkVlpdKPmyk4jFXTyuGVqWNI5vThUvH02JjNu3e/XC6d3c8rVu7OQ0MDEtq9/ata+nEqZNpcrKWdmzfk/bvfT71dg6lYrOSSqmSTp04lXq6ulQDwEEwPTWrYuoFslviFbvegPVJxuOjDw6ml159JbV1G61w6hy6o9FZoTfjE1o/BJBtxaKCChDN2I8FOouC8GcRha6OLlG92GOm0bhuB1Q1aqBwvvl+xhvkHWoXzhlKWBwA7EEF1DKKBL4NIZyguxzKoK179+5ND65d68wU9EKC4izgILqggkAoKVUdNjgTfFexvaLgAidUSk6g/hyM1Tk17Hr7rbfSP/tn/zyNbF4nx97ZsaL+XWNEUz4Og/aK9vjcIipLFNG6qI91KcCAZpwq7HSx7OWz51Un8cyzz6RNm7fImSFY58V6xRHS9efh3M+qLwn3z1oFNVdwAI20v197mAOg5UBRy5Ub1IUdZB+QFWEe1R8kF/HyHYA+p8+cEcUyah+wJQ5AOloZGsafrCtyu3x+7foRyTSDLvFMtogcfATxRs5RH8H5uHjpvHjbZMB0iLFvcIqhIGb5UdBnalZw5vk35giqioquyWDnZnVqKJj7oGhP5z4jQmP5k2tXuDbr1+pWUOpuq1syL/Y9TpCCUIkcmOpnisCiGoxBPcIB4n1kBaMvUGTVmUv2CM4aL+YThxWAZfeu3Zov1ilKRewJHBrOMA5/1sqZk6cc2C02EkXRcshmq+rZ0t2JAIbvvVFoil7BvOGoEDypcVdWAgzbSMDN+3AkcTh4tsi+kC2T0wlYomxBKQNnLrJXbUU+I/nJywi2KUtyiDN6zBhiL1GeAaijszHfZzocwGGh5STyO9Vbjo+L702zMMYr6l2YP8ZTDjtysjOz6fyFi3I8WNM0+qXnVdA/XUhse0R9i4P7aUuKLhuUWhaZMZaiCppBrbOEPzaEAIf1zv1wtkkUIKPuQY9jX7nBXlNn160bNyRUQgAF3QfniRefg93APRlMsQPJmVGvkdV33RPjBsAD6IAd4lzGx2AOsDWR5cF34UXdqvZdpkoGei5lodkZCxM0XY+kBoCsIRybYiEN9g5YzpveB0XoavckO8y65GzmGaBQlkG3AZkynRFnjvsA2GFseDaoM7zXtEOfpaLB5fUCnYc1RWDKvXHPBHWMKfPK+gk5X2eUGumWai8sTsAYYGN4Bd0rKImcOaLeSAkO+91odelmLYiWDbtlqSAnVlRSsqSLzsIyJmLG9LloPdT/gsoZrJqgYrGvXH9p6pSoZNm/0j6jRuz2Ha17KTm1A9TQvBYalelCAUzwWTcjdHNN7A4BHvNO5jw6rvN+zh5n1OyPCsBTV3gos6bGY6O1r5QNokB+RuAs6H+I6nAuAAjw0+IIpowS3ATQFOCrgGEABhx/FNyyPWAeOKvxm+Iz6qe2SE3GuIA59mQIUJC9c01UXfuVbBpzgk/IWRNKqJz3MT7M79jkhMaTQIysCUFF1OKpXgVbjyopTJUF6npnFFiQtbeN8py71qRHbA/ZYgng0CvE9tt0f2dNXvi3f/vN4GPu8/9J6JupNrmAt+46DwYh0uo8iFCT3LyJQQcRkxIKmvJ50amoNBV0cKGoweAxuApUMlWHhRdNcKSl392tqJQHJEBgAbIZRL3KPQ94MKlosCnbKzICOfpJU9PuAO30oHmWEV1TO3L4k8Np546ddsgUzfqAIzLWJ6RIUZUqCYuUQw8klAUX2Yy/txEydYWNxHVwRmKzh0pAjBO/596WDw2nv/2bvxUnnPuLKLxVGFlI2qhCD4aW+8DOaX/dR1YokHNPep/+DU2CpWnJFFJMtm3rNqdgcT7uy6ZoEQh5riv4+OiDD9LDO3fkJmWNVCxXhIqI+5oDsr83Z7kXCwcOBo3rG7WyUgXjyeEIBxad8T2PPy7jpHTqkou4uC/ms0wx2SzUk0a6cOGc1kFoSBOZM/6i2EE7gAJYKukABFnBQG3fsUMOEtKObBy+RyhPZyV19rWnd959Lf3ib/5TKpTgr0eNwFzqqPSloWVr0rLlQ6k2P5Fu37mRuns70vT0uJzLxQWoa+3gZmnzph3pe9/5Xtq2eUM6fvKT9Iu/+UtcAaVf/+E/+Mfp1KkzaWpqNJXaqKuxGtidW5Np84Y96dXnf5DKqTeVljpSpdyV3nnz7fTE3r06kBj/nv6+NFuvKcOl7ARjBKrR1p5OHjuWrt66mTbtsAykkSwXpeGoM+aMAWuxo62cfvaXf5m2bNuaHn3sMe1NDD7oJoeoMmQ056rW0tJiU/dOoIBzROaN9QGiilKNjE8v6JAlRJnn3/3ud6LE4WjJsORO1qUyhtHKFlLzEPraLiW7UAAhbQsCg2HnJ2ghhzFOAdf54osv5KAeOHAgXb11u0W5pIiZz47fvSdpaMYGtPf3v/8vacfurVrzZBmwGVwPepu697ZVJD0s441jnBW4VHuFApY4zaZNiFrAeqzNi6//y7/9GymI7TuwP0tu0uV9pQ5S2btF10Kx7qE+UJx/YP8BCQCIdiEnaDHNzc+5JoleDaIWNgXSEGyZcrGkIJ3GbrIlzaaKhvlp2cN2OWYU6NMpXtS1XHsXhfqmgc5LXpRrXL1+TRLN1OlIwWbRjiyBJvQDZ6ZLGLh07uxpSZJv3bZVNQTRxTcaSzIJA4P9qX8Q6eB7kml+7fevaY43rt+QOoXAdwv9x3kHsFE9UKbvwSWW/5U51ypChx/c26e1SO2K1VzMqUagggzZ5s1b5PAyDtGklUON/hBkyJgDqD443PQ1wdaCuGIneNnxNEjDUUf2ZmZyKn16+JP0+BN70779+9JMtZpu3bmtQujIoAMCrHpgTbp3+44KlMfvjqaHt+9Qs7Ya9Q4c+vV5FXo324uqA2F9ozh07uxZOdiccdhLZ8HupfmFhp6BMWKuuHfqQljvjz36mHpk3Lh+I/V0uScL1A4FKDMuTo+AlJ84Q5y5jHFkhUUnywIqZHdwYADNkBJWZjJnqNXjJysXMj6cpdBWr1+9qvUFe+HhXbuswAXddWamVcwuzn9Hp56B8w1ggX28dctW0YyDyy6SKdm8LDNKVkDB5Zkz8gme2L9PQSNnCk65sve5Noy9EEXsn3/xhZuCPvJoGlm3Tnvh7m1Q/Wmd84BmqH6NiKq8kN56522BBDt3Pqx+C3aKpvUThxDklnFftWqFwArOJIYWGhQNAAkCyCgAnKjPAbQcFA5VtGelKGoN2ANS4MutBrgH3sPeZu0rC8L+wp+QNLip00MDy7QPcd7sZLpnGX94kY0l61KgkfHQkOjaqudDKjV3oceh499Y69DiWFvcL7Y4BG24luz9HBK6KXVldUCAIzJ3rD/eT7DGWuOc1hzkpp6uq6qqiR32niAWCqApfe2SMA/KmGmDc7pPskasR9YVdWI0FEb5j3OA8UPkRsyJsTFLOmewl7U8MjLizt7ZhxD4mYNu+ShQPuUo2u+i7oTfI46jtZrvgQkdm5qUTYACBvWHoBqbTEdwNfCVCp0D+lCTYgwouoa2zLNgT8jYKavaqld0UMuaIRBkTatnD53ooeiL9jioTABzgX0jY8b1zp6l99ERzTPXxudkDalnU27MZ8q1wdcvP/9CWVi+T4FsFkoSbbpJsNejs5p9zp4le4jAEjZp3/79ejZETZR5Vz1xTX6D6qump2UjCX6xC/gN7Edl+Ou1VnsB0Y1nZwUIqBdWIbXOfcbcLB4HI2Rzol5b3d2v/Fe23gTK7vI883zvfm/tVSqVttKKNiRAArEKDGIxhoCNt7SdtuNkHHdiuz1x7DNnkpPOdOJ2MqfdSU9Pnz7T4ySdSdJJnPjY8YINGBCLJBAgIbQvaN9KVZJq3+5+75zf835fwTmkHEVCusv///2/712f93kuqhg6f95CvceFu/l+CusgoljDMe2ZT/zhqx9MPo7/+Fe1WBpMC8GiOgsU70P1VO2nOPPwPjVcVSxSaVcdxRGgaAobSga1X6e1XbKkf07unt05B7sSVZlnhnw+VSs6JBrAoR1Ktkz2CaYtzBxwnXwPiQILqoHZ0JJkokT//j54FoeGgIMNgQYGAbWqvVQl39fViWrhBDLg0yQoJy5rDww4RLFqz/fGKgMbk2+l+ukQlbRwr3IkWlNv53LVba3t9sabbwifzOcSaOvA6Zdnjtwzhuz9jiS27HBGolSlck5FIwziBxp4GUsGDWNrjQ1PFSJW6AhwpybHVYXfvWuX3bhundaXEmmpSvcFdhjXKuD6MPxSrA/iOaoSiQrSOeWFJw/zMmp5z85oM7Inttyz1UrAg6Dtq1ScNlCZNtCvtAI7b2sywIxxrsgIR6YknIF0AILGi6A7iYSMDXoyNKz5DAI7FxusSUOjkpi2//FX/82S6ZI1ErOWLzA3MmvVMoKYrfah+x6ye+6+x/7m7/9Cau+dXeiRFO3c2UuCZeUy3XbrLffYox9+SixgB/bvtJ/9/IeWydVswQJnktj2wENat4OH9loiWbVqY8byrYiYNWz0aske2PqE3XfXY9ao5CyXbLHLFy8LIvXwQ9tE80flq0LlhrmBMKyW5+wxWJvN2+6391iuo9XWrEGt3gfZ2HNxDstxlRlV5MeGr9uevXsVWHT2dMkBSKhJYn0+B5TPID6UdPYZ8P3Hj9nDDz+ss66zE4w+1V+SOeG3aYfPTNszzzyrzgoFgYjfZa8SfPJM2FsYNRwZ/+7JFIkPSSHYZldCdaIHd4AkzzxfqEip5Nx8222q3LCH+F5gLlShScJnYNMJiuE7d29XtfzBBx9Wt2R2AkY0zprDwaSlQjWeKicMWezn0A6ncsQ54nvk8DJZ68jmdZ2cOSlgT03Z1vvuVSudz8Cm8RnthTZLkjAjRlrxwB8YFg4NCIA6UrCUVRwXDyRBvOkBrsY9Q0cOGwmsVcxEYB2wXXGODYNOIIEDpOp58tRJJZEYdH6iWBnrLP0AhMawKlTI4gyWChQBliTb5k4XKBq0o2h9QBsJFe2pM6dlK5YtX+5ilJyfEHwJwgFuu61d3RSoeS+evyAWGjonIreYnZFjVIUvdICxidi5yA1PtQuRy9hRi7hkbD37gio18Bqe1apVN4hpChvAM4qFJhJUrou9z/4gkMfpxaobhS2e0/vtkmaK0hklKLA9HYZWvK9PjHLAEwlMfBA2YeUA3UERvTxTtBNHjti7R47ZDStW2qLePpuddGfcyPlANY7VYbdJ2VsSEZK4devWScNimiHYoCyOn/HCjEObCCx5thxCGJs4O5plQkA3VJb5N/ayY8CzduHCRQUE+AxBe9hnEoP06jcHnEBFA6qhIx/Pqc9dgi8H5lPRc2Bd1AVgoDbANWLyFrsvPBvOBDYHW8/eI8HAl0ugMpEQeYRD+2pK7IBp+MxETZAb3g/pBjTYmULOVqxapb2syjRkFGGeLIpFslZDA1fsyuUB7cWVwDgzWQVQ0i9SJ6FNxbZpzrY1BYvkmhBMpHgA5TDfDQwEm8/a5IAbIsTL518ZFNMba8fZW7q4X+eWtaGb6LCkhtAC0S/TVSTQJg6ikwaUCEFMBcnAukLxi+dL0K2ZlVrDahXmUhIOXyrOao/wHcRG/B12Oh10GNjb6tIGXL3PE3ghleeNvWdN2CfYDj6DfcV7WCd8NNcLiQwJmISam4htohDOUL/DkzivMGNl0LwB3RKeBWdWiI/wes3ImVnvogVKXmJHzIu1DiPn81hndDcun7+oYi3IAz6fADeSYJDgC4aDYnlIENlDXBfXzD6ngC2ByhDI1BNecBNT6MyMEg7FEFDpptIqkmUpBOR8top1I36Q1szkpM4le5hAmHgSmvEI1xdNb0jEOFdxdoV9QCGOjjk+SLpkkFBo9qPdi+cqmqBd4sx6PBvOWExwItw/Qo1jQsx8B3C6OKfF/qNoxRpi32KHIurGUaShU0FyA4SL72D9Ij1+7IhEMUIp2JeKgvwuX46mixNlxHjBi2NeJCaZYvh+pjQrcU0Sm5hgaN+J2RZtlCkNjXMmONfYAQregl2leVaOXqLLQTekXKza0NBV97k1mCeHxWJYrdX1fYxTbL92478w8/GDp6yzvcvSqZxBLFCrAAGitQIulAp61N5A9XnG1XoDzRoBvNrqQcuADG2KjkhLQa17Hhyb16fqOVA+/BPp5XBY3BQGKeJ9paYe9Ckw8sx8iHEpJBUsAJUDqg9ielLVyOFcsXrklH6uzuoZ4Jg2VwfKrGGokM+ND4auAAsnjG3Whe9g8cBQE+DEREQtQxmFtIbUgYlJUA6sJMOHwn97JU7BeqhcssE4dATnOKo4wBcDSzaHhrKa5oYln7eBwSvCmRNwhN6pIDsRnqLvDKxUPFy+WwrnQTDL8YoMoXl1lg1VLRdtyeJFqvTh6BHcwyilMjkZVSUbYdA86r7Ea4y4TZ4JRoAWstqbFURorivpYTO//NJLtnT1Gl2zD6BlVD3SYZCAmQ8xY/xqZcfLz0zPalCvNFvS99MeV4IoBpJpqyfrNr+vy/a9s9e6exZaV2e/NZvtlkykLZWrWrZQtmSmZuPDVfuj//NrNm9JwspNBBbzNjWWtsp0Rg7/m7/zFfurv/5/bRDqu4Wui/DMs7+Qsm4+XbCHt33YPvHRT1m1VLOLg+/af/7L37fJiZIt6F1m+Wy7rb5hnfX2QrF4h/3Zn33Lli6fb9OlEbN0zTo6W+3atTHraV9qj9z/GetpWWO1mYx1tOTs8MG3RHN8/4ceVvW+KAaLqiUIqoR5o71LpZ/WZcOefeYXEvPr719kpXLROjrafMC4BGsSQ/QkXHCI0/50Zp74o/MoXRynbmbdI1sWg4yimU0m7bbbblMQrFZyjWFOJz+Iw3Sxi7hjx07tQ4auVcUKGiRxUDRW5SM+VsUD0S6i6eHXQVUvYk9jtYvK7cFDh6xcKdov/dLjQRgLWFdVgQZUwnwZmGD2Hur0P/npT9Xavufuux0OUHbIoTO6kKglpUFBUEwV9Or1awoKCDznze+do++UWjBBWxjcZr/B/Q/9J0E2GhjRrkH3iG0C9qGkPOfdnNh5pOOH3fMk3bs1sWAQYW0EZVTv6TA/uG2boCkORWPY0gdgVYkEtoBjTqVs/+Gjmp148MEHZUd98BzWPHQrfNA1zhJEzntsGBXPaANYm9gJxUmzTiST2JvXXn9d9pJ5ABJI7FOcV3DcsdOqak7i+jV77tnnBKvZcOMGy1ANq+HwSThcGDSuF/+NDaRCSJIs6EyAoQrCKfEvZ97x12ZtcmJKcxX4FiqX2FKunb3AdUWBVShQof3k+rlG1iXuJ55NLIyQlEWiE2wNvogEk6CZvazkg8HuKkHUtF/PzKxlU2mb390jOlXmFBb1YSPAR/tMQoTnzA0CI06bSLp47sy03bBhvfanAhfgvoGxK9p3/puE6cqFy7p/Vz52SCb3wwHkefFe7p11JJii48YzovoZhRgjC458ScDs+57CxwJP5Nw4mxXQFAawm/gyMRM1lEwJchXgc3OQZSbjGuHfsNFKdBwaZ6mkSFMuDQyoO7Jg4WJdl9hv8PVhboVEOt47QerQEKxQs1Kip/sj3xwoW4EOOVwxpYAHRADdCmY+1qxeI/gVPkz02e0dNjoyLJ+PbyVY5JyzPsQCfHakzOczY/Dt8CNnYiOgohJL4dCp/DMaPufz+VG3keKaCihe7uSa6EhT0OH5itEoQJ8jZt/ZKSdtZmpWiQZ/VsBaLukMQS5AV1eQcxgrAxV/7G6ra2Wm6/cE3fcowSCBrndnfCictSSWoHhDgKrOtHSSWhVPScvpfUPkBONA73gPXWLugbNMhxRbqAQ5UKVr3qBWs6FRKuYwIbkuBwUo2QcR9rwPiRFIAzgDkkigI8Lnd6Nn5JCbCD3SHG4upzMX2dM4B5olxW+UKyLEqDUogDatA+0ZZhOY9WltVQeNfSWfFp5VRAiI+UmdPw/ugc6T0EIWQZeKpOcC2wAAIABJREFU2ARdDRLiyNwHuxodVlgmgWS6D/OkTwxuoavL/ud/9UrdsimflyTZISkXTTmQTmDDeRKppDXR5piYmCs+xDnN2BXmtSRpPV3dc+cAO0m8ymuIfSanJnTW1AHPZbQW7F/WjzkKZ+Byn8F+Ahly6dIFIUBEPNIzz7o6ewKUzaFUIAW41mJtwsYnxkRmwdwma4hdwRZ54kLM3bD2TKd8zTQ2axCRxBHN53V398q+sE+uD4/Y6JSLGZPcs+50MmNBLQ8zbLFspxIf+mDycfinn1UQlzAq2WnLZfywF/J0L2CsmBXLxvlzl7Sh5rCE3mbQJleADFZ6dlYBPkNoGAWqdBwIEgMOMw+GHxZCVVCxLQSGkYQPXLOxIx0nbyT4iAfUX++dB1p4GHXh5amwQtXLoCYDacKx1q13QZ+9sn27oE5yWPmceLiVRIQODhAMFosWH58rFgio9VoQ7PFWoOjNArMIQ6ZcF233vXv2OIwqYFrpfkTV8gjTiu02Mlrak+C6+X42jrodwYnC0CD8cxCMOnTosN11z902MjY6B6OKCVg6DNBh2CRGeOCgqh6a2dHwfofWo4tKTZg94ZqhoJ2emtQmgdGIDo8qMhWvfGpWJcyvRKPqm6js0Kmo/p5xfm+paweIG7SLre0d9tILL9jam2421HwxGlF8jQuhY6XhN8G2KlaentQALIOKaG2QfZG4spFTKarI4LOzVqrOWrE0blOzE1Ys1mz5so02PQEe22c8ao0pS6bJvifsT/7zN23RctS/0TvJ2PhwytoyC+x/++Y3ra+3zb79x39gy9estsd+6TH71rf/gw/nJxL2pS9+0QrZgj30wIP2i2eetaef/YGNVC5ae9s8mxir2BOPfcLuvOMuO33qXdt40w32ne/8e1u7bpmlck0bnRqxzi4wymZjwxXbsPpe+8RjX7J0vcuqsyXLpZu2a8dr1tnZJ8YXqmvkvmI840jESjnsZOmczU4X7aWXtmuQm7Pn0D/HxVN5kB6PmIyc1Sl2p7wik3aF0VD9UlcCpp5QbeReEbEjSGVomUo1QZyYgAKRQmglBEOc1rVgLNesXSuIGHtCswvTTlsaA8mI4yUYvf3Ou4StZV9GOkw/+w6v4Vr5nBdffF7X+8lPfdJ6FywQgxXvUVWFKiYVmLDPpRCOkRaLm9sWklUqx04zmrMFzChUKoJfMRtx/MQJG5+csCeffNI1b8QZPypjLswzzBxh5mrk+rC6VLPTs7Z506Y56KIwyLDdhAE9PyuNuaH+WMmVQ8xk5qAgnHn+jUCFZJ+q/eHDhwWnuGfrVp+dKblYUwzWVJWkqBNa6cxR8e+PPPKIzibr5pWpaRecC1ANbCxrACsKyQ2K2UD1YC/jHl312Lu5BEOwyAwOXLZnn31O17Nt2wMuLJtO28CAdxhESBEChojNJ4FawvXfeae+n+/FxhEke5AB178TgzDTxe8wp4jzX1o/U4Fa1CvBErCEf7+3V2tBQYfgCFgNdswDd++EE/DSxqfSKgrHIEo5N58YdIVIxhnGVLU4JADse97LMydIla0MhB7iP4QWEuak1nbXQJqdtTOnTtvet/bYqhuWq8jE/VHJw0ZRAY3MSyRQwDlGpgkYRtWdZf25fmyd5rESqHiPu9hkM6VKM1T1VNbpiNGJUhW+XNZaMuMyHEhEWAPmK/AfLDh7WMJzqaQ6CmmtRbsKciSzHpBUbd87+xSYc+1bNt9qNc4SVWsgy4jUQoZAUgrUErsMTr1as8mRsffujepuLiuseZcCVu9ykpSI80Rzg16ww5doTiDQtntgyDC8C6gRTAEdoeMVu1dAZrAPbR2d8hkEXgRPJFeazTp3zs6ePivmsBtWrpLfIDilKo39033k8oob4hoR+GGvFi5YqGtjL7C35mZFCRaDIB64fYoO2CwSa1S4Ndxb8BkCzlss6HC2+TuC+Dh7QMVZNKUKcHutkUjqWqM+BzYH0VdY2fghCVGCLVgc8zzOxkdQyTnhzwS2fD6Cgs0GNMz+DGJVPtLWxgRDBcIgLUDizvrLZiVTzqoU5vxc1NQ7ePv3vyO2PYfKeBzCNbCXuc/5i5yCF5uh+YbRUQW4FDhhraMzrYQhdLsjK5YXJJo6Dzw79uTaNWvCHF42zBC/N7cbZR4E4zl/XnBPkhfWlGSDpENdPiBxjYbOnpjjQodOMHui1wA3IpgmZlT8wmtEzw5Rj8OcKeKQjODLuuf16DMpUEGi4erg3JMzqsVuRPS9JDLZlO9vElIq/JGMINo6waUKLRIiZQ+yXzQfo73EgDyFqozgdKdOvCv7zVkAMr+kf7Hv6fDDn4njKk0IhUb1HDSrhc5SZ5fOi2CtYkcFWpW1sXHmUEiAsSMjNjtbkqgyrxd1NPM5SSeEUveyWpOfZQPRFZfdT6XUMbeyJzj6HhWhRmz//gP2zoGDOseghGDvHBy57kgWmBcDEkmJfMbh2tjqE9V7Pph8nNv+VR/WSmasUnJWFQxctcrAFoNurkJdqdR18cINagDIebJZHNpSGgqCb13K3AfECoJh8UzOD7GMUgikYjWCh+dGyvHCaiVrsJv2ZFp41oh95rth8EBfgIMihhHUf7N0ZcAaOpyK68PhYxgOHjqozF0zIfRwGVjnoIVZDO8hmRhzWFBVAttaLQEda6gea/OG7gYGlmCOQ81hBCepllgiOaf9oTZfgFTxEHiYglTBBFZHmZt1dYE4Z5vwbgCbRmKJCZNBBIc+dPWqr3UEZ8POBU0aeNiQmR85clhrwrPgmWCoJNo461S1OG+10Kq0X1vt4IEDalNnMl7Jni2iNu2DdwF6/D5IWGAZk533A6lBevCcMGvADw9GEQhegM+1dPWI1UtBGs8DqE0IfHB2Dh/JWaNYtT179qgyjbGZnBq3ah3WKeAtg3bm3EmbnoHb+4o1kyWbP98x7I89+kmrlQpWmUG8qmD1RtWq9aKNl6bt2//xG9bZC4MXcK+0zYxnbUH3KvuTb/2xnT973P76b75r/+5b/95e3fWq/finP7JMPmnLVy2zX/70x23/O3uso73V3nhtl1XqRWtkwO6nratjgf3+7/2hnT9/UZSNRw7vM8YBypUpa+ss2PDEdUulYbrJ2eR42ToK/faJx79oHdmlVplqWFu+xSbHp23HzjdVye7oardqjSHYptWaDGWapTJOmSfdwnrTLpy/aOfPX7YbVq2RY2CvN5vsA84SFUzUpv0MxFYshonKrjpzUk+mI9Op/UQlmsq8U8827NUdO+RE1q1fP9cGd6pGp2nEDhB80jnEeBE0L1+xXPMSEU4YB4sjDI+9jvPhXBw9fsLuvfc+nVNnUvEiBQEyiQ9VFl6bSifslZdfEX0fe5IZFM6vaC2F+Q0wsqCmHu2OupyB3U7DdEE5OPL6M5xIMBVpnGEIefTRR5Vo4YSmi7M6c3QCNKwNa5joc2fs8MFDCmSwBWD9MRGqNAeNDzmSUFmNCu/RnmngOjBFxcFJ9jYBo7QnzFSJx5lQACARU+UywFqxDeOTk1ab09Eh4J1QEEdSQTDl6+06MGrLp4Guuno8sz3YSDoGd99NArhYToLgUgUICjxBu8FVt8t25PBhdcRw+oigeSDk7X5nlGmRncUeU6i5PjRks5OTclBAMyg24bBZ+4iXBiMumA02j6IFmk+BajlCTQhYRAvMXgtQAQJvqqJAKYAeMCDvWkVmEzDjTE3rc2P3ZK5CLBw57+kSLDBCJ3jGkSVJGH/z4pWgHcQ0BNKVqusakHwTuAlDjx5EShXMgwf2aWiYzyFRi+/nTPFcsOl0wBIZP3cEFgS8JDrMVvBZrKmqyoKixY6dd4XOnDmtQJCZJ7Dc7FGCPTrFJIpUs0k01OkL9LhAtkjSgDV3dnXrvvCzopGXcJ0PhtK5vzxw2Y4dPmLz2tttwUKfOSLYkgBu6IIo8AyaJOwTgnKnA17lUES6UOPjblM6oLavWrniM3kEfqqeA4/R3KD7A84SiU4277TbPAtgMHFuge90hqJa6LCgph4E3UplrZ9qnE0T7TwdqZa2Futb2KdrkHbKFLS+riTtRCweQM9OzQhmyNkmGQCaynXKXqrT4jBU2bBkSueTBAGVdGc2W6S4gYSA+2F/+NyGK6Zz/8QuOleWUGUdu9bJXEygBI5ngUSJ58bzu3T5spjO8KM8V2w+8GRsL884DlyzrprpKZdkTzmHfIdoZEVv6887xjvq/AUttrjP1CUIUHAKoyQe5UZdEHu6I9JQ4pmEofBoryjSkqTKD4SZGBFoQPk9MuK2LLB88jy5b4qTJAXsOZLLCOnlfCiYD8gVn2ntVWFEnbIwWK55wwDpYm+L9hYBVtTFpc3RoXV3mKKTpWjeJXQLY2eSpJH70/mncKKitM8t8D8KfxRBOZ90kemekYyQiLBH4gyw21IXOeRe9axBHFQpGBXln+iA+Uz0e4ruSkwmHGJJwYe9HpXAHTqZlh2WgKT0u2Y1e0hRm6SJzc4eoHPR1zffoWUZ4iwnhPDCLbpmNSF6iEdd0BYKXaCwzmipv095h398YtI7FQHulco6UQr3iG/h+cXnwD0jooi/a1SdGh77wf2fPnvWWTUlVMxso+cAdaCNsH3NweccTo//3rBxo2Lkb//D5Q8mH6//7b+ao9hjoRYtWEB31Xq6edi0Xypqu/fNXzQnoqRWnSrpec/MKkCTXN305OlTMs4sHkEvC4kxjVVZl4J3OjWqgVQRqBpEYTkenqqbYCHBt1NJHBvXBqJij2EXfjToDkRIRy7rhodFxBHgBDCWGG8fjkdB2jHSBCQ4cXVOZlyjAw5woBfwy6ezLvAV2VfQ2mBoFseIU6A1euz4cVEe8uD40VAZbDAMBTJcFIytcJtQ/gYaWVVRgsIxD4/XguXEiJHRAufS51Uqdvudd8jwaGgvYPOVPCF20zStK3jbd09Qjd84Ny9DJitMIYJlgtMk5AAZruvsaJc6NBUMIEQYoGKZANgNvxg+FCw6f7VrsziPtFr2AXuq4XOo4d6XmGHoEC3Ld3TYps2b5/jBkUITpzsaKQS/oQq/qGeBnifPcl7fPLNk3U6cPmw//fkP7czF41ZvFC1XwHiQRRNkz1gqkbCtdz1gjz/yy5ZPzLeZSbNsqs1xwDZif/Ttb5olJyyZhuM5axfOjNnvfuNbdu/d99rk+LBdunzG7ti6xb7yta9YtVGylk5oSJs2PnXNOjpwoiVrb81ZviVnRcHsUtbZPt/uvXubvfLyTlu7ep2dOH7MLl8+bzfdtMHSObNidcIyObCtiMJNWWU2bY986NO2ZN5N1l1YYvUSUxcpO3T0kPb0rVu2WDJFtQb8sFmpgnBb0Rky6DbOzljf/MW2c8eblkrlrLsLXQX469uss6vFWtswsFT+6EBlZURZ17feektng4pLZOaZ05hIO1GB44dhc8nZ3/3d383hpaOooOB40H0Gcgn2m5xaoOzTULmS4agLAzTA6SwjBIY/l6tVe/rpn9lHPvKoqt7xXEdKXipuonKcHPcq8JGjClS2PbBNxhqnxvmgUoztINCjU8R1EBDyXipPCqDC+eDMd8BhnsnojAKP8kBqxK4ODdmLL7xgv/LZX/EErZBXsaCVQCoI54EvZp0lIHbpkpSsqUhhwyL8kN8J+iCHoPIe6Qd37NypAB4aUdaf61OLnEqXbBKkGk7PG6uiL7/yiq1bu3Yu0cce8dnCHhcKepacORwZQZI7d1/nCAHCTkaYDs+cfwdSgl1h0BmoziMf/rDei+0SScBcoIaYWptgkZcvXLBfPP98UG6+T2vOL+ybQ0I9EJa+Ra1qY8PDmmWJkANnxmkoSBAsTcrHQdspUFZ6ouy2TAWMAEtlfSJELLIEEVjQZcFm0AXg+sfGJ1Tl430Kyru6NLTPd/N+5p+Alzz84UfkT0TfWWK40rn5sdGxe04gmG1xB0pCOAv8qlS2GaqmgfJTQo8MaxZgHeqWPRNVeDKh50mCRaDLeXIIbGB9qfuwKEOcO3bsULWbX/wdrxscuqbAhKCP88m1EoyxZ7a/tF2d4IceesiqDaBDbos5ryTsEgWV/3D61d1vvCEoxO1bbtdeo5JOJyDqdXFR7OmWfN6uDw7aW2/t0SAqgdPd99yjqqdE/oS9TzrlOpBQgjpoaaHIPXnKli1dakv7+2UbKDYJBoqg2IyL5+HDRBefL6iQgE3YfOtmW7RksZSq6Z5Hel+n9/TzF9kTYcejAEbSz56j6Mi5pcLMM4HRie46s22pbFrFqqiPQLLAM4xCZ3oWMJi1OhMQFV1gd+xNzj5ngnMFZEbIidDJ5flHX0eAeeH8BSXcQFSZydO6MuPUaKjTFOMe4gn2FjTY1XTSFvf3q1BDYsXzIC5hjytwrlaC/kNa81TogzBAzIAyeyvu1diNQFBVApfplOwSgrskANwHSuVAugnUCWTpenI+1VGEsKAlQP/KFdmVNevWWWff/LngHb/hBRwnKPH6phcblfQFZlHFSZJNaM7RaHMt2BP5jYSjLbB7PLvYQeHMUsSKLKlxtuQoQ/GXLqnQsWbtmkDTToE2a9OIrRbZwzmdscsXL9rbe9/WfAnFM/YX9wLyRMP8Uk13oTwVFEK3SjEm1XdmG4MCuir9+L/QzYp+CvFCirwky2JvCqQrfJfrOAE16lYRLkLYuG++10UOHX7InhHLZyLhdjJILZy/cEHdL/YWpApr160L8DovyHGWgWPGwXWu/eyZM6KmJklYt36tEi0ST4oN7KtpmDMpQiGezTyvfAuaZc7+R/ztBa2kulB8vorg2ax19yIMnp2jKcYeU7AifmCeEcICbH9LoUNxm7qGuUAoUJzRc2o0Q8GZonk5xKeWEPLggW3bpF3VKda1tLTqNn70zz6YfDx6wxkbBkoEjq9WtZaWvJSZv/xbX7ItWzbbkcMHvZqUdT5gZdWBQo+bi603HiSbTAODDEYL9+oCNcL+qt3nfNIsFEwfZMg8cIyBhr6kaOv847yfB8MQLgaSTc2kP45IuDRoEYFjFArCpJFcsFC8T5AnOLKhmwtD1xwWAuwSRlAUd+AWfQG7Olz7gvYSA9nq5KQdd8mGJqsk+eEh0JbC8P3iF7+wD933ocAL7SJ5fCfXFPGZ+ny19aAexZH3OgYPzGJo63HNYCNjhYc1xDngTBcgDCe16PcgbvwXHQboFTXAnckoc+Yg8mzivAzXXUhn51hqqMoNXrpoixYtsO0vvCD4V083DEqIuzVdNTwYYtY/ViLUgQo4WKc9DvTL7xMljK+XQS6X7eCRI4KVYADpxUUcKQYuzgmp+5FIqy27Z99eyxTStnvPTjt++pBNV4Ytla/axMx1qzegdiUBYsi+Yh2tOculC3bn5vvt0x/9TatNt1uq0WWQVSXmV+yP//h3bXRiwOq1klWKTetqW2S/829/11avWit1YRTLDx172559/llL5cxma1OWzFYtmS1bNk/3grkbFEBJJhjeYtgrZ2lrtbaW+bbxxtts+wuv2sQomGqzrffeZtPlAUtlYQ2jWjJmtXLSlvTdaB/98K9ZIbHIylPMxwClKdrevXRNmIHJWyrFfBMJRE6VBAKMbBYYA/ubgc6klYo1a22BdhgHBP01c1gVy6Zzlky4UcSBcqYwnAS0OEtBDzG6QfNGXcl8wYcmA+6ePbZr507x0KuDF7p0gueESrxjaX14G0NP8skZ5izwu3cynT2GKlrsimCgaCnveWuPbXtwm4TlnB0OG9Ni85cssSa2AqY5huaKRTtz9oxofmEH4zNFk8rAYaDHdNhneg6mRHHh9KlTUhYn+GIvT1eo8Hn3sx3OdUuoe8Pw86WLl+zN3W+o49DXj66Ha6ZwXWL600yHa3Tg/KjSUTmLFJAx4Be1dBi4jUzkBB9cz5tvvKF1BCbl8Eqnj3RqbYfM8ItqHtd18dIlBS4P3H9/EAd07Hex6rAedUXCfEqEn0rMLQywusI2MAu/fpxg/CFwopILtOf+++9XwII9oZhDYM8zx66qIt3dLdVgujIw5+FU5wcMMN8nGIMqgNMmkS8G0kVnWtPMA/vs9i1btGYiHwkMMOpPBfISx1F7p4DPwyYTqKJboKQgJCsEMtyHGLzqNTt//oJsyJ133iW7T7Abu+08P2YFSEL4bvzJCQpJVwY040GBiL3KmnPtUeFcMBNES+n2Imx55Ih8woYb16twRIAtmnXmVJoOOVUXNzjwOGPCnuNagXSxflGUMcJ1ooaAOj9ia8tRSQnjBB4ssU80yE7lkMrp9JSdPXvOro2O2Jo1q23t2nU6N1HBmn1BwOmD6jVra+uU3ZXo56KFOv+xKu747borTIfK5NDVIbFuEZDTiSZQoKOjYAnxz/ZWywSYCl0giB9IBAYuXVYxgLO8HFptcPAinXlvfpJAG1/JesMQdW1k2Nq7u7TXXETtPRph4gj2EPtginNYq3nyF4paN65fryAfm4Kfl6Bq0qzW9Bghzh7Ebr3sl/D6CUs1RfKpgBCIHAH7pUsEVX6meA5icwqFuQgd5xlEvL8q5YjeXbqowifzRrBCEdjFSjHfyf6K9Mrg34Gi8B28l9kKyEMohkhAOBW7nL6XuA/eS6cJQgWeJ3ECTF5iAi34jESMRfh37KXojSd9roB/27B2vXyByDWKnnBrb0smwUl6CLKnqp7Mcu4jsyiv9Q6iw2JlR7mmUZLKWbfDxVnZXYJfidu56JPuKyrbO9pDwYonNYHMgjXXv0HCA3ws41V8ikcICAMnxHd1dndZE+FgqK5hKEylZcMhzGAWhLNBEM2z5F5YCwJbmLRi51g2UkP0DiNXp0E2yLuO0f561z0M+2fTgnTif/lM1i+uK/cMIxaJJ3M12AzuhXWKsSxrhK/jGpy2tkvzPXMw1EDXy3fyuTFxq1R97osRAs6fhJBD51AaKTUfFAeqiq9gvfDHxKjLlzND1KKuNnOi7FWo/LGF7BeeKR0/5lkpZhBvU8jWrM3IuGwqfoH5qmvXrip+xecB2YykMY1GQkVdyUUEdIaYwxINu3HjjYrvSTZ65i20rq4em79goc2W8OnEUNM2AVX67IzlMmn7+v994IPJx32LjkgLod5AJGrM8nlak2X7xMc/Zo995MNawO7Obuts71b2pbZPaF1ykMTj/T79DQbZIhRESYAm4OH/ddGa+OCowoLJxjk4hMINBQFrZHkgSCdoYJNgWHE0ZL3xJ36Ps2g5DzYHhddBP4tiKJuBTFfdGjY/DBgE0wTVtCSD2MvOV1+ViBjiKtmcV+34P77DZx484OIH50gmSws7VkSjQdNAdYCiRapPNtK7J9/VfMj7xXBYv4jxEx616QNnVAZwrlTLSJY0ioEwceA9F+Zf7UqCZT94avEGjGCEwCWAM4S2tqo8xRlbtXKFvbNvn/B5BQ4bqrpJZ9rS81S1w2druCYMoHDosCehFxKG0yIdXIQyRLYzIGuvvrzDHg7BF5/rCR9tZe8o+fwM7e66mH3OXThne/fvtcnimFmmYo3sjDXSM5bOV216dtxYdnRcSL7bW8xyYP4THfbYtl+xB7f+KyuOF6yZyFuja9Z27XrRfvKTf7IKs0oLl9jnP/trNnBpyLKZvBKDfCFj5y+fsKPHj1hXX5fl2tJWaxatWBmzqdkh6+7OSdcjl29YIkUybDY7ZZZsZq2tZZGtWXmrPffz1+2zn/51+6//5c/tQ9tus7aecas3K1JDHx2HbaNu6Wa73Xv7E7btzl+2ynSL1Zpj9twrf23d3X22YN5yW7Vio+Vz3ZZo5q1aBouv8W+r12lfsu+go4RgoOBKqgkSRGirwfGOugJtaKNKnTlU/6n8sr5b77knECX4DAFGE+ML1Iq9EtvJDJ3t3LlDooJy7mFoL3YqODuubg3rW9KGr11XFwGxOAxcDMIjrM4HEk3JMAaNFjqzUU88+aQqvdgAzngMXDFSfCfnFtx/hOoRdIisgMpTgHXQEaDyiC3AAHMPGNM33nxTn33Lpk1Wqvvci7CxllBFmYop0BqGiKcmJ+zY0WM2Uynbps2bFGRzJjl3JP6xgKEgBChTCfieFyGwBcLLA1/AzhShX/S5G3fQRWkpMK918eIFe+ThRwRLEssWa4LabAg0oy4D30MQCOTzvvvuc+Y8mHcI0gPUgc+NlUdh9qHlnJiUnQSyyPpEh8Gz5bkwj0NXWPM8pZIY/3Dw27Zt071AYcy64ySBhETHqNkBEhHsjhJQv2+uHRhU7HhFZi7HiudVyQQ+BNwSFjCtmTqlDseggu1VfIaZXekep0bRSEUmYYaBLxCEu/K1/i5oXwxeGbSDBw/pvbDYLFq00JlmqHaKGKQUEnhPsAm2XnvtNe0PnjFEH174cfa1WCnFnvuwaF7Ul1T+CAYYQoYVTRXhqidfgg8DSwzieC5q55ScrBk0q7H7Fwf8VRAKytGCohCQheCFwAb7SNADLCkWEQhksKPw8TMcTWLpInUIpsGC4wrEFBP8+vMBIuOdivMXzuueEbijY88eY9NGWAS+gACWe+F80rFjzdetWyv64XSrIxrwjxS6cEB0BZmTBJpI0AJFcWdbm6DNFO3UFQ8sYhHZwH1j1q6ODqsjFSEonAHRfgcRUwLhNlS3u7utJefFxnNnzqqDx7mGqZJAGehTMpOSD/czCUQr7WdDyvDMEzKDVrbyzKzQAQ4P8jOBr4ydBYde0ZGOAbPi01AI9M6iKunq+mkgyIauX9Pz4O+jSGJUtCcQo4sIOx7BNh/GucRW8R4QDQTKBJnYMY+Z3Kezdp6U+XA7VLAEilD/r1q1QjaMZ67EQwKtgVwnzIBhj69eGdT9A5GjaDC/b36wg3TlgqAk0NUc8zllFVF5BtG+8tk+bOwxQGu+YPN656mzgk1U8AsF99Skgmve511f5BickCEOKvte8zPM/SkO0nybFytgKiMewH/RQabLLZhgJq1upOCZmid1xjzNlvo4qsO3gMCbi92yf1Wo/QImAAAgAElEQVRYtoT2epw50vcWS4o76ZpgI0jA6Q7SaRJcVcQH6RBj+TOI8VxUXY+C2jp7DH3rev17uHf2l0PMgnK9unVAAasKzjnjdO01axHslCBi8lFFGx0bsYHLA9JjmtfTq44ka9LRztp6oso1eXLoSf3FC5fUqSBJReuHc4Vt7+5crGfDdfF6kkcKQ5xvXs883cTEmKXzjpaQTwuSDt7xclQOtl8w7Xxe7Jw8H+zPDWtX2a1bNsv2tra1WLFctKtXr9uF81fsKsrudPoqdZuYmlGy1tXZZplUwjpaC/aZ3332g8nH4+vPCkM+Pc0gXc6aDVfCZrE++9nP2Mee/KhN82EZeKGLoXrp+D8WImLI2QAsVGt7mwwkD5pqboRv4CjcMJRsxcpVtuetN/UQSSbig6GNzWvUmQisOhh3Nsv+AwdcvTTn+PeI4xXdWaAJZiPRTcFQCTKxbq0LUIUBM2Exm67+LbhQ6CCwUK/t2qmBMa5PDgeoj7jYXak4Ulw6RRqdDlcHjkP3sYIVM3z+XpXUbE4MABwYxJrYFBHC5Am5b3o5wFD9eunll2zzrbfqHhHIkgMmGArq50kKVOm0M1gxRMWAbsDye1fI9VrmdfdoHfl/roYLHKWgeRJa6KhFKxOf8pZc/CVspQSumKkpe5ufA9ZoqhugtQ/q6fEeIj0jGPlXtr8kekg2s+ZPAi440vg6NSrChzjAmg1eu2rHTx236+PX7fr4Zbs4eMI6+7JWaYxbMgt9Knj8oo2Nlqw1D32sWWsmZ12FZfYbn/s962xZYxPjdcv2MKBl9uLzP7e33nzNvvOdP7FDhw7Yjp2vagD6h//8zzY8etWSmZLalUB01t+03j7x6adsx67t9r1//Htbt7bP2tsyNjkzaJkWhptdLLJSTFh5Nm0L5q2xZrXLvvCvv2Zf/PWv2eIl7XbH1gU2NTNlnd3tNj4xokHb0kzV+rpX2a/+8jesJbXYLl89avuO/cjGx4pmtRZLNNrtlo332E033m6pRMGsCcQDOErWaQZnp21mdtImJsCmkgTV5FgksMfMEMrVap22KFAQNWw4k7Rred0D2x5QYAI2m/0YaVFpMbOPMUxrVq9+TxAK6twWKufOW8+PMPMBs64uxdS0WsKcr8997nMB+jep18cqkxhb0q6Sy98RmDJ7RcUUxWr2PBVajCndFO6BfcDrKThQ1SPwlcJtwOz6Oc8EqkPvvtBpEDRjelrUvZz1hz/yqAJvXk+Vtq21TZV6AjWKJ+xj/n3P228r6H/o4YdVTCDY0xoJ1uLYdc7N2LVhGxkdEV4bp4ktIrDjjPB9VOEZUlW1DQXxiQndD5Cb13fvFj0t8Ba+m7UgCMFGcWZ5PU5duOVGQ8EWZ5D2euSR57MipaPbmLK+m+CBe2agngox9MmsG0lZHNjn+TGczT1hx6hywUUPLArYG5/Nd8XZPSqa2PjIlBSTOJ/ZcdYaBW+ZrF4ngpAmw6WDKtoQcFClO3X6tL6vb16vaJOpFEc7yv0TyBP8xu4BCZ2YqkK3m++V3Wb9pZrrMx6XLw3Ir7zxxpuqpN91113B+QMRc/pekhOw0NB+cq04+e0vvqhE5POf/7zuG18lCFvwJ9hm7keFrWZTQRbvYQ/Q0evIwzDjs0sx6NLaQPAQ7nnf2/uUwD704INaK6rcJBNUIucorAmugM/Bgx/w26K0DDoQ2G26Nzj7pcuWm2WSelYSauV6g4I5z1WoA4L7OgJ6QJ5SmueL1XSSyGPHj9nePXttw8YNetbXh69pPdmLnMV5Pd0h4csp2SJRe/fUKaslmtLd4N45KzqLqlZ7UK55GGBOs0UNtBOgob8ENIsugYQ9cznNNkBXWw+dL/Yte/zypcvSDGEwn8/U/mI9gcwww6l5TGZI3AeBSjh56pRtWL/eNty0Ud0ygnpQBrDQRWgMfhlfTVCKjepfvET2TTTAULUGZfpIq6uujarzPudKwU9zaROTei2xAPemRKQ1ryFsnnHsgMW4gm6LwxPMihMzsqEE105KAETOZ5pIqmL1maIB8Q+FBJKTyHRHEKmB6+5urc3VIZLuA7I50MRHeJwq/QFNoqJoGOylmBOTF/Yzs6DYN9aY/TIZOsk+b+OoBIJ0EkpU04FObd60WecMX088RiDN+nGGOaPEHRRLsEGcg40bN2ifiqlPxDLoRlzR2lHA4ZyT+PFaYPbAlNB4UsJa826E270OwXVjsE33LSJUgE95kdrFUx1O2KKzHAfiseesBa9jXmLduvVK9Fgb9pEC60A/TMzIp6kIVHVNJe4tilqTmMYuZ3wdxCXoCHHv2CcKGmKT6+pUTOjzGHTz8GltstNArvBR2BJmmChYCyZLV5wZUVEcV6xQcGImusAnT5620dFxdZkExywB7/TPp5i1aOESkbnA/gdzTXFySr7srTcPq6NBkgF7IHsLm+2FRpKN0JGuT/vMSei8KfYM83doqt1yy82iPn/okUdE2kAxh4RktjSj7hR7gr0yMTVhVRTupyp2bXjMBq+P2MDV6zY96wxmrfms9fV02vL+xfax3/7+B5OP739nq42MXrfTp0/a6AjZ8IgL8VTrtnLFKvuNL35JnY+U+TCUz3n4ADE3xYNmU2IM2OwMF2PIY9brcusZZWZsFBaeB3zg4AFV3ZjP4LWx0k5bCSci1ViYtILqMQvPgcEQkr0S+ItSVJUDV4aU84JjHMz25QHhCQnG4wyDF5d9wJtAXwY8mVSVheoOsARV5VEUTcWN7hoBUV1XA9xBkZWsEcMTjbLauIJT+SA2P3z+rh07bd2atYF1wbNr4ciDVkdUQgfSAv3tj378Y9t671YFJVEdHGcmxko6S2VX35QeRj6vgOKmm27Wc3HcsR8iqOVEPxqo6RC5W7igT9h3FM4XL17oOOgsVXGv6kWIBIeTe9OhDB2uevheJUIY5CBCSTBMwqbWXaFgZ0+e0ufQ6iPhIwGJ8BxPoMjoq5bPpdTuZAwXx1OqFa1cn7J3z+63d468bsPjlyyRqVglMaOZCTY6Q18kH9lUwjLNDrv/rk/aQ/d9xjKpXqvT22rAIlKyI0fetkp10hb1d9sru7bb63ve0HfUGogPspApy7d02PWRMSu0tGpY3JrAiqZtQV+P9S1qsZnGRR9AVYUsbc161qYnzD7+5K/ZiSNX7BfP7LJ6fdI+9sk7rVyGUnbGxiZHrL3Dh3rHhmcFDVuz7A7bf/hlOzP4qpWLZtMTTX3O449+0jbddKcdfOeIzUwV7eabb7FEE6gQVLMpS2XKZomiTc+O2ssvb7dly1ba/N5Fls20WC7VYvWKDz/Gfcc+JQAhuPXKyDwNo2ZzQBbycw5IAWR4hkqgQ5Ihlgxx0SdcEIx5nzhMB3yDatJsUfsMA4yTe+zxx+agQdqTrFcqZUtWLLNqER0Gn0chIEClnoAR5fQ4hAzd4cyUU8KStEUNHpylDHPk30cHhEp5cP4UOKLRjHNnYFapGj/wwANzNN/sTaqnEd6ArcERTY1P2OlTp/WdVOuxW+xn2YZC3pPrbM4KKZ8f4T1nzp5V4r58xQphd4WLpUBQKil444czQGKhQftqxQ7sP6C/xzaqshbWk5kzDjOBXKw+8t8EfHKyCXeYDoFzKsz4nHDY2EnWCufGs8Z2MW/CdcfWfWSAIXDV8GngaAdaBT03ZAPAL8XGRKIyPq5ggTVQIjs9rU6PKoiBQYln63C+lGgqmRHi+kkqCDr5bqqRBIvQcDPTgs33AUhfX6+yuT/BBquTDi0482bSGqr7MGkYQMVJ4nda8i0+uJ7LKcFiX7EHICogiQKWoKAKFjgw0oHqHVtG4PfGG2/It5EAEzzQlSEgiUKZBAHMduDo2RdXrgzauXNnrTY9FQg6vBOCP+G5yL4LygR2O2dDg0NKtPF1JEeaT5LauQ/fixmMICCVVrACuQJrQaCMTwMmxntJMAnEoAIm0Jqz4QiqQrsayAjwM0rCR8ZVMEBVmH1FpZ7vEyOYtKvGJCCZawHq6arebtNc+Fc0n9wHcDg+b2Lc6YOnpqy/f6kKBVgJzizJkgbLKRIGOmDuXXTUUwQ7zMf0ODRH7wl6NFDF1l1JHSfl9NWTetZ0A7rn91qCSnSkwGfvMwcSimnEGoMDV0RuALSOzgMBJvfIjyMq6k5AE5isCI4JxlhPki3OOcUDadoYYrwVzfoQXHvXRp+kZ0lCgG+kiIYOTaKQtaoIY7wLGOnLVWx0fUhBfRoVZ8KLVPjsO0ggvHDrwoPqqFgj6Fy0yIdLByJU4gnu6GZj7+gesmZoRAneqD2QljgnyA6eZ6RylTBigMHyHEneIiSMIBTYGEErHW4pkheL+mwlYQHbz37luxnMxhbBMBhpdtlrcd/7fSdU4CFZp+iCrg5dbSrjVOS5LtYKYTt/5szD+vB2FNfDdlCgoescu4Ssk3fPnE0LO8f9kFiRbEa9Ju6JopIKcCIz8I4G10kizXC/BqHTKde0wGdI9iFIKIgAxBlN5buUiBXVNRUcHWQBiQlnBvpxY36lRd0FbBXsbcCe+DwlT+0dIRnpFoV+nJV0WnjX/aFII/tNXAyzWNo7vfU6sDDmuGByhHUrLTg23Q38El1g1o3ZyPPnLuis85xI8kjmSQ5GR4B++bVk5K/rmittiIiJs+T2o55mhrJV9odEkPNHEkXHF5HoddDqa1YmFCAhvIFxj0IQ+jQkoCBpSkWrkHyMl+z8pQG7NEjxeMpqTd+j87o6LJ9q2MLebvtfvvX8B5OPX39o1L7xzd+23t5uG7xyyfbuedOOHTtuE2NTdmVgyD765FP2+X/9q+LPV2WcKnDVKQx5AGTKsCfhELgBAl7ozryq5a03jAQPl6SADB7Oex4giYIG2AKnvDtVx+pJzZxWXhC1k5PS4CnGmczXaSdjy0tDtLm8Nj4MSgQIGOL3OwlMDlzdLIzmLgyFzazt2rFLnYDFixZ50oRmx/SkWlKxoiyMX3BOlwcGxISDs+Whx06GNmzobMSskmz3tR07bf2atQEn6d0Oh13A2lDSe5T9cphyWVUzSZzAjmJko7NR+zeIFzpjTVLZ9K7XXhN8TUwZIbEhSKDiXQ3D/RoAZeC8s92OHTlqqWRClS/WIlto1WFR4BgHy0MbNgaU/Ftbnoy9KsdOdQMhNIwrayo2BkgEYFkqlmRc7rjjjrnXqZoFpjtgftWuVDYODV7Gao2EFdparFKfsUyhasMTF+2Fl5+2Iyf2mLWNqTuQz7TKIVbKM3TBradjvuWTi+zLX/oDWzhvvU2N+kzC/v17rFaftvUb+u3Z7T+wwyfftmsTwzZdQhiKar7mEQU3TCSBe+RscGDU0gmzTTettvbWvOXbGpZooeoK1A6WE+aEElaaadiqFbfY9cFZ27fnhKWSdXv4kS1Wq6VterZqFy6dt0JL0vqXLrDLFwftlnX32ZOPfs5+9tw/2mjxmO5j5OqM5dJd9uXf+rrVyk3b/sJ2YWxv3LDeNm142Frzy222dN3yLUUbn75gr+/eblevDUoocd2aTbZy+TpLNdssl2yba/vyHJXYB+YJHMObb75pW+/9kC1ZslQDm+w7KdgziBfOlZO9efWLZ8R5ILAVVjoIvsV5LYwXcEn2Hs/5u9/9riprVIBwAAoGcz4Ez8C+B8IMK6IgC51n0V5++SVVbwiWccoYUc4h/zZ8fVhGEdGwqDcDJSSwjgfuf0COX6KZVGzqDSVK3i1xKA3fP3DhouYZtj30kIwvjh3nyDnlvkmquP5FPfMFQRM1JWQZ7W3amzjd2PmQbkZvn1Wnp2W7CICp5v706adlpG++5RY5Ff6eM0ogLohpwM1irAkioZzkz/c/8MAcTIj7UHU3UOfifFlTYA0+5+HBkJ5ZmAsASkrH1WdnPBkRPrq1dU55+PHHH59LdCQICHVxuHaer+ZbAh3z/nf2yxk98MA2rZXoQ4PQIRAOkjAcOs6J4Iz5FL5v1eo1tmz5Cj1fghUCAhIIQU9aXEWewO3a4JDteeNNwaSY1dOAriiBJ7SekdJSiR9D1aHD5nh8kpT3ZkSUkKE/EZi+InMgawB1NNViAn7sFeJ/XDtBN9dLQsC5ECFBR4dgCKz7zSiaBxE9HCnBgxK3Rt3ZYKrMSeVs4OwZO3LosM4G3+GKvw5/o8Di0B6fEYsQWARR8Rfsc5SXsb8ENYJXFZ1emb0Z5yCoPL/88svypwS8nIfW7k59LjApJ3RpkV0VJn12RjAb7rGzrVP3D403/0YlVkUlgho6MJAfQHpSdQFg1pCknq4jrI/MD7qvdTgyCvFKmJpNdfCuDA0quUNEmHPuSICcFXKu10FQqK4eOhrlsiqv/E6ArIIhWGyzoOZNJd3PDD8EZNLdGBmxxcuW2eZbbvFAr97QmvEjKGeIC5KyVUV7N6hbs7cETy6X9foYH1Tqnrhr3qpcVpJOp5DrZA9wHxQlYvIPzCTCbkiuSAYFGd27R/v75ls32foNG/wshKIA1+nwximtO3vq2rXrXoCY8MIJ0CWeKbECe8rnYN3miOY9xFW6z5Rj/lW81MxezRJhRstn5RxuR6cXKCv2k6IGnwPkCzY89hWFRwJqhwb5TCln+9zZc3b80FHFaRs2bFSsRPDukE4PyKU/RWGgkFewS2xHQQcqaOhj9RzbIU7wpAg/QqzGc2bvs48phoL42HL77SH5HXWIVjIlqluSe4crOTQIOnHul+IJRWGKYJytGQQawyxFa0e7PgNbx/6Bhpi5OQoPPE/O0vvnskRj71mpnh9Q8+tXrwomiI4T8FheQALM/WMjSaCwE8yhElexl+IMnZ4Zs0bSEXH7y31gE3zeDvtJEf+Ulco1WwxkbuVKrVe01YI7B4p6Fc5heE1RKE5Zb2+fbdhwk8hlYLIkqB+6es0O7D9oO3fvEsGROszTs0GpvF8dEpIPziL7OZHAJzoxADk8KJdavWptSBbkcoJOMb+y5e7b7OZbblaxg3VjBpA9wvqKKj3EaNZ0uCY2Q6LBtbrmspgx4bnQaZ8Yn7SJ4Wm7NHjVLg0N69fUjKOHcumELejpsNXLl9hX/9MrH0w+1rf/zO6883b79rf+0PrmzxO85fDho7Z71247fuykdXX12le+/FUNq4mZQrg42r4+nMmwCg9GapswMoRBuFilE/Qmm9HG5oI4DBzopUuX6aDgvMjwvfvxHtuCKmEE87CSvI+iUVCpkKnH7BsnxS8XGErbAVHJ9s9VGtlQbFgcpASWwjASwYJYSS5eCnzJbiQlsBdo7/hux1R7xYnOy4GDB1U9o93Hj/DACvKdvo/vogpB9HDrrZvt1LET1tXe4YY0VD4JnAjIBDcIVJuJRt36+xfbq6+8qsPe1tEujQIJ+gU1VQXwDNOpepjQQSHIXL9u/RzsRYPdVHdSGW0W4AWsMcHb/N55qt7y3zesWumDpJaSQ8QBcxBVKQXjy3eFSgsOi+FbJaCxRUn3I+3K5/IvXBPfXSzZrl27NGiMAZFDxxGoeuA4V09yoBOEyz9hV65ctSVL+23e/G6zdMlmyyM2NnnVnnvxn+2N4z+yZCJvzVrGlvUvtaFBlH+HLZMqWC7Va1//t39kucQCq09m7OCB/dZSyNiq1Yvt7YM77eXXn7ZUW9Vm69OWyCZstjxjMKuynWFObMm3W6nYtEQ9bTMT0yhr2m2bb7Fs3qxkw3Z95IoVWsy6uwuWTiU06F0pm02OV210eNYmJxp26+Z+W7hwpdUbWTt5+gTu0RYs7LbR4VFb3LvGfvurf2D/7b//qaUKE1YpJwThumXjFnvi8Sfte//w9zY+NmotBSqCTbt7yyfMagstmZmy62PH7fjJ12169rozJhV6LGkd1qzl7O4tj9jC3uVyHjg59mZk5yCghMqV53jq1Fm76657VN3ljGHU2cOR+YdAmWogEBLOKBAjDBVdGOAfJMWR1YXNHTuSYpEag+1kWsH+1q1bdU75DpKAqZlJD+LDd7IHgEE6RNJhhv7LqWxjUq3hxWCwsSU4FIIygpSPf/zjgciioESLM8bfcwbYgwQlqYbZCQ1Nn7YFixbYnXfdrXMkexLmlUi8E2XHOEvBNVAQk+xHUoQ414ZOSxwm1YA9QXZLi6rVJEsPPrhN68w1xB8Ca3U2kxQ33CkqkHn7bSVqDATzzHAYGoAEnhOUw3G8OAIozgks+UVlkC6FWPJQqA7wVwW8QUsBWANB9ukzp5WYkfiDH+ZauE+SH545gYuC5jbUc1tCkSg5h0N3PQ5IBnzOK9pYgkXsPc/75OnTVq7UxMhEIAqURJXnKOCazqhVn09n1aVl3o05GwpPJCEaJg37UcE6Dh1sd9YpzVW5Qzui5B30aDcbtYZw/MBzCXglqNdsKMDhMwn4gbqsXbdWCQ97jj0Wg0XWId4f68HcAh05KWT39yvZI4ikmMKWxDdIIXtiXEyIBHsEVzwfXs/nsdfVjaMT1fAujs/KZfSsCBjwEwR8BMly7E2n/sQG4/DD9lfiTsBH8Y+h/0XLlwbmt/cw6vF+8Bk8ExKkgYuXJdjJuUUzRMPGgZSFzom6M3TlqqhFe4GMiv/UxJSNjY7MaZzw2dj4tgL6OXS2U0IKsC6cEeh5NX4I1r1WNSHv8YlhED/SqdJxjRCbk++e0ryeMwVRZCtpb/n8h3cv1YmlM9uoq3t0/vw56+nqEQMUyZ2uGTIaqrqiKAUeybPN6N8gqsAWsN9XrVylfcS1MhvCT4QREiNwhlmTkydP6WwsX7pM1V9ikVhxJ7YhxolBZdQd4z0MrS9YsFCBO//O60i447xBIXRWuC+uiTPJ3qCqrEIiVLfsbQQuNUzs1NGih5XInDNLai8xGzM6qi4c9gJbwl7XHEG7700nRWEa2JEiGpZn/mW2qG63nk8Yzlc3pugFW7oox08cly1hNihSF5PwiO2wo13dK8GpxMLYEDERlNCR5Qp7vnXrvQrQKTCRcLCmglqTxE5Pz3XQSNpZ51j8wWZAdyufEjrm2XTG+MUsMJ9zw5rVtmzlClX+dUZCh0LzGKjdh6LQ4OAV2TcSMc5YFF4kJhHNLtTPVBsl7FgTtAnFe2wy55ThfgofKiLQxUi4Jp0KHlG8WrIIxL1ObR+LtMpvQgJJIs6+L5YrdvHSZZF9kMzBYgrcCgiTmNxaWwVFLSCsDLX6OMKaV+z0qbPyXWfPXFAi02wiZliyyeK0oGFC6qToSnuXjeIyBQ51jLA5OfZWUsKo/UuX2MYNN9qNN64XWxbniPtRcTFhElaMhQhsrwqE4V75PLFwuc6ln3nmgrM5q5CAVOo2G4Q0By5fsZFr43ZxYMiOnzpnQyPj1tLepfPQrJZs9OoVs1rRfnIg/cHkY03Xj6xWrtvHn/i4feShD1s+kbXlS5Zad1envf32Xnv66Z/aN775DWvtmjeH23P2kGkZzqNHjwXe/l5VF5kfYUMrSEkQiDs+m4eCcaAdRusWuE0cPmYzyTGoetI61+5CEXXf3r1h8NCxppFu0yFTjhPGPrLhWTD0CPg3HIc6ASGLcxYEk+GK6twOjXCu8lj18Ha0t6L15wQK7g7tGh0ZU1Y+OHhVm1YqxxJR8ocq55mkQ+TBPnhDcL+Il8HoFYe5NLQtJpX3oF0Y8EStYWtWrbIf/ehHYqcR93cwRM7hHg4qByPtIkJsol2vvy7aOg/uHZulYa2A8+PiHdJQk9EkWOTw4xC9kuhtNa+UuAqpt5a9tRoIM2SAotpnVH3n8LG2vJfghj+353P23PPP2b3332+pXFZsJzQ4eQ0cJKT8fGqtgYAhCrAdtv/gASVcXT3zbGKCVvWU9ki5NmMv7vkb2/6LVyybzNu/+73ft2w6YX/6Z//RmIFvaemxX/v1r1oh3W1vbt9nt92x0W5Yu9TyrTk7de68/fe/+HO7dPWkVVNDlu+YUjLPfoHlcXYGTQ2qqQXL59qcoeXarC3tb7elS5ba4KVBDTmODl+33p55EiFjMJsgEkeJuicOZPGS+XbzzeuRx7TxSVhVzlt7e5clrcV6uhbb537lN+x73/v/LJerWLmYs5R12FNPPSU41faXfmaJZM0KuXk2Oly2Dz/8KRsdnbT+FS326u4fWql8XcwzWbocswXraVlit2+6x5YuZYCWSm1DjkbBTyAEcAffVMUDB8i+i61pBXZBZV5sIKhyi7zAMdY8I+ApCJPhLDTXFXCyalEj/tjR4RTNJSeggHKVCindN5wiePN8odWyCGlKKdjbvRhS9qIS76ARlDQqlO+pU8dEnGuC9zxWFd/Y9ZoCTEghSBLAnpLYcn6p+qniiYEuA7ur2cWLl2z/gf26h3u3brVOuOgD3pnvp42voIQKHCwoMG6JlKGoajDnZ3J6ynIdBOk+VyYGLIJZIGDQSp8/r8Ht227bYvkOnxnxzq2rgwMP0eC7RLIc237u7FnZLLqsfBdnVo6/WHIqxcWLFaBgp0hKTp06KRtLAoIwlvDOoQiEvUVDwaEsPgfAdwDD4rkhQMV6sj7pNPoHKI8Dj/LhR+HGA44fpxyhsqw9PwTS0TbyvFhrpwZJKvE6d/68qvq33b5Fwd6FixctTfdWCt0VfT9JDrYL3DMkHcwJMJAueFmwAwSUmEISYc2/0O1p1F0QLyiQCyrDPkL7qbVNLDEESQr0YZASFMns7Nkz9u7RY7KNJHnouCjoDQxKVKVZb+6/WCkr2BdWvFiUyBwBLYUXDf2H5EZiZ2H2hoIVMAfoKOkS8FlUo6lsN2HI0vCpzw4RZLD+fBdQN/DuwPUIkOWfsLe0cOnkMaRLt4ciQ1urIHCXzpxTgAZshQ4K/pE1cqgaCuh5vY+uBt0L4MMkR3T8ly3p1/fznIBHUdWNMyoe7GbEJIT9F3Y/ldJ8RHfvfJuNGjZhjgu/GudSeB7aUy0Fy6Y9mBcZS7Gk8xehOdgSNgsIB+bhqNrj233QNzsHA42wYvaLROSgxE8l5yBs7EXiBn6xrjwX9qVDPhJRUB8AACAASURBVLy4gW0hCeY80eFlX3QHQTX2Oj6Li6FLKfgvVetAwEEXTAQWfX0+7AsdcgjYObe8J57R2O2iO0nFmT1BMu2JKMQMdavAkknxMlDUY194Bsy6cK5JVBbMn6/r4zq4Zmf9hHnPh8lZa/Y11yxRvI4OnX86wHFOw2FmTgAjlKZgXx6UqpgDPDugMJxdzmc3ZkuuwB7RI6LAr1R0D0B72FOKeyh2CpbnWjTRx7OWBO+wyVEYYWYGTTfWH2pfZ/xkhtghVvw+PjpuE2Nj+jz2JPvPSSMWuSByjNMoBgkqnhCEiyQUFA2xFRAhPR/mTjQHGFmsvFjM/UTler6H80VnG3SHisehyMvaaoYHyHujIerzgYFLWnv+W/SwqYw6H+VSRTBA9itjCLVkzZopCiAQEdSNYki1XBMUfHpyWrBwzn8p2bRmOmVL+5dZ/5Ll1lrosI7WLsumCzY+OmFDVxCbPWaXL52TKvkABY10Smib8clx73hLyNNlD2pWc8IhIXfQqwO50dDvFHWzaNr1zrcN6xbYnXdsti1bbrc1N6yxnu55RjQLrBxabC8cJuQziA3FLhtgWhRl0MoTq2WQhaiW0LrzZ++Fm5T2PGuNb2I2ChTQwJALoJKYM2+HPRwbG3Ea/akJKxVn7VLyvg8mHzcvfNZy6bxZ1eybX/uGfXjbw5ZqJjV7AE3W0z/7qSi7Nm25U4dAisPMDixcaBcvXFQrvr/flRxZeITrhGkkWFZGBnMS8ABv+WPIMDhg7uMNYcwIxDV0JaxiRTzOLYW8nXr3XVsU+O6pTHAQ+B4MTqSx5L10bGhxPv/88/bIww8HdoiIIyZrJPxtulEI0CLNLoRDrOojis0cTPCsZKxacDJN5luKhpYIRmTLljscLsYgkzC5nmFjQDEmCL1w6Ah8MOxgVSXqR5CAE+ehR8xwGCbXULjYRVK2fft2sQlhaD0wdDYrJVAwWuVzXmHLZqXWSzCMEdTsC7hIcNpQnlUJfDzojx0cDjwtaAwfmiYYb3CLBBSqRmpAziFu8fnEISzHYju3u1RGQ5WPdVAbu5Mhxh6zWsV+9szP7fEnn7R5C/qsIoq6Fh3wWrWuwyvnJEX3slqDHLjLA5ds67332cDAoFWqsKfULZNPW6Zr1i6ev2x//Zd/axvWrrPf/tpv2k+f/r797Jmn7Yknn7LHHnvK/tN3/qt94TNftMX93Xb24nFL51LW1tFl5Xrd/vJvvmu7337OFizJWLmGSKTPxVQqCALBwgEkgGoNBAMddu7skP3O137T3nnjgL2z922747bbdfIxur/0xBP2zz/6sSoA08UZGxkbs3XrVljv/A4rtKJXMGajY8OWSVOlmmcToxX7wq9+yX760x/awr4uK05n7HO/8ltyykeOvm0/+dn3bOWqpXb86AX75u/8HzZ4GezspI1Pn7c39z1r83pbLZ/N2+RoxT7/6X9jXYUF9v1/+IHddc99qkAwq8NndXR0W1urt6aB8GA0tBdb8jYy6gkI55LuBmeHZx0rlpxVDBF7QFWPQl76BFtuu000n1RupetC67+1xeEx2SBwSJW42bQ333hT//6pT33KmT8QNxqfkK1wFXLH0zt9KtDHjOA3pRnwv4NyZLGggDPhdTgbEnDRldYbGhpmXz762EcURGRoN7e1zjF3cIZRoAWOwj1iEA8dPKh7pepO8u1Dp1lr6+q0nq5utaIVIFy7LmgNe/30yVP2a1/4gnCtUyUGfZNaNwI2nLzEygguW1oMFiY6rT0L5uuMKwC6ds2rm+WygiwcLDaMAIf/lkZSoLdkXcRYJwiGz5Ph8ClkRvwuNJ+IQhIkfZykdXra57HA3k6jFu1QGGA5DtNq6BqgJif4euihh0VHzjpQHVTSk8kIzsNncfgIePk7ikMKPpJJ0Yuy3rHTwowHdq+zw/Hp7LW39uyxI0eP6FygZ8RepFtLkMkaMfAvCE02oz8TBL/+2uuyu8yDSONjctLVjaf8XgiC2MM8Q82cIaKIGFsgMMCn4EhVLEmnlOyyeFL9JtGr1aRN8dxzz6lDzS/2Ekkcn8mQtKq3szAb5lSQWbl8hYhSIi285iGaPheQQozVAuNMw7VMoDienfLKLsEoEAboh8VKJEpPICMT8mXYV2wk2g8kRUcPH7ZCa6vdetutSqQROasnmtpvXrX3zgBU5FR9gTHt3v2G3XXXnRLtwv66CjfY/abVm3WtLc+awg4wv/PnzivhI/ki2eN+YZNjv+E3CBoJ3oGdgIfn7O14dYcNXbtmn/zsZ/VaEhkqtew7vktMdI2GdDPOnzurIfw4j8PeZm9EIpg4fPsevJaOT1PPgT0n6CeBb0ho+W+eZ1Stx/ex70S1fO684gyus3/ZUhX1oj+LM2De0Qhq5NWaZppI9PHxoA/EjJb0AgB/FnNnBdFdF2OlQ3VCnYCSuhToYHGt2CglOTXXGopFSpI2kjm6bSTVxEPbHnzQWnt7bKZY1NpLPTyI98ZuInbuyMFDigmk3TKvVz6c9cN/k6Ap0Q/3w14gaaDzhj2jS00Rgu4br+cckhCTJFFMYU0jaQKQMKr7SgitKVu+ctVK2W/OgWZCpAkChNNnXfjdi5wgPbxAoWFtKc+3vxe4h2Iur3777X1iiSPppcJPosP7I6EQQ9NAnXhWxABArdhDJOQ33XyTJAuIC5k1ygYGN9hX4+wwa4Jd2r17t64J7aVFi5Z494eEPGiQxIQidpQpKqB1xGcD2wWKH9cH2CK2Bps+OQ1JSF4dOmBmp06els7MogUw9y2XTRi+NmKz5aISaWLAKWYbag2b1z3PeufNt/7F/bZi5Urr6O1jIyu+ojh1+vQZ2/3a63b0yDEVNfCl+DT2Gc+FGFaFXHM6e2wo/x31SPidsjOJh2YSxRKYtbbOLuvtWyC/Mn/hQsXLq5cvsP4lC1X0yWRy6uB0tHX6/kCLK/h3L4R5k4BzyrOl0ySBXuaf6pB3pGzZkqUBig1xFGLjDp0Xw2Pwc9zfztf32Ouvv6ZnC8EJVwu5USx+iyWz5SP/QvKx6DmrVxpWmanY737zf7ePPvaEko+cpuQR97lqZ8+ftV96/ClV07hAIAb8juorGLoIVaI62Gi6OjLONFZixZ6jyqxnVaqoMdAcqrDCDgbMOtVOXkcrjI3TRrCTdyVUDDgbHKOhWQW1HBOq+nR3tNvQ0FWjBbflti0ulkcyIAE/H/bCcIpaFopJYBsjI6oYxyo/jkxqwaibh6BKzCVMzVlS0LKdO3eJb/49mJgbAO6lVvOhKDJ1jBWBDfMtbIb583rnKiqqWKjF5wxBgp1RTQ280zgaaHljy1TJQBAoUmWhWpbTxBhChUZrlwMW6TYJSpyuGPre91iLYoWB13OAYBth41E5JzBjfeKwleBVoVoQA9fYzo8wsNjaf383hO9ryabtn77/fVu2apUt7F9iiSwQBM+gxUlNIgizUwpaPcgL6tbR1WaHDh+0D91/vxz37CyMVDk54pnqtM3r7rPRa6N2+MB+27xprQ0Pn7Mf/vgf7be//nXbu++Abdi4yYauXbXnX/yxTcwMWSMB1rHDsvlWGfeLA6fs6Im3LVNIWLne0J7CgLuTq9v0FOQGOH3Ue+u2beuDVh4t24mjx+z+e++3oYGrEvmia3fkyHEbJqAws76F823DxtU2PHJFA+4LFvWo83HLplvs7b0HbcniVfaFz/+G/eTHPxKk4ZEHP2krlt0kI3/u/HH73j/9paWzZg8/+IStXrXJqmVavgl75vl/ssFrpy2ZrNuihf129+0P2NrlN1ujaPY///Z/2vJVy+2++z9kPfN61YljUK2iqr/zMqeSjsfOZIBIONNLpH6OiSPPlzOkykbCB+ZImglkCXio7kF8cMOaNXZ96KoKCcwc8DpgNXKSZW8Hw0BDR429DQSQagu4Z14fZxs4t6oQk4zmctqDgwOXVGQA5645MWYyBCHLC3vM3sNIA6diTyOSRnVz631bhUEX255gBt425qE4SYVDFPgugg2SpsjMJ/G4tPPGY08inSTwy3OnzygIxtkTTFD15rqAWjmzmFfcSKpiJwco09HjxxRYP/qRj3hVn8JFoM8UKUVILNRhEK6bbql3XrlfAlaSQ7dJ4Pyn/PNDR4MgHX2GM6fPCCa06ZZb5Ixw8iQOHqR7lT3O4/E7omSDQ0NifsFp85yw46pkB7ge1xbfD4wP207ASbC8+oYb3DaHmR4CmqRmbDxAIuAHqgf5ALYVFhsKHOC5seUlijrMLIQhadneMMB//NhxVbBXLFlinW0ErkAfXKzPIS2h8xpoSZUUSX+i4smg9q7PFqr6rjm6sjUDbp71jRTtOFfsXQyQJSZGwhI6tlyr7AFYzAAjcqitzyCqsl2tWUu+IIic4IQIrAlmW9Eas04EXOwRkqfYBcC/sCekvM7w+8SEAklY50iqli1fbv3Ll1mT4JgBV0Qy0cyaIkh3zQKeCd28K1cGNDjNeZEwL9Sr7NGguQUVrgcbFfnFswjf6TllbHH/Etl0QXNCIuHdaNM5Zr3Acb975oyCkUULERY2x9OHYFPJZxiOptDI55LYQDDA8DHJrSuDewWdID9+Nr5GzHlBK8HtEUxeDvWVyGqjOYdaUPc24O5joqIOlgZ1nd6V74j+V93U0NVV90pdBd/LBH3sJ/YefhHbGG1MfI8Svnxew90kCQS8nAfY5Eh4WNM4pB0pnvH1vIdCC12UoyfftRtWr9HMJorZsdKvjlqYq2N/8bwgSCCGImngZ9mypSpYskcI5BQbAGUNoo98P3AcKOMpAhIDRDgN0CIyOsUwoWtC0E6RiHUh2BaBR5XnzGzsIp0FbIATU1DohD3NKfupqGteB92Zqak5wU6HzjmrFevHOtCJZH9juzVUjRBnKil9CSBiDt12TROeOd/Pj9/PNSV+rCvvX7psmVjTRGwR7vs9mLZfCxCrsZExQUi5RorfrPUcyU+IWyjMKcivVtV9olvDnmGPMo8h5jBsNBpuIlAI8WmlpsI634Gd0fA15CJ5NDMWKjYFRgijFUVpOlfABc+eOy8SEyBIF2H7Gh1WbIPEwfTslKUzdMAb6mIQj1L8zOch+2jKluOnmDkkCeHgMSMESUBvX591IBw4r1dogtlSxcpVRgicOKeto1NJbEdr3rqCErxEtxlmp3OT8rknzTBX6NR4A8GvAZtZUrxLIYvzrkJRG0VP52CYg+6F+UPOxYWLF6QVxLODQS124qo1hKfTKpDEz8KuXs39C8nHhgXPWMrSVp2t2Gc/9Vn7+lf/V0EXqN5TleZCCOj7ehfJmQijmc/Z7td3qxXGpsNwYFgxQrRYvBUIBti7FPyZ1wDloGpEBU143cBxHbHSPpvhhpLfd7/+um257Va91jsnOGoftCar4rNZVEBwK/uXavYhKg6LmpDpfoZoUUoPg7C0oDFwbEDw0RhhcI0YPr5HML+EaRM4HtHbj1TXwOkdOnxYLGA8FeeZd+E9BRAMzDcRN3TWKSqjP3/m53bPXffMUbFJ4decDYD3xWFzNkJXd4+uc9eu13R9sZLJmovVgUSMVjsOl4NOIBDYvLzT6swbXrmEFcYDOZ6DGIzEyNCuAw9GmC4Fhx4j4YwtzrHNgeZX/ImBA/8t5xWgbDIm4lj3oarYwcqlkrZj104jDl5/00bLtrbo3tTSBRJmSctlmJ2AxadspfKMaJ7PXjgteEHfwj4lIFwTojWFli6r8Zir0DvOWL0G5/hZmy6O2KEjB23VDWvsZ889YyevHLdcS91S2ZJ1dheUpY+NT9nYSNWWLV8oxw6eu8gHJeoGUUomy/Fq2MBAxVpboPQFhtVqWzbeYQNHLypJ2rRxk12+OGAH3jlkd9xxl50+c94S6YyVqjX7v/7Ln9qJdw/Y8y/+XMnHsuV9NjM7YQ89/KDte3u/bdyw2W5cf5MGx7bedZ9ViwVLNDukQzMyPmCv7HjGPvbUY7bj1TftM5/+dUslC9baVrC//bs/t1xLwm6++SZbvepGa831WGmqZol60/btecsuXb1oy29YZqtWrVYSms+12uwM3YuMNerwfDdVyZmZAfMPXndYRhtnwJA4hQIce2Rr40yQgBQ6OmwU0aHZWRlSWqlPPfVxHx5nMLVZlzGnuxCptnEoER6CkB/2QUJLhRY57YjJj3sqQgdo0R47csgOHzooqk72/KuvvqogEdghVR60BeT0Edaa8GHFfe/s00wLSSWBTFS8BUNOx4dEPgrj4azE6BMgiyQaYpeiQCC41bQEvlBWJuDClhAMrFix3E6+e1IVZTqEJDjAHjh7BCkMKAL7EmuSKKkrgnwS9GzevEmVKIowMKKom5SHDAAst1cTCQhZNwoj/E6XgfvAfgnqBGudtH88oHJIV13r/sKLL8jZkqjPg75bCsgwKPkwKraE+yTJGb5+XddK9ZjPm6MJlhhWp9hs1FmSfUgrSGG9Trx7wva/846tXLnKtty+Za7CyNlHEK4ZOPFFgRlm2Zih+PnPf259vfMVRFE9J0BhD+BI40wE98KfsTUwiF2/Mmg9DOO+z/7IxgT4ixOL+ByebE5InNhHCp6TTg0vMVwCstY2Vb7Z75G9j+CTvQC+HfYmrwYzPwJ0r+IwVRWcnMqT5xTt3IzUipsKqjSHWKkqadX9ASPSzF7Deub3yi9hb2NSz7PGRooVrYiTh5HP51RERzs2as88+6wq+kuWLdXf4dPAvTMvw48HOgWRPeA/8VvvnnhXNJx33n23tBEobPC8uX/OpeCO0q1ICfoLzPbshfO6XgaHSVDYq1TMuXf8G4UH1jQDXDKdUseGQhVVeXw396BiX4DfplXd9IDN/V9NkD8q2jx/YNMKfqW2/R4tqobdg95NZHni+rBHnH1BId+nYRUDfocCMhvkhcvYHeB+Y+LAtUh4UsQkPhjMmiD2J40UVd9n54RI+QzH9zvtvCcizNN4YIqvZFiZ80WnjsKrWKuAZU5OikyHgtQFrW2LBo1JKjj3dMUJcrG3ImQJPljIC/MOJXuP6+G6GbwmgSMAZzYs3iPfGWOlWGTkDLBP0Wk6c/q0YLAbbrxR+4p9LBgqujpCZDgEEHKPlrYW2TeG73lmQJ2xy7wvCvBp/WaBIF9TlyqiGmKCz3viTBV7h/UVVBPo5GzRxRSTKc0tYVs5+4v6F4txjK5mnFPARkcoFn+Hj0I0lqIUtvDGGzeoEKbiZ4BJiSKWgfw0yQlD3lelBM7ZdsamZYL4CSaWQ//LbYYSORLWel33TmGb58B9YD9I6vCjnKG+Xro0rQroC1DaI5jNfqinbGJ0Sp3T4++esJOnTtvZcxdEOwtMMg7hNxopG2WIO412CYlczSZnJqyRqAuRkcq4onyjSZxG4aRqSBS0t3eqsAd5xJL+fhU7OfPYT5JBChHMeYyNT9vFywOWTNH5ZV+R2DUFBYYSW/pMkqoAYlhXsVfzLCQrkHYoySRxJ14EBg15VFmIEAqB9YbPhY0PX7RSyRFBEf7KPo0dZ2II9kS5BnzeRWPpkPBdImEBF0883WjYaNvH/uXORyaZsdJ02T71sU/al7/0W1av1HV4cvmsDV0b1Oaqlx0rCb5PTASzM6piaLOjaI7+Qxja4eCKJQo6MToo09N6uHCvc8GiAAsVTp9T9gqXeIk1lT9fbTwNWWVgP4Cn2OEdMThm40TYFeqXVy9f1meyWfmJVZH3z3ywCSsBdsKmAyMYIUlRTE2GAcyuhi0DbW3Ksb1kz2xegnXxfasqxYyyw4b89d7JoBVP8vCDH/zAtt59j+OAGZxDpCqIh4nDOlCXEUww5EVGy/DPwoVQqnq12gfGApVfg4TF28X8cL1UPdRN0TCQw9aEPayUQgfK/11JlIxTQ+qzYPRlfJOepIj7muQldD0EK4v0l0GHgU051xIOaqJUXtkjVMSoKrdkM/bW3j02MDRk9z/4oOXb21QtxYmwJ9LJtOBvMqRp6EmnLJGq2S9eeMamp8ct15JzpqJcztasXWfzuheb1XKWauYtk8yaNej81O3vv/dXtmr1Ss2THDp+yM7PHLd6c9qK5etWrVcMNIYGrUtJGxst2+iwWVtn1gpdrPOkpdJVyxcYkmfGx2wEjgDm9JMtdsPitdZaztuVy1fsz/+fP7e/+O7/sEMHjtqa1estnS2Iovff/NZXbP7Cbtv9xnbb9fpLduttG+zkqcPW3kkAMatZluHrYxIQJIiuluq29a7HbfnSmyyfK9jR4/vs1JkDViqjUpqydWs3W7OOkURnZMRuufUmwbd6Ohfa4gUrbPTauL368ot26eJpa6ZqVk82racHMTHn/u7omGfWgG2q1dpau0XJm04j+IRq8rSE5ujEfeXLX1YgzXPE0ONsyLiFwe3sdAYmWrDVmr3zzj6pjjPXQGDVGnD27CNnGaGy5nufzyHYoNvhUCtaugzJpeQE1a3MZFW5VeuXpOU6dJjndG0E+UAeYiARZw98nqU2h8Xn+qgyAqv4yOOPC27JoOfY0JDDOIJt4H2x40G1RhU82JmoKMdZLYLj1rY5CAnfzb/Hqu25k6dVxWHWh2SItjiOAjuQF5tITYlka86VfmFh2blrp91z99068xjk/5+vNwGv+6zvPX9n1dG+WZL33fG+JLFjZ9/IRhIIBAotZZhnOkBpp7el3NuN3nLbp3PvdKPDtLSFAoUSSmkChDYhIZsT24mXeEm875I3SZYla5eOziLNfL6/95Xdwh3l8SNb0Tnn/3//7/JbvksMaggAOFzoIEnuUp2elPgDQCepsKL/DyGeZMiDLmBiFdPKfaxTrgcI0f79B+QHxEHNc1QwHhzVqYoD0YDvwT4iqI2qiRHr69BK4bqDGAQBKfOCqioHEwEiBSCe/0MPP6zrA8ZRAiIrSCfu32akHyQOmDgCZdv62mtKxD70wSetFagPewj8M/aqwG3g3+yzzPVsMmHn2zvkDg+2XcaPFB+Ez/d9OHLRIm/FndQJhL2TzQYsI1Nw4wXvIsn/IBRMYiGFAOzo0SMKuoDW8Ax4PlS6hzjXMJEM84dAiXmcHx5VJ+zGDRs0pjp8E0k9Q2HFOeAR46JzUSrq51GExMneTvrlvSjQ0Z2gUEWXgeutFVTSvTEam5uU3LO22DPYI32PTqpoKq8kCK+ced3d1tPba6faz9jGmzfakiWLpwMg4EIktsACST5IiFB0Yw6yFphbVEmBw2gOCBpHQg6qgE6+B+TMGYQf4KvwPshwLliwUPeLbh77dOQgCSIMUbpYFCyNIG14YMCa6xslmKC1Gcw6Y5cuFq1Yj5zxBO4EvagRkfgyDpxnBDdCP6BqJ5LuwHQHj+snESCxwq2dvYl1roo1xqCIbIRkUlCXIHMdkRc8Q8aZwJn9jPvndYprglEg48l+yM+neT4I3KTS08U3EZR1frgUPdfKngMunj1x0eLFgkfrmQbZYXEuArSR6yQJI3EimJWH0Ny56ibK+FNYfNYDXFSHRxFQaq6TRE8UVDQAGk/nhTnOV0QuUJBkfvJM4VRgR0DAL54QBcdsVgp+sSt4fawVYw3WFPOH/ZfXUTQiueL8V9H5umKo7BAozCBCUnL5W54T6l8YIapjFbglknWnKBG8XXgdkB7+UHBds2ad1qvgwqzzwAvzrqQXdQSlpNOFv0giYQsWL7Hq+nrNFRSdGE/ul/tirrAW6FACUT9//pJt3LjR6uobtLbYx8+fv2jHj53Q/GFOnjvVYYN9A3qW3CuxmngYzN2AlJFKa9EFBOgyUeTCtX04PyqeKMINrMPG5maZFtbVNYStKWF1DY1WW+NKbII4AavjzKSITNIFKieZtrGxCRvPF61QYs2w8zmvslTAjsK7lFwYa5lEg/3Q0Q1egK7O4itGcka3HPTHqF28dN6uXOmW6eHwsMNErUThLnKNgcB694r3ihBHxZ1wUijYFxyiG6GM4i4Gkam+6vf/dPKxvPFZS04mrZQv2Rf/9IvW3NCs4BADOtpDyYxntplJsk8qxVQGHNPGA48kZTlWSprQN0uXYPOFum/ffm0Ibt8OzgzSJI7N3gqaNnQJ5EG6KeCIUaLgYGMhixh9HXEokiP53lhXZ90XLrizeFwEsWUfpV3lVDqljB4YFIuawGrJkqVKCLSwkRkDysCBIQyxa9Izoaiq7tixXQuN5EjVpXRWbSxVBCbcgFFEngn3WwDjDnkXj49KsH2hkyJ5TyZpaH1zkHLPFTW11tvvrT4djEHWze/VW/+SGKViELgqOH9CemWcVeUDMoBiTBpTwqTaeUyQqNDAvREoUNEi0FMwkncOin4PZQiqWUFr2/GgnuR4YuWdpLhpxE5I5IewcBtqaiXPSPfjDhyVSUxr0Ogn4wbxgm4/Vb8uO3b8oB09ftBOnz0qAralCB4d5ZjJptV2vGXjLXbjmtssa402VayQ58eRw+/a8OiAbbrlFvvGN79lVwav2GD2gqUrypapKFgiNWKF8oCNjlOFAbtSaSNDZhcujltlfdIaGqusPAXmG16S7tBKhbR1dzJ303bTylus2RrszR1v2Ze/9GV78ccv2fKlK23JkhWWSGbkxktCtfvtHfbOwR1WXVNhDU0527N3m7W01FuxnLelSxbroOzrdTUrDuKZrSvtsUd+QRvehUunbO/+rZafGLSJfNmWLl5jK5ZtsEJ+0ra+8Yr19IHXLdtDD77f6qqahTst5Iftpg2rLFtdYflS2d5++20Rv268cZOtXLHWJlHtGi5ZRRZ+1oTdsGyRpZIucMAmigw1gerPf/TnpQLVcbZ92n1exkWhCKCOGgnn6JjteHOHqp+3bNqkgJsgyZ1qBzyAlWQg1Sj2Bqr02K14gUFBAcZdQ8PaQDksKFwwj11i2wMcDgyuDXy+yI/BgZbv3iV0Lx9XDwFKVpKjNlUvVJfcXdelDKVHLvK9qxZ5kIocZbXuncrsww8+KA4PB1A0yFSQq8MN/K2rxE2OT9ipM6fFWTO3GgAAIABJREFUo1q/YYNLdQPVCUaE7A1cD8af7IsQoQn0qShzgEgeEvhDkKL0w9ODEic/ukoNyQSmcFTWP/CBJzRmOrhZhxKbcLPQSALn38Da9h1A3a1K8Dh1NTLemWbfQmIy7kkyAQx4cAVXJJJVfl0khvweRSLGDQgCf6dSr2c4PCQYAtXjTchnUuBJpVSgYq9hjlRjOAgfD25PQ6MECF564UUVgzZv2WINTY2S/aalw2ePqevjssF0o9nD6RAA9eM96Cqgy8++r+SVjgQwm+DW7Xuad9idZOtdas2D4EAeq/EETLFyx/kkaWL8HyYmdH3stalsJkDrKnXOkCTpHKDAUiwr6Tp18qTmOtV67hEhCAIF9nKuzflBCCu4Slfs+nMoQ2zl3OD38Vhi7F2eHJ8B51rpwGePj/JvBAvyc/K1xBhMlkrCo/u+7d4B5zov2qWuztAlaZ7u2HCdzAm4mswJn5fOjSBIQ66WYhxjgtABSRNjIqlWCY34tUi+PZtRQkHBjvNq9ry51tg6Q5Vs5rPGH0x6kNePScjIwJB1nDmjJIiKLt0Qh2y6VD6FNlf+IthyCB3jQJBIMMl9q0MbOh3sGXQ7Oe+4P54lc5gxJ9lh3hGow3XhWhin6SJGJJIHoRfxqwLkUep2gesYg3X+TceJ4JckQYXJAD0RGiAU9DRHJDSTtkzCoUsSSOBndAbpeE5NimtJEgdPDVncuK/J8yjMJRIACgDcM7FEe3uHvGYYI4pDdJToeEk2XLBL536QqHIueydlXHK3zFnmGcWZsH3ItDgmYAhcoMBE4su9kowAA6NAMmvObPF9mBORBxrvn+fDmDO2Fy5dFO+JXRbuFM/E5aNdCUyBMGtUSqCOEOFMoOst3hxO6Q0Nin8QdEnomfjvppGhTWfsSk9vuLYerVe4P81NDdOF5ri2I+ySvZX5M4iwURVxmJtEc78u1etCFhSGnEvTY13dPfqM/quQpIfVYUiSWE6ZEheeRU1FzhI6G1wmGPEaBCJI6KSaGGDuoKvgTOf47BkoV+ZsrDBpyUylVdbUywdDsXMOcz/EfVD/oziUdiXRFP4mJfG3WGu5iimrq68RDJ1xZXzomoyNOqSMqYY0b3kS/jGd/4J4y0o8ub68Q0nVvR0ZtqkJzhVUHAesr++KDQ7Bt8T4lFSKBNLX/GTBzafVRQ2yQ9rTJMTke4MKRBDG/8NXPl8ISbifb0P1H/rp5OP2Ba+Lsd/c0GLPPvNDG+ofsoo02DM8IgqCXhGIVqUw+HO1Ix0yATsXoU/eOnRjMAINDn5gWZAaqZzREiOQVLZZRav6miuoTF4S4G3z2qAJDpjotOmSUx78q50deQMYDUK2U3u2bEsXLbK3d+5UgsNE5+COG871lXu1A9H5rq+XmgEtSxYzG5fkBMPhBZGVayI4oKWK5COB//Yd27SpsfnlcmBlWWBpLUSC6egAPDwypE0cZ9kXXvixrVm1WpOfz4mtV3VCQhdBpDFUaOobrPtKr1250qPqEskegZpvir6JysshwLrY7KheXbpwUQchwZIgEMHIKFWR1qbHfXBIRQwyhw0Ybe6dcQZOppZclGwLOGAmDYtEBylk3RBYqgoXNvA4zvxu/NlQ71VbvnKFfeupp+y973ufpSDIU0VK+wJjHv3o2R/atl0vWbE0Zi0zGyybm7T+wS5LVUza+MSQVVa5qQ8wvspMxu6+7VHbuO5+q0g0WV3VDPvhD39ot99+mxWKbICdNmv+bDtw/i0lM+OFXktmRyxblbd84YoNjaBNTbsRd86Une7oM+KwxUsarbev3+rqqNqYZdPANfB3SVpL7SybuDwhlYj3vfd96riMDI/Ztm1viUuyccsW6758xZKZklVWw2PKy99jKpG3puYau3ixQ4t58eJFqprk80OWmCpb2mbYyuVbbO6c+VZTl7afvPKMjY1TbRi1lhnz7OY199mtGx+wf/j2V6zj4mm7eKnTHn3vE3bzTbda++l2G+zvtZmtjbZm3QbLF2ivV9vzzz9nx4+ftF/4+U/Y3DmLrVhIWlUO2E/SLp5vt2LBg6+IbYaIPLOtzT76iU/YhTNndNjTrWybNVtQD+YK78vmQnUVXCcbMzAnSHWSxsxcO9jZD1TtvNqn4F6HwNiYXkvlfdPGTToo5W0QKjMxaGS9cghwaFJJg7xNpY/gIhKMBc0Q12tCVXmvHNNxGND+wnxyc7gKq653Mmr0K+Hv3B+qKcxbWtkcOM/96F/l1bN02VIdNgo0gw+I1FPQiWfzp0uXTMp7h+ABGdfFS5boQOfeuJ80AeiYS3iyTtXdRLAhYI/pMrI30fERdEcdygnH9YfOJn9/++29ClKPHTliP/fhDwmCiEcJ9+ZmVq4KxT5FUktyUFvXIHEAOg04eOOhEknArEmUUAhMgINGwQGkSZ95+mmRFcFXg1dHVtOhDiu9I4kPg2RmBzXGjONhiM9vvmU3btpoM+fMEYeEzhVjQOWVJIh9H3l0qUUVSwav4+VXXha8C215Ej2qjYiYSCGnpiZAdUnivLgC+X/b1tdtPtCDpmbtjZHrF7kx3AsCJfw/khagZcyHGPhHiCkBFL8jOBFCAYE8y56Yy2QVgBNo/NxHP6Jk+Apu9qWizoix/Lj27bbmGcJJcyaAc0bEgGudN2eughz2XLplpZR33HlujC3nkIi0wAuPHlXgftedd9qstpk6kJmv8s0iGBr16rySYYkV5C0LJp37HBtX0DDUP2hXr/S6c/rwsM4wAtUqZI0rg1FdNutO93hrqePocDLBLkoOxxHfEBhbMmnjqDd2d9mb23coEN2yZbNIoyTwVKq59gjbYQ5zb1x3/9CgDQcjRwoTUUGM+48FSZ0bEPY52/N5qYpt27ZN74faH8pfXCvPip+peBD4QYxbDPRZuyTaJIlwHJlDKo4Ui9N+IereIaIwNqZ95NiRo9PJmJK+QM6Pfj38Dvta5JpyFpL8HDjwjs7722+/Q3t33BtJhISRx5uLTozMWEORL0Cz1V2ZTOi5EJcAqSM4JNBGmYhnRALGZyEyQCzCpuMoEfYEAklfp+x3JBP8HLgp8wKuG6IbJFgPP/ywkAuul2nWc7lHybE6QkGYgWIvEEM+g72TcVizdq32OXgj0W9DIkABpq46eippu3bvEWyKTg2SxyJGT7mICePMuMERIBYi2eN6UT1EIZXnCGQKKV7x7sSRcy6TF6mvBatA+S9cvKDnznqf2dLi6ptKGpGsrrArV64KMgf8kN8Dcrh79y4lw61trYH7Sxzj3TKeW31jo661q+eyfo+OEpLfFFHgztEBJQFnvIplEmeHEFHQyFWi6FSUAITnTg6TwtdmEkjm1KQ65fC1UKRSMleZk6ztuvXrbdPGDVKLzeeBW03Y2Y4uO3fpivUP4Z01ZVMJCh21EtNBGdU7Zl5IcWFbaelq3QC5amuplcx/fsI5UTwjkqQoAOQy+9WWSGGYmtTZ41BihGJGhSBizyAp4X1RHnP1Mzd+hXfLdRBvsQbEQeGcCQWICJOOyWNEEzHvHJVDgTpIrIUZCRmfz4rjN9z4M5KPX3lvr3WcPWd/8HtfsDUr1kgyrFQo23h+zAokHyUOknErjGKi42ZEMrUJjpRqXYaKpweijr9VkjI1pWrEgvkLprXHmZgEBmOjEPycVCj4kaQUzZYsXiIjMlQTeAaCAqnyDgHag14mBq/lujhcqI6hikW1jIVMIBUXsScs7mSpihLqT5mM3C+BTlEV4uHIAyRUP+JkAz7l2PhqZajbtr0hIzjPnpENJQsNVaLgdMo1ymm1WJD6zetvbLXFCxd51YoWKfCTIGXpvBeHpahq2tJqfQODClZZ0Bx8UgwIFRfuAUxdUlrNvKF7O7x74IBVZivUUZDkXjC9ylaTqDipmA2bihYLhS+CFdqMVCkmJlxCUw7WwXxKWL2oEa7SimmzUZst/OF9OHSYjKpQhqy9NletzfVHzz1nM+fNtQ0bN3pbsDRpB989aP/2o3+VfGTzvDobGeu3rssdNjB82ZKZCStODtvoeL8VilS5UQuqsKxlLGvN9p9/7Y9tZtMN9p1vPuPE3toa6Un/5OWX7Z7777NipmAXLp23k2fftQOH37C+4ROWrRm2idKQjY5hosRdVgnidO7ckD35wXu1OLZufd3SJNeTVNTR1i7aotlL7PzRLsH+2ma02V133GUT4xO2a/fbcnfG/LOlrc2aW2usd+CUfENSmUlrbEK5KG9X+3vk1bBo0UJhtGuqMzYyOGDJqWabM3O1NTe32qzZ9Uo+qmsTCgDLxZQ9cOf/Ym31q63zyml75Y3nbHh00FpaZ9nv/PYf2Hef+p5dPHfOxkaH7J577rONt2yx7dveUKuUoALOx6yZ823RghVWLmWtrrbZqnOVVsLlu6F+Gu5HAP/M958RROHOO+5wgy5BeypgLNrE+Jh1d3Up+ECZhLlABZXgQUZZSDJmPUFn7VPJZJ24VKMXKXBAvnD+nB06eEjB+tKlSzRXVSkOMEJtYgnmFZ4Nvv6o1gHBWr16teYqP9M8lBpOZlomW7wIpBurqlU5V+BL8pzLiFQdIRVK9sO8jKRV3vPyxU4FhHA75i9cqMPRk3rHT6o7yXUWKHp455ADDEz7/fffbytWrtTmynuJy5RCCSTqonuFj8o0nV66CLwnhx3FjNiF4f4wOmMQONDl2FtZaec62u340aNK1t7zwAOhI0lr+5q8pgdrkzYy6op4BBMHDx7SfggBk3vlnmQqKfKoS4HzOex7dJq4dmRjSb623LpFzvMEZ975JMCCO1LlpNkwBpgsHjl6zDrOn7d76GomkjrIIl6cvSp6ghB8s354vSA5oYKvoHIaTpW24lTJKiodtgHsguIJHAbMUM+cOi3oFvuUEppQrVbBKCgkCc4nXpx7kfhYOk+OvT8WXmLllgcFt66MNCaQkIm89VJlz2Zs/U03WnNrizhFHKs80yLdgXAfvD/KiswFAhmS+lUrVgriMo6hV01N4E540M+9E0Cyvnnehw4dtP4rfTqronRoRAuwPxMUkWhI3ppuDBC/YskGr/ZLIWnVihXW0tSsfV5d6BzJb+ABAqmQCaeLpEhiNqwxnQsinPJcC1rf6ggNDelspLgmnDjBr7DgThKOjvQRtsTPeQbMRRzJIwJB11JRocA78nDic2YOUinmdUAUSagJ5plrnB8Et8Cs2IuFIQ8cEkGKA17f5/iAunDMMRJl+DvXzimHZsakhLNQnbTOTkGgWYuMKRLX6tJLkMV5jYKT0L0JEq2MCz4+HsiPypAPDoZw7GU8DuCTwhEZE0eD5CIaaNbkqqy3p1cww3kL5tu8hQsUdFeiJldBx9Q9SwTHu06EwQsLzmESdDBAs1l/kSPBXKMQgIkmyAXWAEVPrp2iKImhm81RgIXYj6oXhHIXZBC5+/JlFUnochOfsN/EJC/6lBFDsWfyPjwnPouzgGtG1Y2xZ81pTTsjOSQv+BN5QYXP4nXMD9YERRGSg/hZzJdoNOlcgUoFyN1dnUqkILFXV9dK/GVoEBUvfFCyziWkm9PixtUkkED6HcY/qc4SnRjiO3xJevv7VBB3B3tXOmUeUhz2zqgb5+HmjSiOvgTvo8uMD735WSckD3PYVUbxY1u2bKm4UAgL0enIynQT6H+juhlFpHjxMOvusxOnOuzqwJgVSrwvErnOR3YDTeLAkuC2JBk2BU+J/Sur86ESI0P4HgGdI7n1hCk24rnybEAFDAxdVczEfs4+jX8YwiXEsS42HV+DMbYnOqx3hz4CE3Slxek04roiszqh013ma20O726Vww/ipzDO8OACz8QSNlT/gZ/ufLz0N7daqTBps1pm28TYhKUTabVwyOggxgCXIajIZSo0mWitOQ4T6/lrmGG117R5uWMyk59Mf9sb25ywGQJWadOzUQVXW646Bv3C+o6NCU/Y1uZt08miTwgGKyqgxEOHAJ8gff/efVZb60RSroNFERdvDKAdj5iYbtkyaR0K4WQkNiPp+Eulw7sysPb5dFQ9eEivv/6aqndkiSz8ZDKjYNW7KxgN0rp1jCkQBcxegIbQopdMZ8BA8lDUjg3dg/i9ZeYcu3yld3rBChIRc+GAtdMEAKtX4bjj2qpq27d3rzXVN8qfQJ4QqYwSnPHJgmAyEYPHIo/jAuEKHXwtesm+OZdD8KxEUkFT7GYogEumVK2MB31UGGFh8/95TVS9qkxndQju2LVTUrc3UE2tqrQjR47Z9m3bpUGNskeqPm2ZHAtx1DrOH7Pd+1634bHLls5OWr44LJ1oAsx0MWeT+Rr70p9+y8YH0nala9huvHG99Q9csVTGNcGHR8dt1twlDpvLlOzU+b22851nraP7LSsnB4QvJwEpTCQtl6qzwkTZamubbHwMZYtOa22dZaMjmCzmrbGxyZYsuMHyA2btp86okrty+QpbMG+B2uUkH4PDQ1ZRVWU1DSm73HvM+gf6bHik36prUIkbsEKJ8fNF7QudKuCEtTSusMULbrRLl7qtPDlifQMdlq0sypAonaq0x+/7Nes6m7TW2VX21t6f2LGT71rF/wez+P3f/yP79je/a309fdbc2GAf/MCT8rEgCb7p5vUShRgcHLGhwXG7dfM9tmbVJhsZLlh9dZ0qGO4wPjZdXWSOPv/886p0U1EcHRnT9kQgxjwhICG5o1tJIK5DO0ADFKTDdQp4bwJT1gdrRxK6uFdP5AXdpHIa4VQEkOwdPl+cnwD8hvXKPIpcIg70I0ePyg8BnhgHGX4xQAqjqIJIdEC7knR5KjVXeZ/ewT6111n3IqISOJdKCv5EvgyKW5XpjPaOQ4cPCwaxYNEiQRIEt4ry11QgQ4FEaix4/hSLtmfPblu4YKHdfONNdhUZ0uoaGyuUJMghJSZ1Jca9y1tZpUoylVuIiR944gPaG0hEmltbbXxkROOW4PAsl0U8Z012XbooUiQB0AMPPqhOlVfIXU2G5KBQoMvivCy+orsz+wYiGnQz+BnzDxUSihkkKVTMSBp93y2po4OKFu6369etVzLBOiDwpbvAmo8wF8YPIQO6xi+99JK1zXa3ZHm/VDtkKUqmOxkVAqS7J6tKKzhFyt2rQ8csWZm1QhkRg1H9DL+V4YEhA1IKxOj0yZPTSkrcD/emBE7Swp4vCv4ZlJzc18F/FoPlmLjE4FQHed4NbOF6ULkEHnPyzGnJ4N52x+3WMrNNwS4JlJPNS2GtjGgesaaQ02T/ZW7fcusWCQ2IxB4SZ66TJJLxI5CTotTVfhVhmOeuTIQfRr3unTOQ9SiIIucPnecguIBfFDKt7PML5s6zVmRrx8YsU12pOZ/JAq3KqDJLUIWnA/cm9TPw2AND4Xx0aEcdClxBsUgQJXXiJ8zSwVFchHUXL4kCL84LIWErSGWHucq9ss4jt4mkjw1CqIgwDow7v8uao/IvdEI6JUw/cGaSWAJ8ijWMK4mCF+Y8yOV5KRnB8XtwUAEXzxaIJmNL8SN2Y7k+7i/CrlQImJhQYYN9DyM69y6BT+nX6dVeT6wk7oJscejKYopMorFixXIF0axl9lvWO4GoYHjB6BSkBnsjXYrLV3oki7/+xg1WD/SnqlJJCfdDoM3v6TpZ+2FtwNOJ84cx77rY6R3LiQkF9cA6CcDhZ4kHUigoLiMxbWpsNMz8UKmbJn7DvWMsxamZ1Nzgfej8oJzGWoKDwbyLCYUKx9cZFqowbKZAH7I2z5tuV9vMNkmWM84xsY8JlRRKk0kXVunrs/Pt7VqrJC8k3SQ4fEmVbCKv32GNEcg6lJGEBlj+lDU2NkvoBZ4kYz84PGqXr/RZZ1enYJpIJCN0QlLLuEa5cva8KQOySKLnBoEqckWobBBPUFFHsZkn1QKBiPuaUbEaBE7brFk2a958a2mb6d0cmWDDva22BuBcVRjf5vQMqqoxDk1Y/8CgFKmwDRgYGrb+QQqref9DN3M4L5+xqSnmH8qLSWtsqLNMOmEzmuvlo8Mzaa5vtXQCWOKUF5CLefmD9PX22MULF+zSJU+0BvGt4kzWFwWegvYKqWxN+T7CVybr8EHV4kNcHblzcT/VOPBfSIrj75HgeffFUxQvWvj88PSGfxMLenLNQAq6VvczCOc9r3/aLl7otPqaequqcAUM2PPArlwCtc5aWmcoG6WtHWUS+SgmfjTKi5WxbAbIU1qqA1Qw3QjK5eKojtNhANuXgY8Q2jbKkKamlImjG893J7YAlQkqEcHkRIlF0MLnO5XPV1971Roa6rRpga/m0OegpbolF0eCJXU+HELEe8sdtVhSdSRuOjzY2AqHNFQuO5YP4jByaXv27hGOf2jYjX8qslWWTrpkK8oGrr3tD4agCSdxyHpgFNVGhqQUvEp42Cxid091UuUNy1dbe8d54R9pJ0ZCOpWquBEz3qPlgqVzWf1/nNMPHzpkMxqb1PkgKCMgU+LmMeI0PyNKrcJ52X9gv7v66pB2QipjxuEVk6QoqasEjoQpVDtUsRbhy7kr//ErUUKlKm9nOtrtYleXbdi00U6dPqMNDmIkwbyqDhVm+cKoTSbyNpkYs0vdp23Xnq129MQ7NjJ61VIpgsu0DfeU7cF7P2gf+9Cn7R+//n27764HbXRsxLK5hDW3NKk7t2v3Xrvz1ke0cWBMWNlQtqvjJ+y5175qZy/tl8QucIqBfrNUiQ5SjSWmclYqVNhgf8E+8nMfs527dlhFNm23bLrFDr173I4fPK8uwPJlS+3YkcP24Q9/SIdKS+tMW3LDDaoAL1o6y5754d9bS2uDzWipt0SibCOjw3b+/DkVHbMVBNkE25OWmEzZxhsftNs2Pyrd74udp+xC12ErlDw4TSYq7e6N/6vNqL7ZBke6bOe+l+3Q0beNKOzP/+wv7Fvf+I61n7lg3/j6N62+rsa+9rW/tfMXzkried269dZ5qctaZsy0zks99r7HPmrz566wgd4Bqc0AV2CDF4k5VCxJXvg3FTPumc4UAQFrLG46BBQ8a4LgaErIhsg6IXngvUSupNshf4NR+RvkcaBGRtamtA8wbzdu3GQtrS3TFS9JmUpK1gsAUcKR+QW0AAgW10YhYioUFCgQSNs/8AsgORPEQdBmfnZcaNccJrFeunRZ0BrHx6JGi4EAgDUypoNuSpWyvfv26R6QLo5OrwQyHJ5AcviZii3wd670inTM5zHZkCOlepisyAmLHflr7EuueGR6PcE8nRZI8h/84AckWsFBSJeGbgjBY1T+QakJjyVBDII5HRXlmLwRdKBUV10Dlv+akV0sLLCPcaBTMfVKH6Zso9MKdrHaKWIjycL4uIKRI4cPq0sD7I0AmI5UNJwSJKimxgUriq6gQif09JkzUn654847rW3WTMdDB+w8n4tjMePM3iKe3zgeSiXBfThP+JOfKlmKqiEBcbW7lZMw43uUHx3Ta9mn6ToxrsAqxJcIEBEdtaHDrYq/VMUcd68qJ9X0/IRIvByeBMF0iBqqa/XMwJWTOOUJlKfKdqmry3a8+abVNTYIJsXv88XzJEFCoIAxlt9KUF6M/Bsqjvfdf7/Nnj3LITokoiTYyaTGT8pAIZhkDqEoxzMmAFyzapWLtFApRxq6XAzKPml9Hx0aFgyZgAPoF+OCyWNjS7PO4p5eJ5JTu4S7RAVWIiBg0ctT1tVx3g4eOqh9ePXKVaroEpCIiMpaRGCkDFzQ1ciEOAgJHAcU5yhnEZVV9zEhsfEugIRE0mkVZwjc+bu4M8GJOUIBhRkPxrW8N+eijONSKYlhIPFNcgAfMQbdjDOFTkcoFMWX43V0XFkjJMJU41evWa1AkTFQEkV8IRiNw9/U/ZDUa4XWIoklsvxcr4wLA1dHSatiKUcpyLx3akp7EjA7kh2Cb+YDECehOYKaVQJaUzAVhYjMmUNRA6UxCobAclgnfALXw1iSSMk7ggQ3cLHoVHMdp4+f1HoEYqU5rYKBmwbKN8zcf0owVLwaBof0fsDueA2KTZI7jpLeJD9p/Khc0IHrB9YGt4S5ibAIkEECT49lHFoTYe90sKjqk0hzFsI1IubimfEM2GNjZ0gKUcREJD1FlKl61D1nHEkSnA9XI3gWHiSCv4ZuFxK04+POlzxy5Li6uuc6zutn/UPDNigpZdA4BNTAfr27pg5SKD7wTbR88ZE8GFaCETiszC/OuYkSFANeX7aqmlolSMtXrpJAABLjxMMgOapqG21kHLGDfhWKoA5QXMGWAk815lwNXK6KOstV1fr1BBldOINAK+EKkiSdv3jBysWk1VTWWFNTg82a1WqzZ7ZYfX219ff1WLkE9wqBoBorjSett6ffTp8+ZefPY2xLJ6rHBgevKmmplEcJfDP41g7do2gm3qwI/ZJGkoIiX4Wy87rUfdPzDTbmIYGI83cyWRbHkb01Juc660MhnH2DooGnqhEAyK9655U9hS4Srx+s/xmE82Pf+cg0fEIHlXu3Ty88N+cq2slTJ5Rpx+A6kiAjTk1JDoeMMkBkJVNa4HhjeBvYHzo/jxUpghNhufMTahEyIPsPHJDiSTz0mLj6zFCV4O/CcZedU+JeINXSSo/KWXHw1N4MZFWCpLaZSMqW7XJXtw0NDHhwRLsNzCUY2LApymkVV0iqt7gpN9S7vX0gkZHQKEhLcih41h/bqGxuXCNtdcjATO7m1hmq7EkWWJ0Ub8/J10PVYocNNNQ32o7tO0S6ZUPkQGFSeRXCHzHPJplxBZVIwqdFzHNiUjD5hBfk+sAqSnY3Tgw/QGhTUgUCdkNVYLSAkY0/P0nhhg0gfl78zsEUO1jXb0yxc8XrpJ+eqdHzhAjPQc61tLbOsA0bblQL3DeBohJmNugJjAYni0hWS6b26JED1tXZYeUifh8jNjmVsE//0qfs+R89bxtv2mQL5y2yN3fssrbZ8+yGlWusqrbBvv/9H9idW26ybEWVZdi4ihM2Vhq0rv4z9uyL/2Dj5UtWSmKAU7TeTrMa+PmACEYEAAAgAElEQVTltNVXLreN6x6xxQuX2Q9/9DUrF0fsfe990upr5tpf/sVXrX+oxzZvWWNv7HjZ7nvPXbZs2Q129OhZOZLTRblw8Zz1Xm23bOWYrVozz+rqG23urOU2MZaxM2fabaxw0cYL5yyRmLDMVL19/GOfs8tdBWvvOGPjpcvW2XvIkpkR6+0bsnKpyh5/6JN256YPWf/VvP35n3zJjh1/17IVBfvTP/uCfeXv/trmz11uf/yH/7cNjl62v//Gn9rFrpN25Uqf/fEXvmRf++o/WFtbg3Vf7rBVyzbbBx//deu+1G3j44M64JsaG8RDIXHj8GJDYf1QOVmzco2tXbvBaurrVK3DgI3uF+uCgzKFMSRGVgRASTp/rg/OQc5B5rAKx4w6hht3bKouXjUHooKIxG233abqHJVK3j+NXGDY0HQYTKK016+NmnmiBGTuPKtqbtQW6t01/4rVVNaOJGrTabvaddm2vrZVB8c9996jjgciE3RvVflB67+6yupbmlzudnxcHIO9e94WLGXp4iUqjpC8C6dcg6Ouk2CjAEX0KohVPvYUoHYYOxEMAeegAEPLvALCphRcytrnThw+LD8UZHJXrFqp6zl34bw4UeksSV1OLXy6RgRDYHfhjFzt7dN13bJxk6prglMB0xka8CIQeyvFh7B/O8wTAQ0X6+DnPDtc21X9RK6W/Y9fRHGpptZaGhptoKfXtu3YbqvXrJGYQ1VtjTqLBObspQRAlZms1VVDiKVlX1bllXlEVRYTPAVleIlIiMPN4hgDN6jyvZJgkACGoAvpV5Kd+MXvEFSwl3L2UHl3s1S8Ybo1lxhbOBexKwERW+OMDDQBtMYSMqer2sDjUyCkQsqk8NqQR1WtCFwfAk0n+pY1b48cPmIdHR0q7Gy8+WY3g0Q6N480JcIifo0EI05+d2EEuB08ixUrVzg0iAM/qIPpHMy607N4jvLBmBCOHXNAzrKFCxep614XfAjwK4icJDDwKK6NjU/IW6Sj46xNFh1+vHbtOg/sw1mptRnEHfh8D9IK2vvx/xAPCS5mW6uCRnUAgKGMjk+LsBCcivsClJpO5uCAAjLUivgcBfb4MQV4FOdHlO/l/4+RACMUQ/dEilNeHb0mfuBnoFTTEgkVSIC0Uf2nSMY1snZjh4gCm0j4fB6SuODziwUVR063n1VBhEQOCWqSLudoOMQmPltey997e/vsQkeH5g3npxIKeAkUCYPvRSTWAtyWyl2pJE4rEq8Suwnk8HgeZtyM2lUs4UkgPytvM0eKHD95UuucjgNzx6F3zh3jXiMsiCq6KsZDgyqQ0FlizDEJ5Fr1ezKHdd+0UoDKEQrS5bp4/oKgN/wdXhc8I3UKzXk1MWZBMId1iegMyfnl7h7FkZnKlORe6XhHsQwpWbEegwhP9DohiZZK18iIK4GF5DN2nJBwT6dzSuRIhinGUhCg4IF5JEkHggdtbXNtcJCu6mXtDayjc+fPq6tBp0ncCmC9CbN8yc3xmLii3EiKFrI6aRNTjL0GnwuXfmWpg37gexrrhSzywnQ0ZloG+H1jgxcZpkzrnHutrqLz3xrsG7wQMjEG4sW7eHxJ2nkUiLh3n10oJSsPKv7OeEXjPoQ5mKtR/CU/MWI1NVVCE82e2SYUS2KyrI5vV+clO9/Rbu1n2+1kx0nr7ukWOiDGmQ6VIsFnb3dTQkeouEpdhApH6wWlD0GNzMNBT8rivFX6EOJf/VzosyAJHBsB+NFdx9e5fr9mvutMDjFn/Lfnr1M2VPvkT8Ou3vmHD0wbXjluzj+YC2USzVu0yLZvfU0Hi1x5Ay8iXjjVfgabA4fXo8S0dNUq2/bKK660gRM4nYpglhUNCL2F5EE04cTceXPt+eee94pUY4O+C7so0h04YsfycvPyFUGZozBhhw9TKVmo7FqBccjWOYSEJadiQouctiPqGmNUbUaFeaTt3NrSqooKE5tsUTjEcHDrXsHjkU3D5eAQAQ8ZFSyKEKJdV5wDls2Ea6YFCxaQRcX7ZXIZIgMfh9DG0v1f52vCI2qdNdt2btuhdnqUxozSdRwCXKdIeeMQoVxxgmoDi5NNTB2vSTcujEQ6rocEgwnJoQkxkmulfXr//fcpSColUwpEuP7YHeGe4mQUvjeRsNoq1z6/HnoVcfQEViwsrg+pV7gBbEa4DEPA/9SnP6UDgveh4sQzGOgfcs32TMrSWXgvaauszljXxQ5bvWqpJSYhK5olKypt15s77eCBd+3Xf+03rK+n3y5399nMOfNsKpmxppY2O3TosDVWV9riJcutNJVUNWNwvNfyU722653n7e2DP7aRwkVLpKZsbBiCRtnKEymb37bZ/sd/+7odO3zS/ubLf2RTU3m7ce0tduzIBctma2xotNemkqMiwy9fuUTj1Xd1xDrO9tjV3lGR9YulYauuK9u6mxbL/bki3WSrVmyyY8dO2Ikzu6yyBkf4q5ZN1tvKZXfZmVP9NmfeHKuqK9mufc9ZOjdqvX3o0pt99EOfsYfu+QXbtnW/fftbz1hH+xmbN6/Ffv5jT9h3v/NtW7xohT34nvdb44xqe/a5b9lE6aqdOX3W/vz/+or91Ze+bIOD3dbYXGkL56y2T37iD9VtmZgY1aaUzpAUkOi7iRU4U5RRjhw5ZMmptG3YcJMUOyCTkhQSCBDkImU9SWUJ6IxMpap1IHJA4BzLXGadyIshcCbcsMohQSQMVIs5bLbv2G6PPfrYdIBE0gtmmrkC9Iy5CckRiBLwjNmzZktbf8YsVFncu4LNnHY3CQ73IR5DXb2V8nnr7+nVYQCnhTX+xAeekGcC855KvyBew8NW21zvnQYC6mLRLnd22cED79ixw0fsvQ8/Iglb9oTxwOtQB0iVNJ1s09BI7zZQTURJZFTESK7LYQ+TgijJ/yg/oetuDlKtP3j2h/beR99rd99zj8zmGAMlCurIFgSzogPAuOCWTNWbDufo8IjdfuttrlRnkwavS91TwWDdVJXCytDAoCqhImL396tjQKCJEARBGcZVUrmi8DJJpTxtSYhMxbKEA157fauM8CAGz52H/4R3oKmqF/MF7bfRj4LrIyCVaSSwseBOT9GmeUaLzZs7V/dF8sN+T3WaYIpkgGt88ccvaN94+KGHtEdwZtBZJskjIKI7wnyKBGP2M0GQDh6y/Ni4KpWUZnhfiQ7U1VquusrVnRApyAPhUS13WrRDcCtIm7p/KoTwJzBurdEeSsJF5VaB8Miovfrqq+pmIFggLmC2QoEgQQ/zlH9joEq13zt+Zt/73vc0hx54z3s09yCPMlfHC+MaT6rlfBZqNFwH7/Xuuwdtx/btdvONN4p8yz2oss45gnwn0Fip4GBO5njxocE+FbrYsx999FEFzkINZDzIpRIOzEnBkqA7jepOIbwA948O1g3LMG7ttcqKnNVX1yiIRCCBz2MTZj9n7+8fHFQnkzmy+ZZbtBeQEHBO04HkLFdnNENVfsrGUbaMCj5Btp3x5lqjeR3zvbqy2hrr66cNBpWc0XkMOHclGjnvgPEZPGcCeilgUhwIHC3iD4ohh44ctjnz5tnq1av0bySUSSRjd4P4gZiG7s+SRYs0xm++9Zaex/r166Yd3ekkMI4ErFHql30NwQnOPLgFSGXznOjIYYbKOY9ABHMImCTznD0M0QXZDWQ9KXzxJz/R/VEEhD/AM+MegR85D895TIwT9wsXaN/+/ZKB3bx5s3hxeiYDA0q2uT4SARI5l3nv1R5CUksQz/2uXHGDkhEMmdmX2tpmat9mfx5hnEZGPUCeKtq5c+e1z1Msuueeu7WOJIYgKGZKeyrnB8ms88OqBSllTON3ulMkz/hOqYM06YaZfDEHeE/2jbfeetMOHkLxsqg1RwdW8Vfw94kKbMRiFE/K5vYBKoAgtx1gc4IJqnuftGIBNaa0ksCKikqrb2ywufPm28LFS2zmzNkS46A4VQIKms1qnCUvnQY67dw8nhVzmy5jlaC/LnXMOLhJH6gUD7wjNI59gzXgsVdar3cuiJtzM9acl91XOm1oeMBG4TFJVjdl+/bssatwOOgujoxon01Vpm0KBSrPsjQusTPn3QfnV0delorvoWOl00pIFbdq4O9exv6fJx9KF9QM8ViSD1OzIXSQpqtE4S9Rtp5x8S9X1tJnB97AYN3PSD7U+QiDFLPuOGBUE1EGQCbPuwaOj+QmY9vG8d6xRTcl/WKC87f3vi18JF8Rk3x90KoOBpAoSJZUqKqqpNoCCZr/x6HLJI8DyURQmw4Md+ii8LBffvllBesuL+sdhJgIRT3vCBFKTE1aXXW1nTp1Ulh2DgRXgHL5NHVxJFfLJj2udjmLQ26NZMK1Naqack1UKpQhY5kXPUeyXuFxQzMnvFEZAnvLguGL4IcNU+QfuhvB3l7t3No6O3rkmA4l6W4r4YpO8MjckuBBKnfZXV5LW5UOE9WeyLlQ0oBkY1gQ/rmuOAI8gHb88eMntBiotJF8JIOMrsYuBeTEeRzTnSreD5JWgDfESCzi9yWnJ+k1snCStJIOkk99+tP22c/+hrpUHL4onUm+UbjvnJYB1VGkitHvrq2rtL27dtjZU8dsVkuT1dfX2tzFS+3zv/t5+9XP/KrtfHOXLV+20lauWmPrb9liA1epyhalD3/g7bfthhvWWLGUsMYZrZapTFo5NWDVM/L27AtftYNHt9rE5JgVJ6nmDlttRZU1Va2y//O//r0dP3TK/vIv/6stXDDL0olqq6uZaZ/8zGfs6R88ZSdPH7DBkW4bLwzLeX5svGTn2rvtcteADQ1hhjhl9z+4yS51nfJW42TONt58pzTCL3Qdsuq6gt2wbKE118+25sYVVhivtrvuvsdKNmB/9N9/nV6MFCNGRsp2390PS9nrO//4b/bOvjM2PJi39z3+qLW3o2TSa8ODo/bgA4/Z//7pT9hPXn3GXt/2nJ05226f+09/IPPGF178gfVePWdLF663z/2nv7DyRMLGRtyhlkMeeKAUR0pu6gRuVQd3kW5dq4iREG7ZwDX3kgnLZStEuIV4y+GtQNxM1W5wwLfeeuv03uBS196GZS6wvqP/h2AEZ05LMYhWPYnznAULROwDyuTQTCdFC+fNxq4qNAGb49EdMnnNNDQmQ6wzgoIROh2SWuyzV199xebNm2+PPf6Y1iiqJxysCoSBIeUqvOLf1CwSMZj+fbv32Js73rQ7brtdJOxC0lV0xIVS6x7M9ISgA1QSObwg9kH0A7bGnEeVhb1NxNuEOw7TFYnmo1GcgYCWw4huUFtr2zTXArgr40NyxHUPXO23USQSy1PyRDl14qS6H02tLTYeZLfRc9c+SqW/0mFLkeTNPgHci8rrrbfdpj2MMaU4Q3DE3sTvyuejrt45O8WiuCC7d+1SokOADX5byn+he93U2KSqNBVNikUKDidcGpgvcYLCdzd69A4ugTQVRfZHfp+zBHOxbdu3a05s2rRJ+xoBGl+MgQuGeCtfztWDg35/xZIqvBpjTIPwMkJJKCg9CVIUuszsOxFSKCjciHfsVDgJfDfBVENlXRXg8OyZZyRGFNSApnjnBhgjZPsREWTpSjDWFM/g+jBOBG+HDx+SWty6dWvFFWKLiME3Mp4khxzczAvOKpIoErrOS+e1b+KlwJoCojI2npcrcjStYw6Wyz7mnNXAWuiUoZYI7IazN0qrNjc2OS+qt1fzjjkELJi53d3dZRcuXLQbli2z2TNnKoFmrYgzpUJkTvNHsqvB/4m4gPuD7IwHjDoagmCSECGuMCwvBApBSkpC0sYzYv0wV0kO+H+6Rtc8D5j80OkPZ6nOaEQKOJ9Dp0rnbOBM0N1kXyKRkhmxMGMe/PGsWJfRtyJ2UTjD6SbyLMQZAto2NqYE+mz7WZ3BcOLcG8vLpJyj4p/wvCgUFPBrGVIgT2WbABcyPypkQFmdR+Gv4f0UBMY1oQB81I4fO24nTp7UeufzSA6mpX1L1xTASGLo5HCfJJR0HBlTxA7mzJ2t/UxdkGJJ/AP/eyy+eszQ09WpYgd76Jw5cxUDgOBw4QjnQEnsIOPdXq6fJKa9o13jJFRLMqVrZW+trW0ISBaC72tEeuadS+46/v/qwLCSPyBeFJkOvPOO5oA8ycplceCGWI9TxDUk2G7EOl3hD4VxdZ8Zh5L/TqlYFhmcZyPESmWVfHN4ZjW1DdbY1Kp1A7ScPbWS7kIypWQa2KoKruIXTakoRdedvS8mO+yT8meiA25ly6YcfhljZs5+5yp6F0YdUFQtU6mgghpFMLwQAM+GQqkU8E4elaAMsrjsY3A0BOMsFKyh3oWQhDzIZUm1VAhU7E2yHQrZcU+V8XZQSov7ZUww+Pf1nY//3+Qjdj/CXi05XYc16T2iWNL1CYikovWcryU9rCdeowSRhPNnSe2e+Oef1wtjpV3urJmsAnMOmt27dwvPR9AbSWBR9jUGCREjyeUhQwqGVTKKVcCvaH/jhwF/ouRtmeA1EY1ZqELQYmODmTt3nqAXIr0qiHbIFpOQA4vJRRDCBACSQTCErJtuNOprhxaSAn25YwLnGbOKdNo6z5/XJKMKyIbFgmbycwhLq5lJg/FVKu0a4rkKV1NgkS9bpu8cOGpx0bnAp0Sbkjt8yr9A0qW56fY8yYcqhkFO8PokjjGVkUw2a82NzTqcGXvGlkWohx1wJmrh8Ueu7pDo8vIpQYULZ1gmWZTxZAMew3skwGFiEqgsPpdTtYKNTnAV+Ch2TWs+kpZYkA6z8ipDLjrLB7OlCMFyCILjaYUtpc2ayajaQiUK4zQOQpGsxly2ExjHVNnngirKOManU9Z+5oS98G/P2pzWZuvpvGgNDTU2Jmm7KvvgB5+0L/7FX9rChYuVPDS1tNijjz8mqB/QrlPHj9mSxastm6m3dKbaRlFsmxqy/FSXWeaKfedfvmyX+y/aiHDgAzY1UWHzZ2y0//J//JmdPHLGvvqV/2Ebb15vg1cLtmjhahuaGLYD7+623v7ztnDJTOvs7rDRsWF73/uftFdf2W6dl65YYSJhE+Ml++Qv/4Kdu3BMBmYDV0ft5ptvU6Ly0ivPWGlqwObNnWWLF6yxlublNjyQEl8okyva0z/8qlXVsQG7R8DmW2615FSFPfejN2x0MGtWrrLP/cZv2Ve/+lXCLyXlv/nZ/2wPPHyvPfvcd23n7peF171hyY22fNky27X7VauqKduslkX28Hv+N0uUXZ0nzh0CYKmEqcpYLZUZnh+tcVznqaLl5WGBAWOlnlUVXCACOxG+XVaUg4/Xsj8wX2OhIRYMgBuxFjjglfySzKTTqkIy9+hGPPLII5aaduUuTGPjmXeCOk25j5BDntyngMScfYMKnfgFoRPKZs66Yu0yv6PZKAE+6+JDTz6pNcvrgB5ZJqkCA4cK0AICWpl1FkvCnQN/RKFr+bqVqgIRrHHox0DFx8/J3Djjwg/r7b2qwA5uCz+jokcU5Ko67leENrzGNDhjk+ggC3rHHXfYwvnzFTgwVlf6e520TBBIgSJgtkX8xoAOeUX8Q1RAmbBC3vcK9nIF+HgxBf4Fv8u10+3EhIzgfsFCgmDH74JJj7LGFIFIBAluKEIMXL0qCU2ChhvXbbC1a9dobctAK5gX8v48dwIwnSUZFHv8fvlSJ5bgLmj/k/RQoRXeGigfld58Xvst84lrwa157dq1IXGAV5R0CV+q+iIJe9Kgal8ioflIlZAkac6s2dOdtSiZTBWRz/Bqq8O5qNACb+L5cC/e1XUctGSW8VpB3x/TuhGXSGYcCaopXrmssROyeT+vmnqwS8BDUsT1kZyQpHJecd0EFiTZdCP4I8IukpfpjNzZhf1XVT+p+zrb3m5Lli6TwS/JCK7GUqfLeTUchRyXzvTuNa8HX8/zpjAg6HShYIkyprZOalfFFuWm0OHmHnnmzA/WEmcq5758beTgjgCNFwU4S0UuDx3248ePC8rMOooJobrYuUqrw3We7oiEN1LTwSZzBrgn1XWS26VLlkxzQGMSE+G/qsQHg164K1KWYh+SKeSoVKQYc/Yr1r2UIgUxchK5fMkCdj3KzauKC+GYim6AVLKfTEPO02mtX/YC7mXR4qXaf+L+poAO48aqKlcADEF5KekQOySc6SxR5YavxZxUMUYu266Y5H48HrBROOC8PHTwoM5QxmTWzJlWX+PeFIyrc1kKmjteQCqJ70Hi2HuFjjdSs4vUNRRHJ+doFHlBBGO4aj7TTBLu3V3d+uyqKi+YcC0ep5WtIB+mKS+g5irF1aM4SlwGBAqidzabs7lzForf6/GOJ1gqHE1MaA4Ck9yzd5+1d5zzBA35264ufS7BtfbEEKDi4j2Bz1jwG4vQnWiB4F3vgpJKv7eMZeHaNTZbfWOz1LFylSQXaY9VjYIxBWsKAe5RRvIRC+bwEYixeC4SCykUA+wuFE0CQZ3xZ8001easQsegk66njQrDOcl4yciwu9PGxfEYVZGEokXcH1mb8PyIISdTUzaZcF4Gax8cOs8Gs0B84ZR8EJMiPBT20uiPFeFS3l0Icr0B4qTBDWJGmufwLoLRqc6HoHT1s2BXnrj4l8eT8GgCj0kcsNjduJZ+OCckWi1wLb7nR6VZ9sCrNT9D7erIt590aBGE0WC2RzCNnj0DxYThoBVpvFAQppIvDlDdSMhwpL5CFSudtpMnT9qK5ctdq5yDl0kszwzadPiBYOjnygIcqmBOwddCWoRsrSqUcJe+ybCY2chmtPimCdGIzPufvvtPImMRQFDBiKYnceDJFL1TkXLH00TC3tq2zVrbZlrbrDa1QcEBErySTUd+yCT65ONOiiYQAGMMiQr4AZNIwRRZHg8HU65wqHHAsTETqLDJMDaQZYEfUCWJMnqxTRcfPv8WPnCiYLVVSLSBl0dhxCuSbFaxQ8Lvgj0EVsGmcvttt9m/PP20qk9aDPiF0ObLZOSomangwIiyZ2BuCQ7S9tZbO9W6JQlzZWfHiMunQIZ0VMoh2wYzMEjvY+OqhLuZoy9+xscViLwqRLKYrapSS5PWLmU+vAtu2bJFTuTqJuEbU1ltExNlqabAA6FqBN7xB0//sx1+d7/dtWWTjQ3225YtG+3to/vtrnvuFa/nr/7qy3oOff19koL+vd//XfFFmpobrLuzw2yyynIVLVZZ2WxTU5iF0aIdtMq6sj37b0/ZTkz9KgatWBiwwrDZklmb7T23fdQWzF5sP3z261aRTdmZU11WLFbYb//B79jb+96yZ37wbauomrKGpio7fuKo/dInP20H9h+ydw4ctuEhgqGULVs+z1asWmDbt2+VPODgYNE2b95grbNoZ1+xUnHSShNU52utsW6BLV++0jLZSdv+5vPW03fKEskJmz13li1ZOl+V++1bD9ji+Tdba+NSm9m6yH783MuqPEMw++M//kO7YeUy+5cfPGVn2t+1119/wz736//VPvJzH7an/ulv7OTpvVada7Q7t3zYVi+/0TKpjBIEOnhAX8RdkuEflS1XhhNBGqhEIqFgSwS2ZEqVOZd4HLOr/VcF+1ErXEG3m38RMMLnAbsq6BWKHKw95kEWTX64HL6WOKSA0dBaZ3589Bd/UYcd60vzSJwOlyHkGoAjDQ4OBCWycQUEfO6dEIGBkoSuLUkF+5gIfwGeKe+EclmJBNCIX/70L0+ryxSmkKD1ahIH7vlz59w/hAJBqSzOFq/P1Lj0pWOdXYKRtc3aQ7Qi+hswfkr8i0XbvWuPigKYggHL9Gq7k3dxpZdoBy7WNbUKnDvOnrXjR4+Le0ZAvHDRQmtubVbVOTr/spkTbLtgxaSSEhKAlDTaMaBDRcqLGBj+0a3i8GPfUJEER215MA1JipJneu+999qMIFlJogJhmSo11XkI71LEYt2Xy3bh3HklSewzq/HrQPI7eGeQsLhoRqh8k+wg/YgPy9iouq3wIlSZHh5Wx5gAkXEgEY7CBYyd/AwuX7Y33timPejJJ59UxZA9gntm3DwYBhLhRGDnDebVLcB0srWpOSg3OSSChJXnQ2dHfgVgnwM8KEJ1HRvtqoYUuIBF8dzh3Eylk6EYd60TzzUgI8/7RR8Egnf96bkSRHpdolpQMERQcjkFN3R4OT+odiphzkBcHtV3zljNX7xiSp6QM76XOp0EDx9kw403CdZD4MTrKivdsZlrkrJhuaS5xzx+550DdubMWXmyrFuzVtBAvoD1eSIxqoSZeyeQZk6BqT9//oJgfmvWrrH16zdMqwjRAYmVVNYOz9RpQ+4vQBWfZw3Xkwo+SnKsb+KDyOnyc80DP48N8nbq5ClV9emEALtkfrI/4CzO/GG/0tmGfPLkpDptQIVBMTA+GFkSHxDcMn6x2KfziLNQ1WlXdOTLk0U3BvRiW0JzlfiENUIQydwgzuCzCF5JIPfu2yso6F133+1eSJNUu704J7WwlKlrLA4p1fhiSV3Hc+3tRqdwFvLszc0eYIfOAvOD64qKQjwXugTML4ohNyxdKrnyCNdRd11qYhRN2dOHrKGuWjBZEk5gs0uWLrUlNyzT+DOHmBPEFbnAX3PeyhUZ6HHvc+bM0zxAabS+odEeeuRx7W3cGwkHiY8g8Mmk5hgxId5Uw0NeGOEz6IQLktfXp9dcT6KfIIYJsVPsJqpoHfZv9lXOjPGiz5NYrBZM3RIqdAGjxbeE511dW20tLW3qrHVfRtrYgsoU3jbAzjNSmsoHjoLWdyiAiK8YBAlUcEjwvDw2isk45rdwErk31i0m0w21GUuU8jrHKAQQ2/FFPIr8MbBDySC3n7ZBvGmuU3BkH/YumBcqmMOlJCwV9/eQwaJsJPKCmkNip5iigj0eJAH2FONKFROmzUADXzd2G0KngmvT+AXYFfNcnUIlED8bdqXkI3Q/2Kf4Pa47noEqsv+7L9BC3pUWagj+c+i0xKSIc6Kr4tGf5nwc/Nb7NSBe+XGycZTb8iDZf8YHCJZ0XUYl2TIFqI5vRoEFfXQycdaarScAACAASURBVMEIyOCCDCbBhA6BmhpvgWqDBZpTLbIdDweCU5zg4lAo63Z3UR2guPBS6QAyMDxse3bvVvJBG5+Am99jgnvS4oMWSYJk4XNmzrLXXnnFHnr4YR14kLmo+gkyBK5NPIqcDm/wzyQ9tMEw1uI6BNMScdCddPm8SK4SpheiKAF5KmnHjh3XJPOKP6Rpx7/HhENjGXgw/J3NFjM9ZCavkfO94hQ7P0p6kDvNVSlIYSzZKFXpDBWHmETogE6Aj7xGKuL1DgHJSN4QQx4lN+G6InFcLejQQosdHn6WVUkwvp/3j/l5oCdNJ6NUJYCPk9iRdJ46c9bmL1qsducEwR4GQkl/NlTx9N7y05hhv/rLn7IL7afs5rVrrDaXta6uC7b85mWWSKNhX2Nr1q+znbt32smzx23R0rm2dv0KSe7W1VVaMj1h46MJm9W2zHLZVktanY2NIJ1YIUleJOZ2HnjVXtr7LavKla3nwoh96JFP2Jqld1l+OG+Hjm63gwcP2OjolL3//R+3R973hL340o/s6e9/27K5KZs1t8UOHnzHbr39DuvsvGwd7edtdHRcwZHZhC1fucjaO05p46V8sG7dSmtorLT8BDCgURvoS1gxj1kR0psNtnHjOktmCnbk6Nt2qfOMPfbYw9bf3yWn0qRV25aND1gm2WIX2wftu9/5kQ30j9hHf+5Je98Tj9h4oWBP//B76nycPdtuX/j8n9j73/eoHT7ypv3z039nmWSVLV9yl21Ys0mKPgRfBHfg0iNx2jc7OFQEiINOngPzq66UB3c8P+YZCTZEVzDhBLqRi8WcYm1v3bp12lRKFWNF214liZUwPs8rZHklDgcPHZIL7dp167R2KHCwKjR3VXF17wBeV5lFGrOgBGjnW2/Z4sVLtLaiC7JgG7kKd47NZgVDZN2gqkTn542tr6vjgpgF/KiKqgodmIJThU4BFUN4XxKEEGwnYSXzNRthE+oShaon98HPOYgj+RqfBng/BHy0/pGhBQKmDg77TJqOQFL7CtUuiNP8HegNpHcO7ltvu9Vmzp6pZIekLHZ3pLwSvI5YLzJNDbAgChfA6nh+7Jvcd7xWyOwVVTnBJQgoCDKpVvNn/bp18ixR2xyoRcIU5LNXc216Xw7OZEoJHJAvlGHqmhrdpVvVcOQfXQ2M4gVJmRIKdZ09oTyK6VsiYTffdJPzLiiyhICUe+LM4aDlXiO0gODrwP79Ohc2rF+v8ZBefwgete9XV0kcRHtQOLjOn2m3zgsXRWJlvkFG5/rVUaMqS8WV95pyeWjOKHXTRse0r7N4r1dLGhoL+PMAdYgQYBIo9l9JQQc1HVTWYhLAGRbnTjxjlYiGQFjdrJAIkexJqECEbYeU5AuupBQlQIHGYqjKGpk9Z57u3SuU0T2aAMq7/SKgmvtGMIfaz3Yo2BTUEUWq6LeDSEyowBN4SeoVoRUVJcpS1SHp5WxHeY45zXtGLgpjyTxTMQ45U5zeB4fszNmzwqwDQcOYNHJGuDY3qiOgueZ1EYm7EJDZi/g95qq7wrsXBfuBc7Rcwjd2qehKwU8i8AFKhBkqxGaKCwpCxTUBwlNWhyh2MflMJXCj3hUjoIwqVoI9B54Tn12Eqay9KSMOBXAzzjG6X175d9Pj0cmiBDuE1Q9dSIyjeWZ0h853dGiM8DEDmuUIB5cR5ruKBzybsOcAI6X7xVgy30E4NNSjqufxmDi0Us502DJIDOIYDA4p3BDXAEOC5yXp8UzWmhopzJm6HYKeSQDH93oSme7LPXapp09qmMgf8ywiVI2CQjTMPHnitHV1ul8LiQtjSBwTE3nGy5P7SUukWePeTSF2YX5LTVOxhsvcwjecTJoKEyR9JO4URxGjYM5GHoU6F4Z0/IQNDYMYAIpVYVeuDurf/EGERb4ewdLBpWQ90I8kaKmDEs+UncfGHCFm5Vnx7LGawDGcIgj3P7O51moq6d6PaM1H756o8kg3V6Rwuhnh+cQEQNQElwya/sIj5fqfOFDeKQxcq05PhYnAEa9Tkwo8DvYO8ZGD5K0LOtD59uQi8p9jMhHj92u+HNeuRXvudd4zKiQH/44IwZeIQhBw0labhOBOjGrTjQmuyWNCL0iwRuHJ7evd8NPJx5lnfiHUvd3AKma4PGhgVyIkq8LhWaBkC4N5leRZA56Sipi0zPv6pgNcqixyTJxyXL82lNq6ad5EXPwHD74rgraqsyNgN0d0iHEjVElVVQgBMoEOagnIlcnhVVKJaeF8pbIS2up+40724Z44TCFH0S5EyYUkQi14VC2CLCAtZhGLcpU6BKQXnkyJDEUlZ87sOQo02GSEURwbkR9KxBJHZ3V0uN966y0FVDiaeutqcvqAZgz57CjDGf036qqqpMssBQ02eSo4cr5kEfhE4TVUoeOGwENmo3TJYJ90/LIyVEjugkSMq3oUsYxUVFHrIPiHLxMVChyz6OIArhzmqglORB83vBHImj379QNPWfzUpHNB4lzWOTQlHgm62Dve3Gn3P/Sw1TU0itxFt0PunFKOcBUUJaKVVfaNr/+9/eB737WWxjpbsWSxZTIJm0iO2eFjR+3eB+4zS5udaD9hk8kJm0qO2eTUqNXUpi2VQU50WITfqopmJSAbN9xj8+astJpci02MU00x6x/utu++8EXr6jxhXR1X7Ld/7Q/tkfd81P7iT/7MDhx51WbPa7MrvWP2kY98yjZtvMP++emn7OVXnrOa+gorlNjULtu997/HLl3stkOHjkqaslAYs6amOps3v80sWbQLF9utbWajJZNT1jyjURtYoZC13itlqRa5K/OYzZ7VZjNamqxlBqZEWbvn7rts776dNjDQY2NjeZvRNNsef+/H7MXndtmrP9ljG2+63T784Sctm6FikrS/+9pXbOeeV62/f9D+7q+/bSuXL7Ph0Yv2R//9s9Y2Y7Ztuflx6+8dsjWrV6ryOjIMaTpAj4aALIzp+bJGZs104yie+55du2zd2nXTGGmSDuYRB1qG4CaZ0kHIvOb519bWabN+6qmn7L777neTzbJLsxJMR1IeZOgohU0gQ2BRKDqZlmCP5MMD+nyo8nv3UVW+YlnPlvfmUHruuecVCHE4RtEKdXDDhs0Yc61UsemgAB3b+/ZeBdB33XGHTVBVZl/Ah2JyUvsS3UmXDo9mfmUbHHH4J4c0nx2VYuJ3VWglkzmobh73QOWWPWDPnrcV8H78Fz+uinxNXZ31jznGniRH+1OuUhV5uiAc4Bjr7dq10+677167ZdMmuzrQ7wWO4M5NgACRlSIPhx37CB0O1hJBf0vzDFW5SRzo7PKlCp4Bp83o96jqSn53bNxe+PGPVaFWJwn+F/KMGCayXxEkF4pK3vg7z53Po7oHdI1xg58AuZT5xWeyP+rMAFoS+BnOOagQufmll1+yhx9+RBsZFWB1jjCapMsUjMcISggoGR+KTG/v2WNHjhy1e++5R39kCAk8VrCjEecIBBM6KvOQfnner732mroJ7HGICsCJIuFBilxQBA7PUDzR+TI5pXvjeRMgUuFk/kFcjp0WJW/V1Zo7sTDDvGNP3r9/n4IXzBdFiC4UdH/IKANVpKPJ9QLRoyou7wWgfqGTyLPh/zOuKm4lCUIctkeyho8HkBOKON6lcc5DdQ3BqktdU4VlvOHiEJSwRr2Al6UkL98puo6cc1JxnICg7QU9gk2ECKjcR0iJCkyJhCrib+7YoecNd4WCi8sql5wXg3JlOiO+EXwah0cXBOPat3+v4NTwOXnu/Jyx5foZJ+2HQExCUYMxBIZNkMv6WLxksYpTrHPxQqL3QJAEd2WehEQTonO5u127QzlwIOY8f1gjJKsQspG7Zs0zB+Ag8HnsJySQks4NkvIKYlOI8QDfHlXS7WbCU7Z9+3Y5Zy9dstRuDAaVrFn2JpI2jM9YDyRprD9iHH5+7OhRrXeq57w2JlNcKwky65ydSII1GSc301Xbu3ev1gV7DPsCCb8gZygUIkE77CIujGtdQ72SMCmBnTmtxDKXytrGTZuUwPAZFVlgsb7nMRd5rrVNTYr3mPtnTp+23bv36JkePXZM49sbpIGBwqZTXkxyuXQvZBI3REllnSmphE0mJ4OMvxekKBa7LHnS5s+br5gMYjvxArGb+Kg1NUpsuL9YDOU6QJtQ3OL7RKEsj69x0AYkHX39drHzsvX1Ib2OkI2bqvIo5SI/Ab/Loe51tTUOUSsDdQJtkhQXsjyJ7G5BXD68xq709ogvWC6MWmqqrLUfO8oqwCs29eesJK2MeIQT068nX/+H/EGFYQda+RnnJHKVpL1joX8L1P/Tycd16qf+a35mSaEqBovTUCh/42s/9s+7/ks83FAsZB8UDJQu3n+wVfDuUfQJcdEoM1cJ5EuF5KA+SdJIgRD11oc/8/2flXx8VBfGwiTDkyFRqPCgBEWwoDZ0JhewcgyMXzaDziJl03OfiArHLAeeBhugQxXwg/DNkYOTVra33Gv1EC91XtJkUyCEUkAGwyN3Uycc4rXqfNCJSKV1mOzatUsqJzqEqitVtSPYIUGK3A3HTBe16AjoDx4+bDesWCEDPBF8yiRVY646wqZYRMM6p2CA92VgqfxRMWVTAurUe6VHh4VUNjI4fHrAzgLhflj0bMJAwgiuhO+W87PjL2MFjElKgiHfjtFRHdoH9++zqiAVGGFWvCZWEHySJdVRAK/ItbPwWcBUgJldUSFjmlxH+y4YyoB9BJpBxQVuAq17Dhw0quXXEPTalTEHspDrqnswWBj3pCc6c/oh6X4IDsHzQz1XgduzK53Q8dizb7/NmjNP6lRqhQZYXVomPyRvOj0UAF68eN5+49d+xT74/sfs8Dv7VbXs7Om2ZEXaJsoFKyYKVt9Wa8mKCUukRyydzVtFjoRpymrrA8k5XSHeRDpRY8sW3Ww3rb3H5s5cbRXpZjmZ7j281V5++Wm7cqHbPvbkJy05WWd79+62m7bMtx1vv2EXu/rt4x//ValevfLaS/bt73zDGptqrKe3W8ILy1estF079yrj7+6+JGfzm2++yWprczYydtUudZ62xuYqeX9Q9QZyNTRE1S1jiWTRmppyNmNGvfxsjhw+bps33iFt7JqqOlu6dLFtf/M1mzuvzc51nLXNG++1Sx0jVpFqtVx2hj380MNW31BtCOD+P1/+sv3gR09pr3vmn1+wylzWdu15yf7pe39tWzbdanfe9iHrOHPWmhoQSnDCZY1wscwDuBE4leeCLrviGnGJvvI3fysn5eamZqupq9XzwvOA5BzpRum2B6iBBBDMJTdps588cVLwh7U33ugbJ8RMGWwCdcCl20lr0pmXQIFvnMIyB18AKr9KrgO0U23prMtcsj8RkJKAPPPMMzIwpRqoKjPTKHsNYijVl5pacSQK+EsUS6r2b33tNbvzrjuEq0a1hwOXz2N8+IqFCfYN4AmYBLrCiwcPBM0EMe66jXs8LuXl0LlxwqTgGJOT8nHAh4CkjHUykh/VIa8xAcKYyWrsCFLZN6ic9fVesVdeeEFBbtOMGW4cRxCD/CpGjSq0uHQshyh7JoEuXLsTx47biuUr7NbNm6c5c30DV21obFT7M0Ru1rokk80EcTp5/IQC0rXr1+u9SRgJTCSMgcod3BZa9VOmz4cTIvW0MGbsA+xXFBAUWKZS1tjQ6AlWkoDE4Zu8F89p3759dvbsGdu06RadL+CZddhls/o9ijYUSNh/SUL4XHxzXnrxJ8LBoxBGsWpwxJULmbix4wX+v6GqVmoxPCsqzQf27lfBqhElMirdIyPCyhfprmVcklfGcqqwe3eYPVU+KHQR6HYpWXSzMu6VMXFolEMQvYpf1s+AEHOvcFY4lDn32J8J1BkffKJUrImy9szbKTP8Xai8Y64J/CKT8gKYY67Tuk88Sfz4TU7Lz6uqTMAQIBPTMKJxV5TivCWxLEya1WAc2tKq84qkiWSCMVBHhnVNIWjSu+0yjg3XxpnIv8DrA8eCG7Z8xQopgMm8DrGIVEbrpL+vT+PLFx4EqOuxJiRBnEpNcw0FAQ7wZAJFxpiEWHyzEHAyTwmcCdRZdyTKJJQx2AK9wBzATJEOD3MIo0fmOHPp/IXzglCSULDOBZ+UoACSyW6+x7piT+JZgtrA4JTxjMETZzfwHtY07x+hWy6u4Uk6lXDgjPAoMPljX4odVKkzQUQOwaXWlsbWuTq85uKlS7q/dWvXau0J0QBkLBR+uF9U/OC58FkUeXnDmTNnqTtQWVOruIX9REIJ4oU4h3V4yB3Eud/xkXGtdf5+6623KWZBwIA58s4774rjgjnemXPnBOGiYCt4quDljkSJzvTsjeWyd2AYb8E/g7xRNPwUvyCVsFQuqW61m9ouUKLB80D8xvdTOGqYkTo8lJiLdUphmGfPc6O4wfxUMZZuRzJlI6N5G2Fvt6T19F21y1eu2sAwnSxsDRLy4aiqzGm/JrmguItJNPOuXsXretkl9F8dkIDE5ctddubsKfGRBof6rViAkD7mogusE2R+Q8ecsfVOSuDGirNBN8DHJKJbVID/d8F/DPudKB+TD/+pd4pUyg3qiiQf/77vEfkVgdsRA/LwXrHD4QXk//hKPuN/nnyo2CeIcNIq0tyNn2NsQszn2NEQZJsYtqbGKjJVgvlxDgNBJS4HIuicJs64jLXc8ns/nXxs/eJtvvFMTipAZ6F1dJyz+Qvma1IrDysx8ZyYE9VAlBFFaddMxmEbEPnAcQoH58Y2kiyT3GbSD9OmRlVKY/tWcI5sdloRi9dx6Os1DELJ21Bxs8G1l0lKEMEEVoIBmTvpBEFVOqS4gpOlt5455Kma7tm/zx547yNhkkPmmVRVj20gJgUs4EiIZjyOHT1idTV1wrP3dF8WBCGbZjN1J1g2fg4oDltxOlKOG3zzzTcloef35hK0XBvfI4aO6+Xv/D7j8coLP7bWGc2SPWQjVXckYEpZfNwPD6Ag6V+HT9EqZDxZRNGU0DdXJ2W6sJofTDKGkyNro71z4IAOEFzYiaJjwhiTHnVAwqTWQpKTNK6lwc2cZx8maVQ60DJCsCD4urDk2mbPte6eXuu4eNFuWLVGLVIyfi3GyQmXxUtn1S6mPMHG8O6BfVbMj9p3/vGbOogPHzxlyYqsjZfzlq5JWq4hZTWNJonaTI7NcchS6ZISG2Ik/lRkqX7WWHmi0upzC+3OzU9YTeU8Gx1GAaXSBgfa7bvf+kdLl2usoWamLVuxyO58aKV97am/s4HRon3us39grfUz7dTZk/aF//Z5W7VmhR05etB+53d/x97audt279pno6N5kUITyZLkRG+7fbMdObbPznYctvzEqK1Zu9Dq6pqs/yo4+8tWUVlndQ0Ja2nNWK4SnGfGKrMN1tK0yJYuWmUdZy5pnfUP9trd9260ra89b431rTZ/zlq7ed0Dtm3rAWtubLW5c2dacSptz7/4oj3/4vetuqre/uD3/kzQnW99+0s2f1GNffKXPmVNtSvMpqjoIHXoXB6cY5kbuGNzWDQ1zfBqXAEX5IKNDA7a9q1vyLmbgIFAL1tZIcMzScEiq5nLuele0fcEDggCN+YjQdbOt3bafQ89aA1N7vbMHPW2blpVJ4L4OLeSk+5PoeqRTMHKmmt8Fz8oQFeQuuS6tdlVVCgQJNkB7kXVnkCBTXJs0o2mZNYGjh2uWFOTtNPFVymW7MCB/fbuwXft1lu3qDJIgCbBBDTzpejjmu3cb0N9kxIDfg4EBfL1Y48/rqrq5e5uFTxGR4ctmWJte3dBmdZUIpBTnbh69ky7XLPZv9QZoigCBpqAPD/ujuXg0JMJq0JdLJFUV5djCNw2nyMce9xHJl0GEmgT3V6SdJI2AthXX3lV1b7HH39Mh0AO3HexoOtlf5/RNMMKwGWAME1OCapFVZXAg+e0bv06mzV3jne16EwEKBxJksQ5wDKrQgt0xg83dY+DCpagfBgzjjsPw2GknngoiJBpa17BGsWPmXNmax/gi+uOnVt+l6CJM0TJaSJlhw4fkl/M6lWr7aaNN1sVEN6KrJUgDWczznMZHdNzhkRKsFEYn7AD+/ZpLlDFp3JN4p+tcrhV9BFRpztgrwlEuR/x/kKljz30emiCICXiyXmBBg8duhuRDA55mARVJHGMH/N5JVV1jXUuKx6ctMVdmZyy3p4e27Vzl+YiSIJZre46zf8jQZOc76Qnx1JeAp3AWRe60zHJY80xJkCfZYjX1mo5iLZpV1lkrrF++ZLTdJDV5LvkiMOzpOBEwCYYh3xMEhKeINGlYLj/nXd0CIjXAl8FfDz8Fvg1iCFkK9zoLCgnMXaMz+EjR7SuWUOYEqooFmDYsaIcE6n4nYCU+dlxtl1nFnOP4gTIAu4VsjVBLD+TLLSKlt6pxLwQxANdBjqu8LEoevkidzIu166wLJx5IAXgk5CIA8eCZwh8xM1XgwpayQ01HRrtccrY4JA8NoCPzVswXx0KeFXAn/RaJZBpeQrJiycQ30kWWA+8jiSD+Is5OF7yvdPFeZxDxH2yLgQ1J3Yzs77BEVcKDMky40OHj+fMWHR3ddqC+QtU7GGNMC6HDh5WInKlp0/dW4ykKZbJGJE5FuRZKQS7I7kH1CibEX/JYgEYblAo4/+BRmGPRm0NOBox2qy5s232wlm2cMECxZjMWTp0PFtBdEOsVpwoWmHcYa1eZBpyiB/npGS3+1U0wferUJyUPG5v31U7d6nTipMm88H+oREVZ0FdUCTj6VYCF0YEgiJwNq2iC8pSJMlwa7o6u2XQ2z9wNRRKRm1yivNywpIpoJpeQFeCH4rpEd7EsycZIu5TqB7I6DxvBf7B/y6mG9d/TwHjCBkG68S/gEvJW1zzzBmQ17yt4uuvJRievHiMHLkc3gmMXYvIQ4/YlMj5uP5afmbng24VPiIBas/5Dr+aAgnQRlTWSCjXrNqgc4JiO50pEj/WKHu8d4wz1nDTb/0Mzsc3H/f2sXB9aSnnMKHvvufuaTw1LWXaW2zmsUNC+4pkg0CBShgbHlW1Rip4ASIQq2C6aMyCUAWQvjkmSY5JBmbFIJNh87le6U+4pF+hKO4F0Cgk0JiIZFUnThy3S52dwluKa1FfZ3UzPHvmAFIgMU5g6ESZqBKxZ98+uwtvi2RSFU0eAhh2ld5RdsLwbjyvxUlVjZYR+PLNt2xWVaGnu1sLUoHR2JilKzKWyKR0b3RjogQpvhvHjx8TCW56Yao658oadJLU7g34XKo9BFM/+sH3VS0k0YkcDsYMyIf7nHjFB0gLATzBAORGDrToPB/lKHWoBr6OMnThKt0XgTbnqZMnRRBDbrGZyq+yeHe7jBM3EsnjgspmXcGA4CnkD7qe2IqLyUd+ZEgwL6kl5apsaGTUhvMTdvPmWy2Tq1S7lGSjssJbp2ppC5+MOAGY/ZT99n/5TauprnSJ2PGMpXMVNnP+LEtVJSxVPWUDo51Wsn7rG+iwihw48yklAnhuTE4BpVPn03Iow5TbrDa72H7llz5vDTWLrCI1x/bsedl+6zd/w5pqW+0rf/t1e/fwPrsyctIaZ9XZnv3v2q985nM2NUGwV7Qv/uWfWs+Vy5JU/MIXvmDP//gFe/65F62+3omwGzastfc/8YTdefet9ruf/6wdObHXclVUiSutrYXuxkltLZs2b7Cq6pKNjGGYNGrVuVr7yIc+YT/6/qu2bPFqW7RwqR3Yf8TmzV9g629cYk899fdSQCsXKuzeO5+wY4cvWOelPrv9tttt4ZIV9s1vP2X/+m9P2/9L2ntAyXld15qnq7qrOqMjQiMRiSByZs5JBJNytizLlmWNgp/lKD/noOex5y2PPJ5nSbZMibbIkSjJIimSoBhAAiQCkQGCyDl0Aw2gc6hcT98+9zZAkWs8gWthMXVX/eHec8/ZZ+99vvC/fNluvvE++7u//V8tn++xz/7GRy1VmTYrNluZZLw0KvclWScLKXcheEWZrpvvw76BXiVHB/fts7p0jU2bMtVeXfeq9vI9973HeeDplKhxaBRIBghKAArRSptAQ7IDV3/9xg32hS9+aUyoFpN5ig9RhWQ+MWoXu7qVzCjJEx8fd7TlOsDiXA5iAmtewIemV3snlP1GQfHY977n8yimTLF80tc5mhXiDBbBrEvmQqBVkQNRsWQnTh4XlQQEXQ45Lc1uv8heQuitQW20Zdy5JbrkbNq0yd7c86a0ZhQ9JPscUsWyd2XjIRBRUugixJO+3n5RNK6aMV1oJe4xcLH5XhIvGWzksPUedkvjfkfHAQguXLqowoWJwqJZVuN05PahHKrEOCg7SiZlXZsUde6111631ffdZ4uWLbVcGSF1jbq37CmGjtHx5fkJKMrlhJAiGGXy/d333KP4BY3DKT8p0ScoLOgiRcCGg4YihrhO4YlQGSCKgpNEFQMA4iNzEUjEOaTURYLrnslouvyJkyfspptv1nuAzsrPcwaQlGoYYrD4Jpnin5ubW+yxxx6TQP6h9z5s/QP9HrMHmIeQ0jqg6EJUzSwnaLTE3MG+fon76Q7RuSBxpXiCIsd3IZKn++9dDA5ej7esmwgcqRM86o5STonwwoukG3qlXCHVjcbxzzv4hw4f1qT06TNmWD8DCZPe/dPZEJwD1fXTAENfa6dPnbT1a1/R2TNzxgync1QkJMJm3XdfuKjDnbNx1pzZSkhZD9BDQPs5F+648w6dkaxJhLcjoSin2OX5xuFx0dWQ5ITr5n3T4QQc4Zqg2fRcuChBLQkdz7O6rka6H9aQnMyCa1MF54PoLQhiSYA4H9hLDrr5OeXai8NHmO5+QDoNqBnsP94vNCHeA7kGsYJ9yL4EMZd9a0XC2Ic8k7vuvttn1GiOlju38V7oLrIGvavFwL6yKENr176i777tttukI9DgyaBNELIbEF6eccxHsIR98cWXFbPuuusuIbxRyzNGVWH+BIAdRR10suq0irxdu3drcPLNt96i2UF05hQvJYp0oodfHAAAIABJREFUlzj2NdfGHzmG1tXb+e7zYgLMXTTfrr3uOt/jGfQqgwEEdldSz28yZsm0T3MPxQDrEfH/T59+SnqrM6fPKF+45dbbbcuWLTKbYa92dnbZQP+giiyZCuUL+h7yGu4xdjyhm0nwXiyqoGCvEicmd0ySwxxdZKa387kkpTxz3qFPDa+1fMkdt1gb6MF4NrxL1jo6PtZudarGijnWBjEFcMznAHFfXItTI2ERDFtP77DAGzqjF5nwjkVvoaB1Tm5EDEe0DbDKGU3cJ77RVT57+pQ6vqMjQ6FbGCZy6+xgWC5gOfoedKKAw8zEolvtroVi4tCpk/vnZZA2JvMUP06Vv1wYvJ3kFOpeBC6x5KASHWtkUIpcWXz8ouIj1s0+5oFnI42kzBNCISI9hhtoxKJaRYQob24adeVf0piMWeUSBxI2rr5WeSd6L85JBshixc0/A6hIWziSsZbmCdK/0GGkS0VOj+EF+4VihThRMetX31l8HH78owo2BCQCw9pXXlEQ4LCgqpc3Ne5WTI6WPSBVZFq2tRw69bU1tnvnTgVkOiVVlf7Q2fxKgGnJ4T9fjfCWKcC0Q33uBRucpAw+rC9Iply7SNHbP2W5thDguCYOLFqqbARVlgjtlAy7v7KQ3UAFItCxcAkgoB1btm7V53RMnDQ2FFBD8eSd7C0lFz8lxoIp13D85HFbvfp+HSSgA5omrBYtwrKUOIUIegnABAbE6nGCLPaBSvxBfmRxhojHCx0WClOC+WeugZYmk4WXLl86JhRScBG39PIsFYnnQKQC5YHPZIo4DjnR3YYkJs4t0XPE7xwKBWJXK1tTQ6MdPnBA75ADupQhWfPkTgmMUA8XMl1BRAzUuYLeo+z7gvALlEFcw+CklUpWWG3aJ33SsevsOm+XBgftljvutCKHURpBctGssmjgEIVswWqrsLFLWaKChLbGfu8PfsdWXb/Sus512YqVK+Wuo62TqLDh7Ii1TWy39gmttmffbtt/cJ9duHDSLl7aZuWqjFlqxBIp3EzKVs5WWnVhgt28+GG7feXDVmXttm3XCfu7v/tbS1dX2df/4X+z8RNa7dz5M/baa6/aypVLrLPrjE3s6LDui873Fz8c7veUyWMH2Z//2Z8pcLc2tdn//t+/bsmaChvM9dif/rc/sgt956xjiqOOnWfOWfe5i/bAQ9fZvkMv2BRoCgWz4YGCZYYq7G/++u/tkW8/Ym2t9VYoDVtL82Tr7zNZ7u7cvkvIy8hwvy1dstRmTJ9j617ebm0tV9ld99xn33v839Ua/9KXvmxHjhxW0gS6FztqkWtMQqdpuGEIZi8OPsGi1AWZ0BxqxBNnn0XwgL27cdNG0QLuvfdevXNihCgAIyM+kC0II/lv6hqAUKdSmvNDEkAXj4SN6cASpOJFzoTYWiZP11tlOSGeOD/L77/6yis6vHjnoKQcijq0cCuB4pVIiMssihRrtliy44cO2ysvrbWbb7zRxk1ok5U290riSgxh7XNP4pdrgBpUA6d3ghRG2pAoBsGSUNx0KC+VVRLNij4E5axUsoP799tr69ZLrH3vPfcqDp2/2K2kRigYcSk4AioO4m6UrFQnZ9/+A3pmd999l/YHSRWHrTtzeVHFPuI5UTxxCGBHCugiAT0BH86xBlzlRZEh4FNEEI95liQg9bW1dq6zy04ePyHK3PJVK4VY8a5J3omNJPmiw4VhXiMjA6IZgAaiWeMZYxdN0se1QknxIaUkB04di4cfay4aguDywiE1Z/bsMYoZ7UhRnLSPkVZSbOXU5b50/oLt2blT906CRpzm2bP+NJxRqKvZ4AB6CU9iWbckSULYA22KNcVhN66tRV2sOOwN2hyiZ84gzg7WKHOO+k6dtWaosph30HEBQ9Q5guOOi9tlv1yJbsZdbjinXIfngJ24ioEvTadNdFWSgTCMV3RhCrvBQT1z7NonT59mNXUI7r3TFTtarrcL+CSDDi/02JFDh6XtwYIX0KxjwiStQQmi2QN8d6WLaB3sczciQAWotXQvWTsLlywCibGRjM+okFMj7my8g4zbpA8MYoxCJ2zQhkhyiyXRFpkPQjHP8EHpA8XrSVi52jtfJIqcY5zVrv0IonC6liTNeZ/GzJ5wjWVSs31kCzw8pK5bBit8JkOnUrKBRhjPM8YhyuMRzyqhaeG8W9YbnYJDBw9qf9NFIW64eLlgpaABccaBA4u8Zy6dXGXv3r0SjTfV18tNiu9z22R34eLz2Rv8M59XlagU6g6wwgwT6GuAkyTh/A6JloBTKEYacuf7WI6RmVHbs3uPvpNupgoozZ1wQFaW1+WSVQehuQBaurvqFA1pBg6rAoOYWbPmSOTLd1F0EFfUmRspaL4I+hO0GQw/pKjHAINci98nPyhXsYY9Frt2N4iwGY4YBMxynip7F1DxHXfKWtyl2tWVIS780z/9k1VVJW3+wqtVyPP5PGueLeucvIXfITca6Bu01sZ2H5ja2+vvr5ahf806K7DfJy74XCAKDdP6AyxhDV7S+hjVHuX7z3X12OhouH4K3TyzVgYFDhJ7+H6Aib5eRPBD+l4NfIx6Kp5ZLDplKUwXLHYe3pGX/9/+h9gpe1siH7mKV/zHyxQspzXFQn+sM3JlpyR2MkL+VakOSuxukI/EGTiKWGPfwpryzpxPOmcBKx8ODlUSpGPekvb8NWqnlOMz4qGmVmcd+TL7ac7VV+vvvPc4NJL7peBzd8e8KOUtNZM07w6tNjpibPuJd9g5A6xjvvKZ//7iO4uPQ9/78JjgGktU2tdMDCfI0s7n3lzQB9/NkwbQeQah0P0gUB05dChMC/UJltx8dE7yZDYvFINklo3Ig0fIw+ZcsHCREHI46ZUk22od+qHGg6ITwQ1reu9oRouIQT7SHQSPaO+U+mGghw5vO5dTcOGz6UrQJowzLjSIprEh8B19DgEvSYc+00l7ehRkGdhEcrDqumv1ipm6zF8ECaedlWVNKEG+Ep6saBegDLTN4RkTOIfgCIYBLZGqQFICKss9Esx5WZu2bLIly5bqwI62pHzemC91dITBmzoM6uPwpbAioUCD0tTc4r7g8FjjcBkn/wHiqsipr67RJE0rFYVwp6zSD9nQ3lUSCc2LSc1BbE6iw5WyUDk4QRYIQvqeMGU2Fm5oSDiAqIbdY71k+w4dstvuvtsqQPgoqEhgs4NiM+ZH85Ydztpg74AShmPHjlgml7G777nTevp7tDZAbQjKKTlp0XJFZJ7QpFPWxMDQBdu46ce2//Aey1eMWDmJVue8VSfrbPncW+wTD3/easptlijX25e+8gdC7r/z3W9bc3OjBsQxBfyFF9dYf3+v3XnXHaK5NLW0jwnu1YEp4OjjQ+pAv5lg/Llf+w1bNH+xDWcHLFcxYv/4z1+3g0f22Re+/AWhqf/49X+y9tbx9oEP3W1PPfuvmkjc3NRi+/YctrrqNvv93/1jUS1wuRrXRDLabFfPWWajI1mbPGmq5QsZ271rmwr7GdNnW1P9VHv0kR/aZz7767r/2CEDNaPYEedarhu4V+V0MLBvO7s6JXbn8KP9DXrJPsObPxar0Ref/cTnsL+Jfz/+0Y9t4cKFoh6AhMijHKQ+ON2AtPJZ0hlVYytaL0tEEktoArEzIs667ADNXXUQb1bXCWFl7VDYwGdes2aN3XLrrbZwwQIdJkJYck4v4TNEh2ppFqo+Mjio7taBvW/Zkz950mbNnyv3LO6LBBL9iURx3pZTQaIZIRLLOzVTBX0uL+oiiTjXQfKojhwiynxB6wUnOmJYQ12dEGYmc8+9+mr72Mc/ZoUyn1N0m8mBfh26sknFTUnOTnnRBmrrGlQwElsefPABiV69y+JgDTEk8tL5LBIzKG1wwvl/0a6cAgokHcQbxIk9r7WJl306LVtmik4Kk/Xr19vw6Ig9+OCDQns5oIhD2Nxy71BS+HtjY50NUPnSKbp0SRx94ijFUxSAEkMZRkm3IFJn9QsVFTIH4X1hvUwidP111+n58N7Qt5ECwc2XJq+SQV+NnpAyWXlg0Hbv2aNuFEUL8QUQB90RzwNtCC49XAfXwF/csx/+/vyc3le2gVFoE26kEE1RYjInlDDMtygODttrr67Tv/NOcb0hyeYMIRHm/kRNk0MZ9FDneLu4yG0lhcgGei9ISyw+oyEHhWJ7e5s6wewPtCus5YWLFmnqNX/FAbS4fuleSkWdAczdoeClWMJhCQMDBgAuW7JU8VV0LJK+MPiP5xGHtsGPZw+zBvfv32/oflbccK1NmzZdCSB6vD5ZqGbCrIRmzS7hDEXATtKH+cGxw0f0bKZOnmLN45rccCJZacO5ESunmN1TpYRQICOxHgoa+h8KoTDzBb0E8ZNr4byU0UN1WoYIJP2gqEq0BwY1NBhg484777SWVk/sRc1WB3FIaH1LW2soFrxbz76DfskZf/tttwmhhQ4trRqUyTCgVIUrZ1WCBDwl9sLePXvszd27Jb4H4JF+QvoIt6clDyAJz45mVdRTQBM/Tp46ac+veV6oP0L62XO80Obc4pxg30HTVBfNGByJKYdTjFjjVVXVmiDPM+A9cJ2sJ+6ZtRUH/vHddDFIrmEqHDx42FYsX2kzZs5UoQ3guXPHTnt97Tp1OgAOWPvoWsV0kBOpo99onOiAQrl1LR5Ok8FquOwFrNBxGBCJkgoJnhOJJmDQpz/9y7oGhgR+6lOfsmXLlorWG7UvXDd7lYKJAks0TWiuO3bZ7u277WLPJa1vCjeKcIwEWlpadb0UEBSmPAeuAb2H3POyeQcGiP1h/hMW+iOZks59nB537NopMwtcwRD7C4QWiARAijupF5X84dwS8DY2N4ORD06l+//y19uLjyjqfqem4m1fEDoQOguvoPpF/cgYrSQUFq4hcQqWwAmBHQ50xNJDIGnQfMX7iHqLCBDyXDjb6Hxwu3QniHFQlqEHoteg2IAaFx0cMeCQYQtzc4J2mGdIHuCUvoQlC2mB/xTnOOpR/GKdjckKWqLBoWHbW3oXt6t93/2AV6I1NXb4yGHN2lAFq8FTo2MBF54d1CMOLAI0vF/mYXSePWtv7X1TSY7oOEqcXcTHQuIP/8xNExwJLFAO+C4ezqSOySp02GS9fQNK0mM1qPVQKiuQwUMEreS6huEOB/Een0EwjG1k7gP0RNxPRExyX6gYm5rKotOiDiPqeWGxba6Ca2hIgZIE7bnn1sjy0p09CkJp2KB0O/hMWvwI1AmMQo9TaX329m3b1UZubW7W/fcODsqneYybZxUexIO7EEGaKaI7du+0xUsXBy/7KgVoFqha81jFScTKlE3n3YIAk3AcP3lCLU/xVsXBxjq4rIJCHSGqXLzq65hOWiH++/GjR+344cMuxh1xK00hihSZIHzQcuR9TycreD+Hv/MMebb8PO+BzgerWe4rCRefkVAi5o1c2j379lrHtKkSBJcqK+R61drabHXVtdbS2Grpyhp1QHiGX/ryl+1P/vSPrbahVs4TqXSNF0NF5/OrFQxVb3TEWttds1BXl7Le/uO27+Bbtnb9i7bmxefkDpMdKdk//O03bNHsVTZ4MWdf/b0/tvO93fbNb37D2scjvq20weEBbcbz5zvt5bUv2x133GYTJk5QW1dJuGwdK8c6a7wTNi3BblxDk/V291gpUbCB0R57ef2Ldvz0cfv7r/+9DQ+N2L69B2z5spWa6bHhjRfsxRef1xo539ljf/gHf26bN2y1JUuX2tNP/8AGBs9ZS2ubfe7Xf9MuXuyzhrpx1t7ebOe6zti2rVvtvvc8YFaotb6evO3cvctmXz3TzQ7SabW9Odx5Lxqyla5WURE7iKzRQwcOiAJw0w03qpWqSc5MBR8aUlchGjVEoS2tWGIAHYhnnnlGiatTk2qFcPBMKLBB0Eh64XY6wuM6K6HXJA+IjUPRoP8bdENCGUdzov6pmMnldNAgqvz+979vD9x/v76TQxnEun9wUP8sV7raGnUxC3KUKcuYgli09vX1ogxRZPFciAc8A/zs6UzEQ0i2pkLjnWrBO+Y6GaZHcha5/U1tbc7hD4YaPEe6lwRegvLal9eKkveJT31SYmgOc/7yVr3TBaBI8ZdQ1FJJhzdUDrpVBH5Nkw6dDH5OBURNjU3EgYxub3OLrg86CqJyrvuWW27Vz5G89V3qUYcwztuINFfuld8h2aPAZTgYlBHa5iQm0KSkySuWgr1phY1vb9WzIynQOpDzjlvTih6m5NzFuVcCTLIIratzq8lkUq5Re3bvVrcB7VtLe6sPwctmFDPUbWZOStM4q8VMgOcfKDdYr585e8ZWLF+heVMUAL7esAsd0f3wbIVwS7PhiZS615VJ0XB9LZO4ZvXznDsISuG0Q8OgQB5X70k1uhkctZhpAi8+gV4ulx8b+AdtSGi9AJn82DyoqA8heHhiQ2Hjxaxfm3eyokCXa+eZ0kGiO+EAR7M0ARQTQyMjeiZOh8K5xrVQckdDr1EuyyWJdwkqfPdddwtMAhllvYm6VfI5MqIgMxA3k/FOUiFv+w8ftO7ui3b11XNs/oKFxiBQUVnEvccVMqNkhunR7B0BSD29Wl+bN24S5XLVypVK3niHybTb83Nt6igEKjYMAe5Z3UZicCiKSW7aJ0xQca59GXBbxfMwB4hYxJmGroekesHCBTpLSbS9cASldkTXIUdTkgvVg3Mb0IWuFjGGAYsU5yD+UWfJGQo1TjTHTNYaG+tdyE1yv2unQZnGXAazgNh9VHcvFLjSxQRnMT4LUIeEX1b50IyrKpXEdUzuUMyRoQK5QhBUR/ejkeGMHT1yzM52dep90fEDdQbM43qjuxp5Cs+Y9+MJZqXt27ffvvnNbylnIPlTV62nz9km0hy4e6QGKLNPZDPrLpjqgZSdCcGeFqiomO2gbaTmMPyOZxY1TTwvcjwKJpBxktUlixbZquXLbUbQ23GPxCDNVIN50tcn1Jw9yB9ZaqtgdnCYtSdHPc3SSI8NDBT9kK6ODAlwq6rRvXEO0QU6dvK0nTjbaRs3bRZtjwKLdU6eIyvyoGsid4gz8eLAO9Eo6d6FasPtaCk+3o0Y9Z+XI7H4iJ0Np2K+S/HxLh+lYsMfesBvfJSFn5GXHaVYfcpTgyV57LyyD8VQCYY/6rgFDRMf6DkLxSGdNJ9VMmHCRJs8abKAoXnz5wuk01kpA4qS6JoUzfwFACMNdbCUj7RE1gFgEnohKH0njp0SmHb61Bn9HmcgRYiTbjwGH6++9Z2dj53fesDmzptrGzZuFLpJEsIBC0IlH/kguoOiSKLKzY0MD9nI4JBcBEhi8ZeW+0c+pxkUQpzkyuEPVc5Vao85zw/rwg0bX7NZM2cJ4YJgx+GAVwA2rAQx2XMi+tPFu1CPoMZnTpg0STMfvP0O+oJLTaB9hCniqvRDpcc/gwY7Xcpfhji0wUNA1brsfV18x0ueOnWaT3Fub/MXr1YqrWO3NwQdENqjRD2lgMm/XzjfLWHc8qVLFTDVksVBDKegQG+QPzMvNRyisoIsFu3A4UMKthH5VHcluIpFIa4CGWjTyIieM+1VUJFV167S5tMgMzQVFEPBqpdWNd9fUwf3uVqH1YVz5+3ksaNCs2rgMpYj39GHhb37n4D8cU0BnaN9jy6C6eUchDHJ4sDHaUITtRvrbWBkwNonTbBZ18yx6voaBUXxmzM5s0KFlXLUR2nrPNNlzzz7jH3xy1+yHDZOsY2uZIJDx4vbiHiyVkF5+/p6LJvts9bx7dYz0Gf/9thjtu/AQUtayn76H89aqqLGfv8rX9Xh/fX/8XcK+NBQ6ByRhDmvP2vPrXHr0RUrV1gmPyp0X/73I051AdVxf2tHQhNwTYdHra+/15rbG23T1o22dcdW++6jj9ogHuSGi1KNjYwOWee5k/bMs0/ZW2+9aZ/91c/b6vsetrUvg7zm7bXXnrejx9/U+v/kJ3/VZs+cZ+e7uq2pCQQrY9u3bbXbb7/L6tKtNmvGIg1urEiWJN5lj7JHRGPkENcAL2+Vg5r7VOYha2tutR07d8g4AYSQMC3qoVrPbtMnGkcyqeTDaUlu97xp82bpG+AfQz8jySSB4nN1YAVqgyaw0kHTzBx3uxBAQIEaHdTEc3enIIpeEmQKjzjDgQT5yNGjEoq+5957hdAAJlzq7VU3lgMa7vT4tnaJNgE8EFwjMj7VddY2v/GG3XTTTeL+XzndlX0VB/XJPjpYJjrtqCAnH/bhe9/7Pje4YDaPxPl+ULqTSUIgjNDR0Yx42lu2vGEXLl2whx58UEUgyRZJUuzayDULHUShKIEk3WMch+SGE+YZSONS55Sp6LDEO2StUZBFW2TiGG5RIKsrli6zGdOm68BHmzHm/BTcVUhmJMIeGBL3GZoKv0uXlMKGJMKntLvwUwhbAs92F4zzvjiQYkfFjUlcPB7pHgA2bgdapWfIvhfNAa3KxYv6O12UOXOvFk2NQ4vnIctZnm++oEQaoEaJb9aRcZK6devWiV8OIu2OgW47yjuKCW0EdOLvSg/Rc1F7FSSOz2Kf84zomkiUTKFM0YmOmiSN+6mosKOHjtjWzZtl0zt5Yofun64hiQnPJtJflZRJgE0ShdW2D36E6x27h7HI5XoB7Pg5IejoXRJJrRvoCyTO7eMnaK9MmTY1FDkFJeek2UqoAKsoJEaIqSTzWdu6Zavte+stmz51qk2fPFn3JbvaUPDwriKyqncDaBWE+bt27rKh4RG5VSEYrcJGOtA1GPQWhw3zXtS5A4gys7Onz9jWrVu1/lk3rJVIvcsV/Zr57xSUFFbsEeJC15lOrTv20eKlS+UGRYyRvokzK3Q3SIh9HTogCD2bs5SZWQAq5CdQwGBexORM+GS4Z6d+ulAanQqC/0j9JBZQCESnqljk06mI+404xrrcsWOn3g9OXuQBAIyAh8QezgLWlc5yrL1LJWtvaxdYxfu5dKFbIAhdPYp8wBOAqniNMhcgDubdppQOCu5acrxsarLxEydIhE/MoyMi8XGgoAPmpNM19vLLa+0fvv4PWlPEUC/KPE4pMQ1mQDKnCIOSRf8OICwJqQY9coYFsISCxJHtQPxLQmn3WB4HqfL/SPIRlfNdM6+aYfXpWhV596++366Z51oYOiU8G4oiWU5TMML0g0Y5mlE8Y5+T0/AuASg8seaccO0K+xadBkks9tBHDx1WrkPxcfb8OStVkVf5HJxI51MxGoTfXmRxOFx2mhrrLFzO990bJBQg/3mpEZDxK34wGk35CLyo84hjmy//oP9cpLLHAiMI0kOeHM/KGDu0TjhPwywquYnGDo465V58yHlQzoRueKJuWXW1utMzZs6QuQbzpliP48e3W3vbJJ2LnOG8H551BFL0neG99/f0CmDjXXPecPbQacKuHmBZg2T7+2w0w0Bin9XkNW5CewEZBX/RpTlVfdc7i4/d33bBOaLGFStWqlqWG0E2q4OLCwERIdmHRwziDsqSYKMODNj5rk4tRgmpQcoSLvKOyUjkvEbqBUGSw+hM5xkFlIs9PXKiItj4sJik0BJQf1E5EkmJLklI9ux9UwG1g6SCBItppRKqRv7j5eF4jpAndb2x8CDJ1KA1AjGHQqPb0+EWRbAA5ROPmknvgR9PAsFzUNUXGXbeAxO9oTYIPkHKWCQnT5wQXQFBp4trR1XQ0S2JTiAxySDx49nzHLi24ydOiGOt+woDCPlMHySD0LTaHS3UDclrwqts93p7bPmKFQqObEaCD4kjg8Z0OEBzEkKUlqaC39+5bbsoK1M6OixRxirXEwu5BMmWjonxBB8feMPzHCHJJtHv7xOyqEFi/IFqU1+n++BPMpWWsKuluckGBvosl8/ajt3b7ULvBQ1tu9h3SU4VLc3tNnfONbbgmoVWl26wqmSN/eiJH9v9Dz5oiaqknH0IXBcunrcD+/fZgQNv2cmTPqQJSllra7vdcN2Ndtutt6v9XZX2Sj+TK9qmN7bZEz/8D2trGW//7Wtfs6/85m/Z3t177PHHHrVEOm+pKrpxdaK1CJnWpjMJElkvjePq5VjFga0OXkOjeI+IhX1gUVmJLO+hoabeenou2KP//h2759677f/4P//RHv/+9zWIMJlMWz5f1MFsiZJ9/wffsylTOuyGG26yUiFh1TV1tub5Z+3SpRP22obn1eWZ3DHHvvzF37aWJoZAYV9YtO3b3rA5s+daPpPUAMIMQ6XKTJ8fFVdTWgqSFHzsaxh46UklCQn3RxDhQCYBe+rJJ23OrNm2dPESFR+aeo7gLCSXPEP2MlQBPp99wfUzN+HIsaP2yU9+cuxzQQ1JMtTqxulMHZCUEDbRq4JTETQlzQnCnecKa2rpU+R/78k868mFnknR5n7w8+f4ud/4nLU0twkZpGjVYD0J5CqcppTJjgli97y1V0JiEMwowvUgm9IzAfkhqRDNIaBfBF8OfwIx80NINh566GElIIgXYzcQ9C366vMdMZGhiGE2x7ZtW5XQEfu4ebpEFCNQOaL2DdoVRTrdFQoNgnrsGHk31hNNUP44dIxDnEKBa47zRZifsGXDJltwzTztfQ19s5IOaIARnil7HorDpPETbKDHuzl0XLAp5zPvu+8+8eTZA3KiIu5lM2PFBPfHGpKzTm2tfp8/Sthl9e0uWV2dnT50Sxo7DEic194xZbKSP57f2lfWKqbdv3q10FMCGhbEcsIKBx4gDAUG50ucHfDCCy/YufPnbPV9qzXdm0NSWiaZkPToe0HZuRYlr+m0tU+coGshceXcYUr6TPQn+bycxwR0IVzNjMhKmhkrLcyQYeZMZZXt3bXbXl37is2fN8/Gt7VZMY92qORF2bBPwebA5wyhO8AzEdhW6a44SoIwd1Dnhc6pz0JSRwtb5AymAJ4wyN0JkXo2K3BNBcGsmTrzkjU1Yy6JfM758+d0FvOu+H06bWh8Xn7+eRVwTN1mrbPPuH/ODGgUXK+66HQjC7haNgnw277DJ1LfePPngIwTAAAgAElEQVQtojhaIqmOIgk598Z+4V3jhnbwwAEVr5wpFHO5bEYFP7zwpSuWqzOJ2DvSodFo8a4ABHLDGSXgdHaefe5ZO37iuN1x5112/Q3X63rVeYWCQvEbXNF4dhTJcQYJwMCzzz6jz3tw9f02qWOSni0dLIEdcp1yypxMNaAq9Q+ooN+1a5ft3fuWki8scPkZilMNPM3ndM8k8XLWM/SfKa0TOhq7d+3SeTp9xkxLVVfb9GnTdNbEhNyLCbqabiVdm/Yp9WhDfvazn+neoNjRTeH7WS90//ov9imRJr/gOUnkz9yUUlG/S3xZvXq1tI58HjmBAKWaehXen/70p2UORKJPjE7AvuDsDwYwxAD2L/lOtFJmf1NM0z1xQNiHMHrHLGg+wlDAdA2sES+u+D32tIYU1tUJUEAryjDJ5tomxQi+hzWE4BzKHGYVrB3QcXQw41obbVxDozpcOOXJGVS1QUkOqfwcwOPu3Xu1JtnTnMPMM+JnKFbIp3hPxWTZilU+lJRYS47gc+TIH8NoBzos0mu+k08Viyzfp/9v+Fbv7GjE4oOzKBYPXvC8vZNyZYckammd+eIgV3RldUpVcNULTqfxHoi5vCtZrwfXQ7lNBnOLyZMmarAqdsbQ5FjrFL/sE81ryiJb6LeeSwMyhyIu9ff3KR6ztjiPiFPo+tgLr69/TUNe6WrwzuMAcHWAw7BdUeaKzDwCtMd9NTj/WUJ6omj+cK7xwXcWH8XNf2jPrVljq1atGhM9EWAJJGw6oSYkmojM5YaAT/qgTZ4w0ba8Qfu3WqiRc76rVNFHlyl+T3xqWtVhcjCHGJzgeQuuUUDKCDnKazGmmBJa9gnAEsWR4I14ix1eKOgrNpAkrnBH3RXB53pgUaoCRxxcOLPORWQRQwegTUgSRhEgG94CSbpzhWOXRLqPKDAWrw1xpAnFIViRXGl+BQcKYlRNeM+pUOEHKcJUXTNlmYMpuHdBgZJAW9oZrxC9t4bPd1bUFRxRQKPgq8YqVAgfCW6gmDkCPyK3GZI8OkidnWdFD4J3ygYkSPH5BLFk4EjquivQqjDNN60G67YtW6z34kWbMXVaqK5dsC+ON0GHTaBARrBy1AQh0ZU6D1AxCYmDuMknylZapsj9w40dtDff3CWk/1LfBStiipwsW0LTa+BpJa2YL9v8qxfa/LkLrbmxzZ740Y/ti1/+TXU9EKI98t1H7MjR/aJMpNNcC8UQSDft4kqrrOCQbLQpk6fawvmLbMmS5XbVzKvNKqpszXMv2pIlS23Txtftp08/aX/5F39qbW3NNpr1ibagybKnk7e/FyORZlZdjdjfEwmhKzHKhMmdPA8FgEJRtI2WliZNjef5kFi+933vt66uC6J+YaJAATo8wpCxPqtrqLaqJHuJAZHVtmHzeqtKZ23da8/a+XO9dsdt77X3v/cjNtjP9eHyMWrFIgkL91tnFWXEkCVLVZPY+TuRPSxCvWGnDboew9vwvEOSHhAnHbzZrL2xabPdeP0NSuh53+xv3asOctzD+HdfqOwxISSZjP3wP36sg/+ee+5xJ5JSWQglRTZxQwVIGNwlTjG0jGSV0JLdu3fZww89rHhBZizXo+pUoGmif3KBZkTwSN6PHzsmjvQDqx9Ugs1guJHsqBIZ2fiClDMkLaDRDBtlA1BkRUF3xJ982KfrniRiDzovtmKkFfDdODBxbbffdrtThQIQ4UBKQHMqEzapo2MMzR7s77M39+61zrOdNmv2LFsZwIDoVc/hQoLF/nRkyQ8Z/sT1xRqj2OU5EOhjzOTwB2WiG0FC5TSFasuNjNqZEydVpN95153SohHfnNOfUYeI+8XxaXxLa3Ch4n6yGqgG7YsDitjhM1hcW6cDmeSFmRgjI9bX1yu6kt5vSBawKAdoIDaKjjFxon6P64qFCnEJnjnJE1o/XKZI6CikSFCk6dNU9HwwBPDf5b1yUEpIOjAg7R7J58IFi4JTUlaJPXuH4orE2zsMzFlysTrUPd4b9wlPnYT5fe97n5LGM2dOK/YOMEuD51020T0B11rQNSQr1cHestm1K4211TahvV0Ut4vdF5zeJRcsh1ABbAT25En2gllHiA9co9NlwgBYaLvm+1ZdpXCQM7TRn3uF3rPmqbS3aw1oTlVLi8feYIsvXVKg4BY0PPes7dq1U5+xcOEi7UH+Yj0T4/h3OtHM+OFnmBeC8JhCZseu3Soip0yd5nMUcP3J5zVZnv8PCIErJAUShiq8awTiQ4MDWvNw+a+74Xr9POChtHEF+PZlafoqzXUPnNucERRWe958UyDdVTNn2vLly0Tzo5Dk//ssDXICUFySY3fxEQLb3a25NOimFixYoPUb6cE+eNGLPNYWcU20lDC7h3tBF8LzmDy5Q8VVz0C/DTIrxvzzKe6IHXw31yQqFcNHYQcE45FI+eLnY3dXjmxstmLe6utqdR38f5JqkmmeL58FIMJeK2XzAvxiLqBuXHW1jZ80wTo6JvtgwCOHlVjTnQJ8la4rR5e2ZH/zN39jL7zworMcKG6Jf4FyFQQCQUvk1B5ZxRJfBA7DjnBdkWPxTkUSXTZ2AjSj2OMVz5IOnc4C3muwXU5WJC1trtcT4CQ6ak5rl+IEowO6IkuWLbGZc2epUCb3YvYOZhjYJp86eVJ/MFagABoawAnR3weaO3KfK+3/RW9Mlq2Q8EJNDqIxwF8xMZx8h07KL7KprjzHL/clrhzA9/b+xxXHvtIcsXmcwea5XugW8R+ULymme8clOk+pyAnW7bHg8bjvRiRxYCWfyXrnC7y4oBCutIoADvN9xDh+V9rNq66yqdOm2pTJU2zuNXNlnkEsRWdJTOR9UMBBsVaBGAqQctllCsRq9M3EW85YqLIU6jQHxEYIrn7cF7kz4HRk77iOyJ3sSgmPeU7FdRCAtjJxQOM5yhV2qfn972K1+68PK7jNmz9PBw0FB5uGZNtRK3ykSejzWqzw+eCJ5TOjdvjgAZs6ZWpIBJmtgH2nW7TFwiPy07hoWuhQN+DzoqXQBQenqRqmhoqq5SJaFh0OLgO9feLE7tmzRwkWAlLEkyy4SA+BDwkCwn8j+SUR4T7gItIm5sEhAAfFJBnj/vjuy1NgHcmOnLYkSMbwqIoTWsMjGZ9mS4IGshNbvaCzHHYSzIbFp3tnU2swi7f11YwP7lwqLECks1m13UnoQKd2v7lHgWRyxxQ9e34vdkD4HRAOgg8IlszezXT479pNC31Y6CcHmXNEGcKTsArNSOEw8WnAdD6ycIQTCduw/jXrOnNaE5GrU071iNx2noO7V3lgik4WJOhsFm2wwJfXUCpod42+KViQw4W8nT1z2l568Wd28MB+a2ltNoCtqpoqa25rouYQKlvMFm3fmwdsyaJl9oXPf8m+//gTNmXadOmOzl04b6+sf9Ue/d6jVlFFoVGwcgXJY1YuVZUM1iK4WNIa6hstmynaSH9JIs0777zXPviBj9jhw0dt88Y37Oknn7Q/+aP/alOnurUiKBNrgmScoEsRghUtiFLsHnDXBfl8O8KpdiSOJGn4xUNjs1PoBixdsVTOZdASn3n6GZt79TU6iEdGs1aCsoGLSxo90CiDa6wqzUAv3DrwiS9ZqqbSvv/Et62uvmyZ0bJ99jO/Y6Vi0i6e71cHJp8fsSqxlkpWLmAOACAAksGQtREhUgQSggh6DA5NkizeB8kfgYLODagTCCV7msAPj/u+1fc5PbAyKRtU3j1dkriOSJ7ZZ7LZNLOm1haBFXw+KDMCSQ5V/tBBhLsbkRvuWfNwmC1SLNorL69VUXTTDTdYf2+fKH/lVELfHfdetMWOlCQSHXVcDhwVR1WxyMrW3NaqYZlQWpoaxrnjSrGkxE0Jm5KjQQEREppnmKDuE2ijBoP/LgOFMEyOzguccf799ddfl/7rvQ+/X59DjBS3X8NOKUA4gRJyBdR3BxtrHG3e2LJFe5oJ5SSJJMLEDxIbEjAO9cjLZ2+xvkhaBYLkckL7HOnzSdBwu4l7vEOeO7/L73E4MNPi5KlT0gA99NBDMgVQYo3zS3+/YgrX14zDToLiCXMFgBsmyWeNzgKfh3Uw9uUx4ef/y0AgTKAGiaVLzH7JZzNy/OI6F8yfr2JCqF8ioe+SoDvo8pIBpdNwv2Gs2vukPeLnly9brt91MMdnlPCZJL50NbheCeuvukrPrLW1TfGHuBs5/EqaJDoujHUhoJlyoFMQk2DSXaLbgz0rz4iBc6yzRDotgSpADs+dvU9yzf4hntc2NNixgwdt787t1n2uS0khzkgUXnr2oxkZNzjqXpDVJ3EXIC4mFJGSpaJeyXDJRgaGRMMTIAX1DKAMmkRTk9YThV7X+fNKPrB2ndgxyfnxWBrTwQjoubSOJNuBMsXBz2wKCi6KsXnzrlFcI2nwDgvPyq3nsSUWxTmTsda28QKRTp48LXE8tEooTpzdFIt0AjljfV7NUdn3Tps6RQkW+4EEm5jA2QjiTUIUkyyK5pqUg3jEFHXvw5rgTEQovH3HDps0cZLddccdWm+AJ5x10bI4djU0pwoGghwtq+zpp59WEQLFcvbsWXrXkYLKswAcY21g008BjfMTz5EYRKFDkVHXOE4GKnTdmMKuxCkkltJbBs0NR66fe17giIYZrFQ9gfSfJbCTfxBnyGG4B/7iOqFxs69J5NkPzGGBFkN+o8K9psaGRoY8ydfw3bI0NxQhiHfRoVCAjx8/UTS2X//1z2lNcb4XseAPhawSZOk7QoLso+uUCEprKi4/55trr3QfPphirFtAUsn9koPwzOUWho4wAK/sD1guyZKDqbG4Jt5EWrtTf2tt/IR2mz5jmiyVAa+PHT2mvU5cJccbo0MVIQckBCyrE6YCHhqgP4vY1QEtgEExRknzxebgcGhkjAmxr6weYj/iXeUdb++AKIcKNORYYLguxN3sXCfiv+MFbig8AGv5f0FjI3c43EZxh6WgUO5GQm6BMeBxX/rkMA+J+BZnD7HOOZ/pPAGgRM0e3Q3AEGIyn8uaQz978sRJFbt8HoP/KEJiR4zzmlyRfXDo8CGBOlAaWV/EV8Vs0bDdUdCLU59t4sVFQeeRNG10zoKRQUXKKW6yt9Z+gU7reQeAKc+yp+kD7yw+nvnTJUItOru69LCh1PgpW6GHo6F7JE6FnCx1qaSaxzUKJZo4YbzVpFNq0UT3jXRVzRhnbKytVXbuKsJJNg3IYCXotxJbXzSaIFlda7X1DdrImh7L5sjlxX/csm2rHj7opwZSXbEw+BxeUrQ4lNiQVun06RJoglCSzIMExiFdcnRSVyanoskrd3fqGh0YsqP7DsjWF8RJNCQS8iTVnA8n8gLHEcJYePC7ssekqqUCjIKqHK33rIomEkU6FE6DqhYSRRv3Uu8lq61tsLra+jDJ3dGJ6FE+5kDFZyLgNbM5c+eKFw1aimhZwSMIlQg2F7vOq8UJVcV1GUNqOHB9u7bvsDkzZtikCRO0ULztFwoOVfCX9R0EexYS8yG0sEQFcy6qo1weZLkOFvfmXTvtxInj8tmePmWKrVy5wiZMbLPNW9+wW++4VegOosPBviE7fuSE9fX0W2Y0Z9//v56wr/7XP7Qf/vhHdvz0CbtmwTx76+BeS6ZJ4hGs5a26LmnpGpA0hJ9erCaTKTu0/4zVlMYLkURH0jGxQ4LkTa9vsj//kz+3G6+/SQloNpOzNJxTubVxENRooxEIQS9VzsjhKC+RoLcYHXlW2zoctiQI2KWePddlqdpqKxdK1tbcYju2bFUyiegwXZO2oQymDRgwVGvYWUWiaKUKkhDawwmrwTu9nLPOc4ftqWcet7lzFtmH3v8Z67k0bJmRonivySTJzaisDdOVDZaqqrdSMW/j25u1b6FEQNejwPTk3ZFkDXBikm8uK14yiWEcBgrS+6Mf/lBt2UULFwkxj05KPBv9nITklQp80BcoLurGNYztAYKQu8dg2+ki28g3jYkDbX4NWBsZtWmTJ9sj3/5XPWO6LiRxydqUJVNwVH1IYRzYpTYwnbW0O7Js27RNiP5HP/FxS6QqrRd6SakoGoj2NmguQwyDvS4bk8JEVKHQ3iaJcmTGNWggsCS5JIIUBrxr1jlIEvdNYtTT3WO/8fnPjxkcYEcKqsshx8GKqxdnfSHjokfulSRt3br1sj2+8y4sdX24G7Nt2DvQjfDAB4CAG8u1UFyQTCIKx1qXYgBUN+57dzVzG9CImHEwiLrVfUGdjid/8hOtO5JradqCqBtQgW6PdBjMa+jtHaMtwWmXpWgupyRfdrUNuFA5Ehz1Z+pmyAK4JMrtQG+v1gguQ7xzOhlQL2nvy445kbB+hi8KhWauBe5MJXUKmRt1vqvLjh45qoN56vTp6mzjOMSeiyg3/64DL9C9FKfGPPQdobxS+M4hJ22E3JR8/gmHIsksaxuh/549uxWjPvKRj9jMWbOVgF+8dNFNPoS0M9G8qHvhGWqoZaJsRw8fsm1btwmhlaVzfYNAJ4oW/i6BbAr7X4ajDar4jaL+OAXdi/RadaIAk9TlAsn1dETPWudMmJieGRqVPSvgDiYKABrRXRHHR76HDkQqaLSc9paUgQOFFjMmuB/OT+4jVV1lbW3jdaYB9vk07ArRGPkLxJlrePWVtaIt3n333eqKUciqG6khoCUBGLw31uNE5sXIGXNY9M3169apiL3u2mtVmFIckvyTTPI+SXC0H7FMH3Y6GADPqeMnbfPrG3Qd73nPe1SUsi/kOhXiCv/P84TqsW4Z5/eePW9K38E5fc018/T/eKecTwB06Iz4LDo4rAPyAQoyHMi6zp3TRG/iDfuNOKo4gEY1aL14pilMEfJOQ4pFB2ek62rK2pf8Xte5szr7oCcTbyhw+ANowLXwfiU+D7kBaSx5CZ/LHhQFCxtmDQ3Nyoqe+wUUwcBk7SuvioEAlfB3f/f3bMOGjXq3OQ27dL2OkuMgLo/dNHE2Io0ndFzcycuZLQB5MV9zBzEfahzNBEDceV+uowi2r8zm4gzWuININ/ScKI5L8O6tDyCVsUBYQ9LLjCWsfq4SG9IJp/rzXDQZngT3F+5FCT/XrGLAc9XoAhXrCt2ODwn/f/DXZcF9/GGPM0GAP2Zz60WHJpaHQk2FR+h4OCU0KR1wReg0xc+LgHzslOkeofSiW6ZDHd4N75r3CehG5wgXtaumzpARBvtYewJJBN8VdJSRap8bzglI5jOI9ZxtfA458LZt20SbFO00OySTFGK1A3Ip7Qun+VbpHFPxHJgsemdh3Ue6V7x+rQeRlGLDwTtqyhHDUEY6WL1N79L52P6N+zQlliBIC102ppU+NVPtNOhDBNXcqG3csMFe+NnPNEmZomPxwoW2aOEC0YZIMvQQSq4diPawsSrkUCNwMTxHmzBF64cqEjCGahwuW9rSNbXu/oLY0kyIMu0gdT2YpFqddhcdBgsFH2MJZsNwFa6BQEeihRbi1MlT6rjwojSAL50SCssi4X7F5xYdIjuGIGf6h+zYvgNqkcJxZDGwHZxn7kJjtVWhXBXcclidCrQyI6NeBSPuClNTQelTJI4kU8F6E6RJhx3PNuuCRWhEop4UCnruBBJ5NIcKOyJAybJbFnNgw0lFbAofWskYtr5FTwprEOKLypEWt5lkeHCgz9pbWm3j669bgQFVV80QV0/VfRANxw115UBBLoECQS4uEVkJ1qcgxaA3cL+ffuan1j3Ur0C+FIGpdEAJa5/QZutfX28LFy+yufOvUbKEve7G1zba/fc9YC/87EX7t3/7N/voxz9mzz7/nNWOq7Wz5zqtWJG3qtqMJaqKlkwXLV1rlisNWanCUUaEgCOjOTuyP2/V2XqrZNI96BjF5WjWbrv5NvuzP/oLu3Sh3wp5ulvVlsS5SIOnPGDGQTxQuwjyrHuSQvH701ilemLMumWteZKD9zxOMRWWKeV1SGCOUMoXbO2LL9lNN99oLW0tNpQZ0VqvSqat0qqsXAGCiVc9ha/Zpd4+S1ZV2FUz2+zRx75p1668wWqrx1vCaqyhtlmHb0sL+5PuXNFodFcm3bUsyb3W1OjAB1l7+OGHg/uF2yaCUrFP1IIulWX/KleLfEGdjE0bNurzKUCYos17lB11Oq1OlmsdKgUuOApVtGzRKRUELH9+0eJPR5fvaWkevChn6J2oQqDtI6Oitby+fr3NnjlLTkMj5Zy0Cl4kuH0g+5vDmmUWn3VjdaMdOHjIOrvP2Yc+9lFRr0jmeXfQQTVXocDgSrez5FqgoFFUsi8xZaCdzD1xoI2TziwpbQLxC6RVjk0NDUIbSaYYyLdr+y61pH/ts79mza0++0jcdPnEO8WTBLQktD0ZNBxpGQJs2LBB90EHloSXpL5Y8sGMxDJQfcAUknUKYXd0cxeqp556Ss5CN950k5JpnHP8kLnMLYCrrhlKNTUCGSho0Crw3GfPmu3DUHHO4YAEka9KyaBAgxRra33acIbY4/QU0U9C5zt2gjlYiU18B/fCWYAOr1zApGNYhRtIG4Xh4kWLBKTEJHqYd4QzmbRxNV6AMHV6kGnMTm3CenY4k7HFS5eMicHV1QjTej0uwinPiUodUdLI8498ewpu9i7JLWsdulYsMilsebeg+oAAOJpBxWptbtNwQ9GL0FRc6FankHfC5/N8eU4NNVWWFo10yLZt2WabN2ywyRMn2awZM7X2mENAvOC+NXtKpiXeFdcz05wZimhPvqSZCdSXKAgW3YlCRAmX24pWY1aRTounvf/gAZ1XWLEz04n7jOAAhSAdj66ucwLcABApQHBphNrE+qG4ZdYHtuUqaIVukni6qYILogFfGOGRUAeKhIX75xxctHiRYoAPV/Qp69ieQwumqMT2moIKGjbINrRO9iGakPkLF+l5QC3TXJscHWWSUUBGBwKqk1UG44DrBaDkv2FQAHoLndmHDbL3EmIi8H55HzybSN3jfQMikODNnDNbSTzrVt3XkEA5Nc91ZbJqtoQ6EthNo8GgUFm1aqX2ahTe8t6YRu0UEuZe5DR7heKbZ8u18Fy43/mL5ovKqqF54YxRBxpaoyi8bnMrPlBIYHmeYm0EDRDnuPYQjIp8caxLSrIIWHvkyFE5au7atdswD0D7SREdFQk6y0NsEnovB0xPEJ1+5V9IbBcwwZDC4Hal8x16DZSgQAmNbqDEZf4bn6lIL7aIA3aO2gcznlA8OEOJLoCJ7hXXuLqCgQqHSYOKH0BR1l4oglSYcK0UMuHndQ9E9pIZjGjimk6dMFdJ931l54O65Be0F9FN6sqKhDUw9otj/+NyeyQWcEwtLpu7/V05y2WMehV+twrwIHSdKLhUWDEYOoDJrH/yOmjeANDsG9zR5s+bL5MUNInMJQIwZP3C7lBCj541dKRZU+wJ3p1iBpqlQfSbQzqvWI+HDh3SXpLRigoLp23mS8NWlA2xd8NUOATzBGK0LKaJT0kvJGPeqfVzRZGpwkOLN87a82uEzaGfLfrUda61991oVwce/YhQHlqyagGLh+YTsdVRqEqp7ZbJj1jPpYua0vviSy/IGpHDbcLE8XbtylUKiPlcwWor6/XzGkQYrPjYRIhaNmzcZG3tDPNJWnW1C1NV4YeNCQdVnZDAO+eFzZwxUwPLrp47dyyxUVV1hUMA/+g2h46MkVCQ5L+ydq2qRxJjDgGC30iOQ8JbRhK5w4eVU4APLOTg7jpx2jK9/bZg4UIloHwfE88JNgjEWDxcN24pVWm3xeQQgq7C32nh6t7EZcaOF/G8i+FdDOpJHYc3RQibmgR3CHekMCVZwsQwCEZiuAytcg9yHN4gQyQPvPt4WEbUTO0yaPU5R4SVUFAowXGuTFp1KmV7du6y3ksX7dabbxEaR7JFQAWlojsjpx0+uxIxsAdxujIEEFG0gh6G5VdTX6tBMo985zui4Xzhd/6LxJC06HFKES2lVLZde3ZZXWOD3Xr7bXbs+Ak7tP+gvfTCS/bhD37YfvLkkyqmPvHJT9rBowctXZuyr/zeb1tTS73VNOTNkuhFctbUVmPV9QkbyvbrvxUsr6JrZKBsZ/ZWaaq5dyGabLCvx266/lr7zC99xjraZ1gphz1wrZ093yWUL5fDerVC75MuTVPzOFEreHcMZ0OnQBIHYifnjpRbQqslG3jx6qQlK1R4IMBD3AtyiGNW24R2G8DGN1lho4MZ673Qb9n8qN5/XT1JYKO1j59olSlazf1WW8+gyiErFZgaXGMVJUdFMqODVpViXxSsogyKxNBOn3pPMII+xtCn62+4QdOQ42HLIcFBXc1AINZYNXZ7PjCPAxMOP+g+iMgHP/AB3aeS/VRqDO1kgekwYlAYRTqDRRudoqZpziGosVcRCuNwRJLP57CO6mrqbOqUKUqGsOqkEB3sH7QfPfGEUPoJUyeOzRlxFNFb0KxrRHE+ObvX6tMutHxr/3471XnGfumXP6UOqAwi8jnrPNOpLhGII0l4pAzNuGqG9uPZzrNKMJYuXWJz5lytrgf7OdoAq81cLGqdT50xw7pOn3bnpv5BuQqhE7hv9WrFFhJC6DpoLGIC3nfxokASYiKfIQ5uc4s4ujiqAWIQd+h+RtctOYsR5KFwJCqspanZW9Q9zLaps29+65tClpl5QgIPLZZ3zl7i4GFfY8xAbGWyNL871D8gTvzeN9+UpTIi0N7+PkvBAQ62iXw/Oh2QTBIkj1U+HJLZCDwHaKxctx9YlUJxq9DQMUOmr9f6enqkM3DKhh9KDKNUkjt/gWJ8Il2lYW/qnAZalIZTAR7htEZsLRTt1JlT9vqG10X1wZY3omwcXCTwJHuAAMR4niFrFw49YAEUAonwg9Cd4oeDnOsXXz8Ma5NjYm2ttCMkvaz9rRu3GLa+Cxcvtnvec6+Nax4nBx0KKYpx1pfobRpc1qd7JUZCl9m9Y6c0IXPnzLEpHZMlTIeqRlEVqTou6/NzJdIXlIiQLARqA0FWwv6kd5ViEc5+S1dUyeiF78lHB3wAACAASURBVJT+MpWyV9e9qkIJwICzg89vb2sV/5uEl3OJPS6ReTqtLhffx/yMo8eO2v0PPCitBOcsSYISi5In1GAG0DTywWCGz+ZswiwAEfT9969Wl1TD2qCPZUdEdVRidMX75eyiYGBOC6LrnTt3CamnkAZ8pADkLOZ6+YsYNq623sr5os445tbwHT944gmBB0uXLdW+w4Cid4A5X83qJnCfFEaKydDshkcUS6Apbt2xXc8HbRqmCiDB7B/WHgY3UAAdQCpZQ+O4sU4KM1EAWMk3GCLIGmK90fHqvdSr54VehO4JVDFZJtfV6b7gyzPkjy4gdCqenwbuuVhgTGPKmZorZrWfnN8fuyniZguQjK6FmCCMDA3pGrrPd9uF7ovaH+PbxisH+PCHPqwOwrC6Jm4uE5Nh6bd0VnlWLG2bYk7oQkK50lBlB2Bjx1E6oaD7ifMfsGjv6uwK4mgvrp2h4t3umLySmAsA5nNFNXIXwqqKSq1fDTbEfIHuT9m7PQDKKkwASQJtXGltyJdYg8RHFVL8d3TBRRdqX9Z7hALrylZHBWVFHB4YOzvvbISgM/Y65vIvR01HNI6QbqoqgXZ+zFSCd+eAgoNu0fEKnRN5ZEy8/dk64M16ZU1B8aPAgEbFOQjVMw65lHBeoI932tBRM2eGfwZ04Nt4tvw7oNrevW9qKOzJI6dklcuFEM+jNTr5gGYtaRwGAnFmLUUnqoSAr5jzOwjh0olM0Z8736WiO+iarqSbeSfMXa7QItEdLBQ4D5AeOE2Zz+ttft87aVfnf/Ilq0gQ1EFSQDhpN+LuQVCklRd0A5UgHWkbGBqwg0cO2tp1r6qzUGSKdEVZ1K17777PJtddZaVi1srFjKWroPi4iGZoNG/HT3XZxMnTne9WGWzdorUbQQhLWpAxDQEraBO2d0xUcjTvmnkuLuKQRc8QxD4cahoOhb4hUJnibnvxpRftjrvuUruVA3ckMyKuINV2pCiJXlQuW2Ndgw33Dcot4KXnnrfBSz0adsVGbG1vd7QXH+sa717oxSYQT7t9YlVF0k4dPy5PdDixmn2RYKBOg15gpHs4AsPzduEpaAYJjFq3eahhUDS84vTJvdVKeqOlYXSuICmQQ00Q88fFGIWMXqVeycMrqhWYyYzIonTr1i12+vRJm9A+XkJ0EkkFFDZZGPrmPtteKFGk0QHVoalp6ZWyRuZw3Lxtq728dq1NnX6VfeKXPmHpOig/abdAzRUtO5IRkrdl2zYNnFm6fLkdPXbcus52KbmfPHWK/eVf/aX9/le/KqvcKdOnaIMj/L10qdtqa7MqQKENpOsqrevCSesZOmvZ8kUrJPqsmCxJE3Fib8oG+hKWGXa/60Jh0K69dpotvHqO3bJytTXXzrJCptbqW+kApMHorbaW5KtKyTVoBveH2wMF2pqfPi0kgj9KpgKNQ1QJtU0di2Et8ntRCOyWdMdkmSgnOBAitWO9+8a/8zwVUOXr7UHPnXKwm86O6Wfc8985mDHQxU5dFJSx3minvvrqqxokF4sPUVaq0s79xYq6UBAVCe0Al85BzBp64oknrLoyaR/64Aesuq5W7daMbJsTcgjK8f7o+JSYreLWw+iVYjDiWSCKFH+cLiiHRJhozEHLmo0WvBxGJJLM+cFK99ply61dIkz2F8OjRp1aqfkSrjujw5Id8SnMdHoQoRNIQXZJKEGPoDKoq8hcobBf9FQR8Goq96gST4L0jTfcYDPmzFXgJtZQdI1NKC67QxSfSwDNFTN26Xy3HXjrLeu72GONtT7PqIbuQUOd+NbQMxsbm9zt7wpvfPQn0WZc75lCt+CoL+JLugF42J84dsJymYx1TOqQex58fISwvGfeK8P3Vt93n5CyiD5FC8tcqaDnReHC74IyMqyNLuTO7duF4N7/4AOKX94hLuq+5bYk5NPRMOdte5PVkdq8kkdik4rI2lqnlQmxq/U5StCGZFObUFFJkrFr5059/5LFS6yhtQm+1Zi2iuKUL4h6F3UOxTkv2cUL3RIDU3hRQEAx4F6Jv3w/aw43RLoYTtHz4abERa4VbQL7juJlErQ5iZbdIjLGTr5XehksQ+mQDOf0nA4cOmDnus/b5CkdrplJms8iQR+YzVh9VaPiMgUcFEFinxDfklnn6dN27kynTZnUYbNmTFGyTEzngYqyJm486QiOSD6tXc50Ye/LySZYUXOPrEfdb2bUEmgDQMAT3sknyYWagtaEwgsdzp133iWdkygqdCb5zmjJyXsNOiLAwv6Ll2SV2X3hgty/Vq26zmcBgdNWmA0PY+5StlQl1GaEpOLoav8iLt+1bbudO9tpC+fNs+XLlun9C8TIMB8E16FAR5H7V0rJfxrL3P4BBzmOHRdIuWDBQnX9WHOuifG5OdiYC+DDlhqQo75e747nRjxlrc6ZP8+mzWIQWpNADqeYuoiaOBGtY9n6rC8ACbqQ2I5ytrNm5FJHTFaxnfXBpQweRFhO13t01PUtx45bb2+PukkUbNIbSfNFF86p4tKNMaMigI2cefDuyVnY8ytWLNfwRop9Yj7vinyosoaEDhpiyRrrGw2KHfThM53npPcp0+0r5C0F3bW+XmAWFtB0diuKJf2dmPenf/TH9tjjj1svMy0AjQNYJCISa7hYtHq0JEODivsY8zil6HKiPWbwA8otykzBKsIsFD4TAIW/Y76gAaUhxgFMZ3FyrK52sFKFjGsCAiYeMn0Hsnm2AIWRVhXztNit4JqhdP5nfzlV/50/5bd0xX1pZbMmw8+GTkxMmJ2xldCcG9g38TnE89w1Pp5rUlRV0i0K7p/Y/pMvwEbgjzQy/JGdccJqa/yZcbZIIzVtmgGETZk6xSZ3TBZIU9cwTgUo3UPWJM+VYozLHRvtgKarlBSVnLjA1Prdu3YL+GGN0bWTmxVjJVIAG+H5hi6Qi/K9i+R0PFzC8u/go8X14H93ylmBsyrEKe+awY7xPT5GvUuQV9D95Od5wFCf2RduVuTVYdn6Wt+FdrX2a7froZXLiHnd8YSELJ3CbQXnFUd6rTIn3QDuIPz9wOGD9tLal2WZy8RWSsKli5bY++79gE2fOkVt+QS2Xf39mqr6+obN1tDUanUNTWqNFrIM0nEnLAmKaHMz2KgqJUtT9ykeZ0dOHFdQZeifxJ6yoXVxuMSP/D48aPiYAYED+YJ3ihCTdj6blANXDz2BANhF376A3Uc/Tbspk9PU8VfpmMyeI3RJ8zzipHB40FThiJblJuA2dFAPSEoOHzigwwFBvkSPcP/GHG6KCmogrfFFEjSlBZCNXsaumjnLGsaNU7eBABcPVjZzdFKI3s7a8LS8QyvVXQgiCuFTPGmv8tlxUB7TtZvGNYp68dbevZqNsWLZciuAqLPYNOyMwFqSXas7uXjBpwQ6BY/aaWDcF+JZPMp/8KMf2oSfcws//omPC1EuGpV0QhumKlEpEbiE2uL4VtviZUvtBz94QoEOgeKJkyc1bOkjH/uo1TUyfKtOCJjek5Wtvjph615bb51dZ+3GW2+w7p5Oe3HdM3a664D1DJ62UoIBW2nLDbXbgbe6LJlocLeJYp+tXDnLWn6OHv7W5//IahMdNjyQsEKFH9SsBzYbheBVV01TUkNHhE1OodB19rT4kpp/E5K1iAJ4m9kRoJiEi8JQcMoQAlcScSa5QsvRz4cDT0iwhI2XBwrFRFnsUwJY0AxFXZIXN07tI4GUEK3R3dVArvhOKAtQLjgoWUMkFkm4yogLwx4jgaEY5/PYXxz0Fy9dsscf/a7Nu+Zqu/GWm20UPUwxL6qPrpDrzeZFx2gc5xxqPofPJGmn6FmxfLn2iwunpcweC3axaIvPi2eG/ouC8qU1a+zhhx7SPXAdJDSDI8NjrWASBA79Ce0ThMrGqdAS2slr3w0kWLue3F92ryMhUDGkIWyj2rOIcV9++WW79c47bdKkDn0PYlRPSn02EEkBawH739oGKE0u7D5++Kgmqd98881CNukSIHxnJhJCahAkHbyy//buse9bCnsvNpNVSc1CIhlADNx9/rwOGxIvzDzonkq0WVOjA0tduJOnbM2a5+wTn/jEmJEA34GWi+Gh6jRDi6pvkGsTtt/Qm+Dg825IrB9AjD5lstYVcUfiwlxOhTaovnQRw0NChCkAKE4o9M6fO2crV66ylpZmUTRYc3Fom+inzGoJlua8A/RBrEPm6TC3AmCB98d3sm54yLFQZy1LeyW02ie58//Yg8QjOSCm0nrvrFXAGXUHgvBX6BxW0GFgGjMT6FbOW7hI+4614jqXC559lMtKaGUHDlo7nBUowIBGaE0HDuzTjy1dvlQib5I+XO+qK2vlxAjpgs4Iw2ZlEc0ah8L4c/3X6+vWW1NDrQpb0Ee3bc+pGFSsiYVIZaUNxu4Xjl6smSL7yE0j2tpatWZ5/0xqh87EOUCXCEov64tEnRjOFGHmodx2xx0yOFDnEHc5fr7gwILmMEGRQhOJTf5oRkX4rl17VFw++OBDNmPGTKeKVVb6rKDALMAuV25g0sDlrKYqZYN9A7ZtyxuGdfbKVSvt6rnX6N1Gm1jNb8pC6SjqfEijPauk45zUzIYd27fr+3kH7vzk14k2qIk5LG1tSnaJZ6xpijmtn1SVunmI06dNn64iE+qiGAF9Pg8j6hei45rWJSL9VEr0LKyzeUY4MdFZVOfNytoLsXiIYJLcfQJN/K29b8lli3OAGEd3n7NXeVG0xCe2A7hQGNTQpSvZ2TNnbdPmTQJJsKAVpRV7X2iUw30+fG94xC50dVt/36D19fbbuKYWu5+9Om2aDXNvwS6fz4a+ClCq68YlNJMV5e+3fusrdmF4UAWzROWsAwqxCgtFD4N/K33WTNIHQkbQSwg7dHJAx7QbqyiZhS6JPbzWhdPM2UvRCERnHt2zkuldERMiDZ7PiAVOTGZj8eGdNqdT/f8pPn6RTTVGYQt0MN6LD+dzZD7OShkrWYJOQ7FEGiTXuF6ZhEcNR8y/oFOBwOr+1JnxGMX6578RvxigzRyN2bPmyFqZtUr3CGqvOhLBvpzual//gFg57kjn+5bvJG5zLgPw9fb0WtfpTtuza7e6j3T3KIijG6l3VfwMhLUsyQPPOLpwMZ8IYIJcTm9MxOh3VG5etHtF53QqbtXF8BHo973hxZjedQA8qAec5o0QHbwC/bXPxFKBXS7ZQNsH39n52PGNh8OkX5AwH6jERodnxnwCrN1EJah3CoioQFRDlQnbf+CAPfnMk3bq9GlLMEGb4Vk/1xPce9e9QrxrqmqstanV6uuwN+xUcGGeBu18EjChP6SXoWjgAZIEgOrxQKkOt2zdKtEMgcTbbqBhDCby3+UlcOipoAkJIQcegjuQZ4KZ9AoUA/ic56ATwX2Ci4dzSqUOGUTc0EKG+gYkbr/2xhvGJoxLYBomFCPkpkCS1SG858EBUTPGt7bZmzt3iS8OgoKOhsMW9IeAI5vTYK+odnbgiHMYwtcHoVsC5SC8/IiMk4zw3TwTngHoo4qCgAq6eNSn+BKgOHAJ3kInK1NjC0dFWg73iWpRYA4fOqg2MUmjEiN4lXIpwB7NdQ1UZ5HjB8J5oa9f9ozyV6+v0yRZ2vlwpj/9K5/WO+DwvNTX7S4LFFWj/GFIZL2tvPZa+8lTT9ltd94pWsM/f/NfJEZ/4aUX7dOf+RUdwtV17vhBQUIiTbIzZ9osrREGYbaNb7NpM6ZYZbVZZU3J1q57zg4c2q2K/+DBM9Z9HoSp1or5nHVMHmcNDSXYuvapD/+GzZ6y3JobJ9uF3osu7GN+QZ0joa2tLSoiESGyDimMW5vHqStw++2362c8GF/u2PGMYvERixECFc+e94Fj0v333x9cyyhy3CHFOejeWqfo5DtJRjUBO5e1DAPezHTQRb597Lzw9yjCBvkjsXBdREqGDAhU+T0Odw3Ck4UqaDWJHdQon/0CUsk/gzZfM/ca6+48I4cyZujUNzWKXx79x9l1YGpQABCqxoKWZIXPJXF+8aWXNDeC5BW6EQhsBLEUrIJOhrUakWjN1XjqSQVkBo4uW77MhdwaPOq/w4HqlrrowKCGuBWn1jzzFpLw4pm34KglA9Mikgzo4EgnSa7rKXh+oORr1vxMIl58+0FvnfrCs2XIlbt2EGMgost0I1lpAz19SkKeX7PGbrzxJrv9zjuEnLLnMCBgDcgOOFCgWGPEKwofEnwJ+ocGheLiLMaeRI9GnGDPyrpaA/tS6iZQGIhzW3Cq0b/8y7fttttutTvuuMOvuVBQocZaQ8SMUB4zBcREvBPmMPCcDh4+bBs2bhhL+HD64drkRDN+vJBZkGTiAIlTFLuStGOLDu2Nn8MZLRoLePeCGTYkz17wcZ28L/Q0cRo7g+luuvkmgQ+gdrxrABzWADFRewo3tsZGFVEcuKL68SyD6x57zxM6pm+HYY8kRMWS+9NX+3nBvuI5o6MCFGHvyRY2DArlGh28qtD3tTW1aJ/zXrivc11nbcuWLRqgtWTJYmlYSCzArMY1NVuJoYTSKfrwNSx5iyD2Ax7/d+/abt955BEN8GRGCOAK8RmKGgUdP8/arG5olFEBgybZQ3I1E63KTSKk+ysiHHbTkrEOkTICTwygYhGnccjaun2bioYHH3rIO+0Mc8uFWQqi9w55IhBAC2mL8j5Fes1za+zY0eP265/7XKCcVtno6FCYp5MMw2BxPkP3klKxSQLM2tz75l45Xa1ctUraDAoVzZwIXXTui39nPpTmUUEnpJBsck2Eiqy0myGUQJ6xNw8xlefLu3Wwh0aq702m0HedPmvr1r0qah1uYLj+8LN8PkPUAPR4HhTzdHmg/wJm8Z0U0bj8YLTgpiCuEYvdQNBa4nTUirAniC3oSxg+iDOQnOyuvVadhCutlT0PGVH8E1inTrcXyHvfest27NiuIprrHs35np0x7SqbNGGSTZ081X7yH0/Zo//+7/bov33PJk2dpn21e99bQs/JdYitFJ5MDmeNcK9QAD/wwQ/aJc3f6tf5xP+fNHG8LV2y2ObPn6fu3mvr1/mk6pyDI0L1wx/iqTR2RrHi837IrImr5CnSkpRK6jRpmnaY9QPAlC85VU9Om1cI9BW/xyymg51v0JCoYxSKj7exnbiud1QV78iTQ3fjSn7V23/GwXafWg74frkQ8nv2f3crYWmPgs1wTLpj7kUM0voLOVlaJkk+joE4T0xjTQJ0LF2yzBYvXmRz5szW/LI0DqIYOcgAx00TXMfjOSf/zHuS4RG26dmcqM7sJ/Q8b2x5w3ou9XghAZAw4jNooDSK8jg8fHkKehgs7PPHXGfj5mXRZjlofaIORY/u7a2j6GoaKXt6fkasfftf7MtIzfYuT9FGmLWlwcGAaCPW3NSmM8SpY64hGmj70DuLjyOPfzy0Kx2Zk5OKUEufdMvkTE0szA4qKRSix/CkXEYHDar5XXt22+kzp214ZMBKFSNWX9NoH37/x23x/GWWKFWa0YYCOSohuvLhYFCf4kIQr01ItFdtBEWSTg6O7du2idsYJ9/q/2d9rgbta1nNVUBvatRnspGgTbz2+uviwCuRCR0LKCQuBEpo1gQ/y0IAncJ5Z0Jrm23esFETNK+/9eYxPqOT+cIQnoB2U4hBNeD3CMgIad/YuFHBhGvXoYIQLJ/Vc4w8PZ0fwemABQgKg90ZKPWipcuEOBBI+UMFLNvdQOmRpiVoYuSBnqyU1S6uJPDj1S411zBc6bnM93GfiCbRNZBM9fZcEio6Z9YsFYW0g0GQoEZcJgI5Cq/Bhvx+Y5OSBQIzHPjvfue7Sj4ZeASvXshzJis3Kqho/KHrgfwqDcWkocFeemWtNba02KrrrrX6WqYdj9hffe2v7K+/9tcSpD+75lnbu3+v/jvPj8C2bN4KDcDs/zn//iMf/Zg1jGtQh25gpNesIm9rnn/ann/xWStWFOzY8XNmJTiodCDoLOWt72K//fYXfs/mzlhhxw532uJli8X7JRiDOFI0KbiPDIfJ3j7hu7m5UW4+0EBAoQnMIP6sB9Zr/CtuWO/GYak6qmD+zLPP2jVz54qbnKOQL3jS4r/rw+TgpMehmkJReIajw/5u5szRd3OgsbkdUWImCR1Jp3qxH6N1dLRFpei55ZZbtIZy0BhHcVtzd69I95BDSi4n7rSCCXSYmmq1Z+lk6jrDPAoSF4avEZAokKJQUQlNCGJvvLFF6Dl858HBAUtX13pbGkqFtEueQEhkms8r8eRmqioStpWZM3199tBDD6oNTeAkeeXnRBdSF4huXI0H12D7yDqUuDw4uKmY05AjN4/gfWrqM9STfE6dBp4bXNsTx0+oO7UYY4QlS3TtPF/tteCwJGoeNThuVM0tQo97L/VogjFJOUnIqmuvdbcSq5CDG88UMT/FTpwc6/TJtCer2ZxtRchbX2cPPfywAA7FvWABDrig2UUZv146ae3t7drPBPF//ud/VhL1oQ99yMZPnOhDIoeG5PpFMcb+o5DlfqRhSVeLFhY1fI4oV/v06dChcQQXEAjDChfQElt8+u2IhpkRZ3jfN9x4o6ZMs+4QZPO7ekeB8gJVVh1ebDarUnb21Bnb+9ZePZe5V88V7YC95kUMFCHXoHEfxEk5GQWKGN8XxZS+bp0XNiZ6lcOZ65f4fGmNFKuTSg4QTFPc3XbbbQK8KAIjJdH52iklo+xDOvTZ7KhMBo4dO2qHEHjX1ChB7Zgy3Q0WEhUCK6BEOW2tSoJ+gBmKgTzzZwYG5bwEmAS9gknyDFfj+mSZ2dRkhWSVdxfC848c68iVj06K5ZLPbBqjOARTEJI8YgbJtiaEJ5OyLj12/Li1jx9vc66eY1OnT3PtZOBw83PoE9lcAkoo5LJBL3W603bu2Km9vXTpYpu/YK5VwnAIoBufzxoD/CL50ZC4KgbWMqV8UK5aFN8dUzrEWmD/yAETWhzrPo3WDIqkz66JYnveRaR1lIgLIZYQB9XZKxDffG1KBFuRsNrKlNWGOSB0pUno3VZ4ntY/6xeqIc9IphmVVdKQ0CWRXjGAmBQkR48dUwI3f8F87bExhkBA7rnWSEtEu0hM4r1xv2dOnxZqDbqNvlF0mWD3ehk9F248JnAnnqEfo0vQ3t4q4KO1qcWYl9Hd1W3/5Te/YqfOnrWV115nv/8HX7X2iRPtfG+P1jz3pr1bW6tuJBPV2UPc62OPPaaJ960trdL8UZTMn3+Nni3/75Fv/4vOfEBjmHECfjXrxam87CvAD2KkzkLm7wDSBpqxNHhmDgJFJzBRYhNW19Co/U6sAixUchpp7YHa5fmE791oRvSunQ+xgv5z2pXTgn4hLda5cNl5SvRR5ZjBIjkUWvHM9s6FFyOM7WVfaCyBHMDcITGe08QKwLz2ia1WV1+jIh1Xtdmzr5YL1cRJHcqRyJkp1k6dOGUtTS06F4hnrCNyOYpIdHE+uqBk5zrP2L639gqMAoCGSkUc5LyjCOYzycfFTJGBQJhPF85+5c/BAU42/Fc+veh8Gia9q7AKRZf3636hYAtIYfgx/c9KuXI6TdwLNn82cV8q9ufy1jq+wyZPnmrjGpstlyva1i3Q65lbRNeXGiJvFxvfRfNx5PsfFa9VbVPU9JmsUI04vMYTnEpNj65vqJO3PsgrgiS3m6wx2t2vrn/VDh3eZ129RyyVrLHGulb72Id+2ebNWYRnh+Vx3kmUrbYaJxG8qb0qBL0SehYsbKM2ggOTA/CNzZvVmYhIXZwpEFExTU0W5cKlRb5xcrZv/z677fbb9cIiFx9OcqoiqSKlZD49mwOQhKKYy9rc2XPcpaNctplz5jhKhSCThEiKMSyD/YVAO+JAHBkZUlJSm0rb+ldetVUrVrpDlQjUZjm+g6pQ3RoXUPISeaGgYhyOOBLQEm5obhbfnmfO4cJiBSkh6BAcYgVPYAcZ1bTqp5/2RJNWaUiaQMtU4GBzGuaeqOhhMF/ChyHSBXrmmZ/quiZ0dAiN4mCEbiSeMO4ZBCkWYbArraxrFNd9oL/PvvudR4Qgff5zn5N1Mk4zmqVSKFjn+TNetMg+r6yDiQ12+myndXV3ywGHA+2G62+0S709moTc03tJAwVTTFYtO4JKsUrClq6oUQdl6rQZ9sUvftnuuuseIQE1tWl7dd1a+9u//Ru76Zbr7TOf/6Tt3rPPvvGNb9mRY4fsxhuX2/79Oy1lSZs8foZd7ByyZEWNVVSaPXD/g7Zi+SqbM+caa22foOQNATpoCTQcUJ9s1u0yn332WXU/XPPj3Q91koKbWSyidWCGAZe8MxB2eJl0IgaHR23a9JnSj1xGXzwRkKOFqEEjNjo8aDOnT7XHH39MidItt9w6ZtsZUWcODKEu0CCGBtVBIblizbBOoekcPXJENn0ppp03NooqoKFWDPvCkjYUGCQc0pUUckpUlXhKA+PrVVQOoggDKymWGLYlBDkvxJgkV7MzUil1puBVcyAL3Q7WpRROHIQSEitg+uEmulCKRLha+g/oGO9ZvVrfHyeOi3pXwfyFeoESJPEkEbSl1akaGBAdgYTbRa9wzWvUWSApgMNPYkzCHtHPrvPnmMIplGn9a+vF6X7owQf1mSC1HKZcow4PJr2P8/0HpQJOPoAD9/2jH/5I727mzBk2MExyVmlTp06x9vbxSmaIHR6AQXEz0kQ0VtcqPv3FX/2VNbe22K/86mekpSMRhTuvuQClkqWJj2jYsEumeAugBR2p//jxj62zs8uWLF2i6d8cUiQlUFPZg7wPOr5QJ0kI1MmL839AxRnuGCxlo+Mbzxg9UOwiyVUw6xRX1jVGAo8++qgoRUwp55mBdHPtxIth2du6vijObWH4nXgZZpqSC5CEiJdCnjNFlJi0A0BcI50LClfvYlRrb1xZIKkILTmdDCSdd0CCTIGOOyDdG+4b5JuElP1DZxZ60Uc++lF34gpzVMRblwV8Th0ICu/R4SHtoSzUqoEBe+6ZZ+zI4UNWO65ZXTLZs8N95AAAIABJREFUvxK7KhLWfaFbNCKKDpJSYmVr0ziJm4mXDJvctnWrdIPXX3e9g2uFgjWOY85RSK7l+x+HpIHS+vwSp1Hg9pgf6z5zhtC5kBNkJqPP5/kA+nH9JMK42bG29ux9U4LoG268Qc+es4q9WIaCoqGhxFWoXL7Hocey37EiZlDqxZ4uCdM5m3hGcPv5fbRIiLaZZEA37NLFXlFAWOsUWWc6z9ro6LA6EcuWLdNe7e65ZCNjE97dRUw0lhhbgm09sKTm5wTEPD4Hfh5kWHQiaMo4M3LGdHbZxYsX9MxA/FkvUyZPtvETxrv+o1RSDOGOiWHSkKI/GaU4IZ+gU1phR44etU2bNit+3nHHnSqeoLbwbF2XAnhSkKEI+1dUVhD/fN62bN2idU0H55abb3EabDKpOCKmQhDqqnsGHbTC3O0rm7PzXZ22eeNmgYYPrn7AvvU/vmVPPPEjq6quEY2TZ77mZ89bNZSmkWHR3JR71aABLMmZLYrtKWpTAKoVFRLlA8z19/faH/7hV9XZ5j2MYo+c9DWvOKziw9ebEPLIchDN3Kk8JL6xi8z+JK5EUMppV+bU0QvdNmHCRO1J8gVpAwI1yTH20PlANxqcUFViRBeu6GL1NsXGLyTHV/yrqMlXYvKhEJHIWy6Qrs+UHXRwB4wsGwEtwQo4/p0cI1nBc/C1Es1KeFc8Y/4wLPGGW66zlvZW5WSgUuTKJMGVlVjVYj/twn1m0x0/fkz7hxjMeuAv4hBz5zDXwOhieLDX0I5w3X5W+BkZtRWxE5Mt4EbmMJ/sysN8Kt4B61q3j2aPzmSg4eu5B1q3vjyIcFQYMh/NZRtjfyencN1f1KHyeopuaRyo4MRsURrrapXHYCQD6G+JGvvUpz5t06ZdZQP9Q/bZz35W9Ei0fAxHLhRz1pl+lwnna762WKgECQwPsTKR0gZhc7LpeZG9fb06uNUaR5Qlv3kQbgaK+WMBcXjuZ8/YG3tesoH+EUuU09be0mHvf/hDtuCaBZYbySn5hVYiPUDOOe/qpISHHtuBEuo0gha5cC9yzOIzBHVyTvXl6cBYrhIkSHy2bd9m/YODGsoDyhApLbTIc8PesYE+lUpzj7h5VQqd6rtwwXovXbLW1nZraBinxIKDVIEjUaEiRHaEgUeH7WjesBcuqx28e/tOW750qTY0DybOBaEzAgczuh+wgLzLUxAaSOLFX43w06FsIVwNw5SijoXEJtJlCIJ8BxSnl158yWbMnKl3wwHirVWsf0G8R21kJKN3wzPDgQx0s6lxnHV3n9PPzpoxw1onTHRaWSbjPGGuj4IuBG7dM0mLMful1l5/7TV75pn/ydZ7wMl9lffez7Sd2d3Zrm2SVt0qlmRbzd1yb0BMDTGQEAKBNMK9BEhyQwLJm3ZzQ8n7JiRwSUIzGEI37kYusiXLlizJkqzerLLqq+2zU3bm5ft7zlk7cZaPWdmrnfnP/3/Oc57yKw/YO975DltKh0WKLZCOJr1jksbYacD2vrLbdu98RaQ6HSCJhE2f2Sd878rVq+Vr8vGP/4G9+95328s7t9v5ixesXAOWga9H1QoT47pvqL6AI0xa2np6ZtjnP/dFmz93vu3ft9/+4BOfsN7uHnv3ve+y+raMJjP3f/fbtu/AbnmLVKtFmztjts3snm2dbdNt1cqrbGRs2CYmynb0yAkbGhqThDC4dgz6GBO2tjaLB1WSAEPCnnj8cSUVEhLAC2fQMfIRkhYJ4QSlWEjEgyd2aMbGMZhzTLsMm+qAirgjKM+VDa2JYxmxBng6RXvkkUd0iNN14bDzfcJkjM5nmH4ER1H2gzTks3QkE/byjpdF2gU7PAEpM5hbRsJYPBw0tQnRicADvEj7KmCx+RnPkikCyl5SGkm6djuBiH84/Pidc+fO6iBfsnix1J5YSwRfioU4FZKoBEUCOH1ghGNj1tbaJmnPhx9+SETYm2+9RYkvAhH4apCQjo9itEhCTqB2ozX+XfC1Wk1Ycoq8O267Q+ueIkoqMBA8wdIiEBF8fEjUk5NV4WmJbU8/9bQtWrRIsDESfWIf65lub7FSVhcbPopzqjLqIkIwBibFdUbyt+KipK4d3iZIX+BLCTYCXDPtcr5M9p54cp2gq/e89a02e+5cdb2AiVAEWuCuuBqOj/8d5wu8tUHdeSB2dPV5ztzryDdx+db0FMGZ5gj7n2RMU6dGyMtOGmcdkaj7xMfJjjRsGOvv3r1Hn80NB12Zh2QG1RsS+Wuuu1bJvgi7UkIriVBK7BNkge5U2WMCCTmHMJ4MrDgERHxd+yQN3LUS4WJR947GDBNu4aGZEiJGMApPcFJdbN6fTq/j6B12JQ+mgOPQfgiJPE2SGGPvuuvuYISZsgvAV9T5JV+rCQbDuudFgIwywSJJ3LF3n64HpS7ej8kPyXY73XQlqc2C7+C3wd5jT6FQBGdq/759tnPHTltxxRWalHGfaqms4FGsHz4zz8W75i59SVwmWSyMDWkdU3TznCSCEOAM8E3YQzoHozJQkKkWBKZckocFRQkGws2trYqpxBsaF0hych5xBsnDQpO6CcW/4ZHz9tKWrVL9mjN3npIK8OmDI6PiwkDe7urqtboMAge1Kdw7HU54dNu3b7WdO3fZwoULbOWVq21CIjKjes5KdgOMRZ31MGFNIWYbfDM0MQleGKwFuJtxXXC/YqOMNUW892mKxyWhA4RS8AQ4TsnY1+wRzrKYZ7C2SSxpQrDHjx8/JggsJHE4aVyv/BIuXFCjA3W4CPMj6QaZQRwUtHHfPnGLLl22TGcFcZFr57MKShlM5rTemYBSiJK4nzpjx189bv/vF/7Bzp45LwI3jrwDg4P2kd/+HfujT/+JGgxxIiu+hNXkyUNDj73PGqmnWVGrqUB56qkn7ctf/hc72X/cm8oUESJey/7OJ19TZ7srG3kS64lnRGb8VxgS9yv+3Qi/EZFZQhZeVGqCyVkFcF+NKybHEJU9yWZ76neCHK8ky0PXnWf7Gt88nEthoiHJ3nB9NF7jPuM9PIf0osnJ7jU/X/W5gb+xnjwGeg7uU444lRInlWZvS4tU4zhzQR3wZxqyogIQ6ysolGWC7HlVEGT2EXsqnfKmslQIgUWNj2nyCqePJiSiIVJjC41+TWUSIFnc5SeKDPFamnROTSzMEmn4fdE53BXK4le8J/w7TzVyW2KuKSGXgO5RvZdCiMc5PjJNzjEB97gTfe4UO9lThmFkVjB9EETcC+IYEMuFl1wini+Tt3MX+MwO/f7hD39sn//852xoeFBWAJaggJ20E5n/pvj4xsc7be0NN5mvRxaiM9RZBAQBOnkoxDCi5nCnquZgkbay9KDhhXiC++LmTXby4iHpjSMZOjI6bu1tHXbDtTfYzJ4+a8zmraezR2MuNwUM3ILQ1Ys3xDWRvep2/LQHFlcj8OAuH5Gg3iK3TkZV6ZRuDB1YFUckYkjL0gmFg1Gft5bGZqtD+hafkQRdDSSDK4K7bNu8WePrRQsWWy4DTMyrvtj9lfY0mzkoNhSqJRstFWxG73QbwOhrdMz6ps9URyGaIYqgHuTI4qamSJBkGhCQ2bOnyMktndN0CE+pS4UpiDu6OkdBUximRcWiHH9JUOnaCNpTLDknJGy4PMlwozujC5+nsWpQrhHef49MBqfPmjPl3ErBxwEnFTEWZOjki2MC8j+ZsC996Z/klv6Od7xNSQxFHHLCgiJk0rZl51Z78sl1duHMORu6MCjIXX22XrCH9/3arwli8+Hf+i3bf/CkTAX/+V++ZGfOnba/+Ks/t5GxIfleDI8OabrGIk4n2Jw8e5TJknbJ/EV23VXX247tO2x67wz72O9/TNdTSVQs31Jvf/qZP7ZTZ0/YjBm99s53vt3m9c2zr//bN+3U8TMaDaKolUywnudarZq2jvZO8Zt6erqsVJ5Q0ZLLZmxkeEhBEpIyXR06nzHouoSqq7FEDkMMwKzPWJjE77l6nEhR5XLnW748mDtpTYVjcUKdholxpJRn2s9//nM7ceKkYHWaDKI0Eoz4SBbksRRUXYQxDmZhHEgotQBJuPGWm9WdjpwIP5z9kIkHiQ6eZELdG7r6HLZMgvjvdNo56NqndaiYJlC7zrkf4upOV6vOOaqrU7B98MEH7Zd/+V1K0gnCJPsk5Z7ARjdcJ+KyrzVtSWfsNMTfvXttWnfXa92nwJ1CWjKOf5X0l3yts06B+PB5fvqTn9r1V19nV6xYYafPnlaxxH6hc0hCLKU4KeMkra0x7xOAVMoO/MIlmQLzsssvk7Y6n43EkyDf3tEptTteh3tEV53rgIAO2ZgJobpISVfXES49Cj/IaMk7/zxjYGPNDU16/2MnTiiBfmXPbnvs8cckCYowB1wqijjwEfKfCdNhiheXBqVwq1P39sTxE/b0U0/JCA73dyX+wUlaePk6X5uuYOfNi9cfViTUJF0UsxR43qRxoYzWFpcfpcMlaF6QXySZQlIYnwye9TLI3Qsv0T2Tu32YYnCvyhNFSye8ixrx+yRrFCAcyLPnzNYaYZpcLJWnusqol0Fchx/Id+I+ySfTiHNnz+j96SqiDsYkOU584/uo2YHZ6+u6mCQF8ACBN2DgSHKBwavM8UaQZs6Iv4c60nhhTOcABn6trS3W1tkpSNjJEyekDog8Oc8QfyXBaylYUd3i8wItDMaaTPbguzEhee7Z9TpXOZ/apnUpgeeMi072NMliM8KLj3Frbw1ywUC+QkNIk9cA240dYH4GF4Yv9iDrXOskm3U49NiYnNPnzZ9rLS1tzm+AxyD+F7LWSRukyEG1qjZppeKYVUoVFYvpNL5aFVu4aImtWL3aihCpT52yE8f7beA8v1NQo7Bv5nTx5tA6z+frNWHasPE523/wgC29bKldGuSXiXPCg8drDTDMyWLFCiNjigXkEnT64TiwNmkMzGGt5JuEJJhAQlaY9qTex4ua4KUQuvpOFqa4cmSFvIeC4EdsA8eijWdPYsiZzCSDNUKMaW5pcWU2mkMyFO21jvZ2h4syzVADsSrsPved9QG3g0IH3y3WGL9Hwul8P88lpCiGsMbgiHhaX/7Sl+3+b98vHg48ikk60Ewpkgn70G9+2D76+79vx159VcUgMYNYynSJwpaJA/epo7VViAZyny/985fs1VePyBjaPbm8w62mKcWHCgUaX+71wNTQi4Ggjhn8PGJrXJyIcO3cV9Y+39353AuXCD2OZx//jftDnJbqWzLtSaXESPz8icRzFUMk4+KSvM6skAUd4FNxIibpVs4vTVfCBCflnm/h1adUq6R+poLLTaFjocp1U/yTM9EQoAG8cMFCFY1M8YjVXJMgwGFiyfWKMygZ3OSUxwvnFgpixJeTJ/qVyz333DPKW4aHmcZjoOjKZtGU0pvP7AHOdIdGRhhmhMQ5RMqhZRUJQU3VG6+doXGyEb7LFyV06L24QWiAM8NNt11AqCq1PhXqIJDEm3Z5Xd1uKAz5vO5Dd1eP7gnGm3wn/+F8i2cMl4TQSnGCaTrGxMP2p5/+tPYPFAwMlZOpqjU11dvByTveyPn4018asPe//wNiqteqVJAZy2UbdHEEXm7itm1bbfas+XookTjph4krRVEcUPFirtPS2WxHjh20H/zoe3b6fL+l0gnLZnKWSdTbiuVX2q033mnVUs2ywVeERaFJQUiGlEQFpR5tCA6xoNhEssEh5MoK7mZLUoCrI4ZleE9QvfJzuo68JlMOArw68tWEJap4bdSsfZqPMMvloo0MDdpkacIO7d9vYyMjNqtvjmXSeI44AWsQ8ypUaOQNwrTEjb0yQISsZgvmz7dtm1+yfM4d4elScS3yISh7Mo8UcNRt9g6d4+eXLVsq7xTpPKPbTodUzs4+ttVaChJn7pSdVZCOiT5YXdQU5JouTKsTcDl8c/m8xvDCOeu+eoeIbUoHetPzGyWZ2IfTb8DJO7nXHa6lmhE6BZpGtXUZet/33/9t+4NPfcJ6p/dYXTZljU2Nwv7SFbjvvm/ZY8+u0wK+ePa8dTS3Sb8dR+Dbb7vDbr/9Dvvef3zfPvih37Rvf/dn4ue87R1vs6PHj9qGjett/can7ZU9u6y1o9VGRocsnUnZ2NiICiGSXuQtrVKzlnyzrb1+rd15252Snjt9+qw6RjfcdJWte/phe++v/rItXrLYRkbG7Jmfr7cnf/6UzZox0z7y4d+yaipjX/jCP9r6pzdZtQomuMeuvuoau/c9v2KFiVHr7KQjO2EFunUp9kGriOd33HGHT+EkJekHvBNYX1OIkLNy4H0oQAcpUwI2ZH1JAE9OCq7Beib5I9GQb4wOArg8kAm79boY1XHwcpjF91Lg5oAI8rkR/sWzFxcplRIJ+gc/+IGw33PmzdXEir/HGiHJpxB08jp+PA7x41qbGvM2Njxihw8c1M8xCWvvnKYJANeoUS8iFGDJNbbPqACgwFWXpa7ODmButGWziNFAIVibBOAzZ06ru0pBErtjEHk5/DTqzmX9YJdHkCePziVIWaXkRROTFOKMSMRIkqJ2lGKNjKtL+e1vfMve+a532fLLLlPiA+RMZpQcHJq2eMLS3pgXTOX1I3HuNcRqpgmuttdqZ88P2NDoaChgEtqbgsrQoSpPyhNBfKrG3JTvjkiFMmiEO+QCDUh3MkHCa2RsBDhITR1pfIxwqH/4kUcEZ4LkTDHFYeVEaHdbjjj4ePCzXzva2gQ/2LZ9m2Iehnl04Il5Ir4jKYuZZ2FCQhqM/YGqxAkIsRLHc2L32htukH8B6yeKErDGKVi47niwa+qWy0reGPWVHS/v0EHFc+ZzU5TLrBY4LMZ/UmwZ0HMnfvKMKBpI+tkLxK7W9g7FS2GckTfGNRxcf7Gkv8da41okVa0D02zz5i1acyi7AY8hzulwlYu6y4FG9Ri+85x5TT7Lo488qs/cOa1L5xk/Z8rW090lPhDQS4pAh7o6NpwGJcRxVK1o/rz9bW/TvkD9ikkWkCMmTHDFdKADVw4YaWBicPuAnb300lZdh9ZyY6OKXf6d9UZS7JAXh1fV1aWVFKuoDcUrnB4h6KNiEYmqCLOedfCcSEHYXxT9JIe8NrL4L2/bZrNmz5EQC0pWZy9csAv4gCQSgir29PRaUxM+LBM2rX2aN8uNuFVvP/rpzyxLUtLbawNDw5ZMZiyTdMljYGpMPab3dNviRZdYfX2d9hhwxZGRi7brlR0yPKOIAL7CM6Kpsm/fXvF0uP9I3dNgAM5HvBXncWREHWPkRPn8QOdopDCRdNPBijq33oBxgQvP15xTxLU55MrXDN1vzlmmMMBV9+3bL/lY4i/JKLEF6BRnO+e4nODZ7zRAOcvD9MQhik2CexI3WZsqRKpV6z9xUtePtDATCDhDV111tYp59jWxb9q0TilZ0Xw/fvSYfebTn7GB8wPKBzAaLnIWJJKCfPKBvvLlL4tL9+Mf/djuvOMOTYh4FmMD8M/61SA4eBCTyX773Oe/IAhzoTQhY2gl62lfHwwiJec/hTZx6VT2HO89RVgOcOuYjMYkeApeLHlsh23VN/h5xzkQm1HOYXKkB69NUVUYc5VPLzKcawESgiRcLvZR/THIUsfkO8a7OB3R+UszJ0w2/b4H479gVBsbLEyQ2Y/sAbhKCBghWQwiZs2aKyX7TENIvhrmXmiCL73OyoGmg2IJTaWJiqXxWxoa1b3GX4Nijyk0zRT2pvzyDANqb7Z5g6+s85bren2jchJOF7s1TndCMeX5RNjRIH8CNyVCx16fb8T1rmeU4J77ZCfydinSKDgogrlvgosHZ3svSpNa68RzClsKZqSw8R+ZPXeB8gadI9rjFBJ57T1EpoAgE6Pbmrstk87ad7/7XeV/1VpFOVu1VjR6G51dbbZzZO0bi4+P3/qq/dZHfscmK1xunaWSJL3AqZIK6i9t3WKZTMry+XYlCXxIutwiqSIliz8FRme4hdIJTaYs15i0J597xB5d91M7dfa4d6yr9VaXaLZr19xs737Hr1hxBKk51yeWRGkoEnj6kfQkxn7GO37cBPglBFL+rEDN+C1UwuVCSQofwqdhrsaIVeY3/kBYYODBge7ga9HUkhf0YeDieZssFw1Jk2NHDuupt7VNs8ma4wZJNjiIOCgEuyLhCpb0bDAgQiRsjz/yqE3v7NaDFN4wyB4Kx0q1GUwQJc9LEoicZjZrfbP67PHHH5cjeI2kBcfLxkbnrqALL1dTOhLozodDlXvMUzWzxx5/XIRZJ485hG1qccrQyqdE/Pe0ZBgdGtDS3CQyNQVGS2eXq5vweSESBiUxiKB6PaZgUjtpsn/58pf1mf/wjz9lo4UxjQQ1jsxl7Ic//qE98+wzVsl5pzKfrbfiaMEWzp5vK5ZdpqRjVt8sJQ7z5i2wf/nX79kHPvhBGVUmUjVrbm+2YqVgTz79hH33P+63QrHgATHpHjBAgoCcNdTlpDLT09ktGFB5omSNjU2C8vX2tdnQ2Fm78ZZrheddsmiZNWTz9oPv/Yfc1v/wj/7Ijp06b4cOvmpz5yyxf/rHr9rQINKuCVu9eqW9/9ffazNmdFtHe6uNDg1OqV185zvfsaWXXqpNGSccuqehQFQRzKQtQAEF+QmciNjJpAPnnY2ouOG/z/OmWKOLG51mefaQYYHW7Nm9R8k0UyaSTjp6laK7zcZnLZgXBVraJwkklkwwBkeGRQyOEA3WiO+nehlbRlMoZGOllHJx0Ho6OmUmx9iYjvqyyy+TUzvF3QTwsSC3HGX9XIGjFiA6RX2ejc+t17XxmQh80eTNPRo4qCjG+R03v4vXRIHAa4Hl50Byk6OMew9wv5HuZJohLyASDodX8Brcm2OHjmpihPLPmmuusv7Tp1U4MRUggZCsIhcm/khORmF0DklWwLGvW/dzGUCtXXuD8KwnT52TAzsEXOIRUqUUiK35JkmPQiDn3o8WRpU0k9QQnPknPg8+W74xrxjSkG9WsoJSDjKiTGS1ToaH7Wv/9u922fLL7Ia1N1gy4we3eDzhJNJzl+GoH+SooIyPjImjdPrsWXW0O7u7dFhRgHAPEXoATlSfyWr9UFDx7HmtWIy++OJmO3TooFysly291KEDknt2pTGun9ivyVzNE3NiCqpWJ48ftxdfeFFxjwQLuCZFIUURAAi8UJjEyZMjnda6VHGRzQZZbzToledq7/i022EZEVIxNWGrlHW/iKFAoA4eOihZX14fxTaSTQq2iwOD4jGQTFDscL9IZKN8K3AZRBkGzl5QUtfV0yW3bpEpmcalnTfImcSZE+Wm8bmpTBTFp2JfkrBef9ONlsu7ahd+UyKpCu7j0IUoTMF9kWHd0JA8Y9Rdr6/3CUzwSYhwIL77NCcYmkr20pWvKNCUWBCWgRbRsJBMJscME5CynpvgxkFwgXvdClkZyfnRURUcucZGa+/qshmzZ0kARFzDIOPaCBQ5Vacmw9aXtttzG583S2Wsb948S3H+NjG9y1pp3M3kMmk60UA3Jq2xIWuzZ/VZexvqSTVrqK+zxnqmmqcl0sC0TXDQvj4VZO4CHjwElB55J53ETXL2KOUMu0/I/v0HbFbfTFu9arUSSQRSXJDFz3jWaST4khtwP2geUvwCr6QTzYSP+0rjgSKa/U88UUc3JIHiiUodzzvGnL9MIaLSE+cj78l6o5CXb0dQj0NamGccldgQAdi+fZu4HUxOWBNAOGuh8fPcM8/apg2bFFcr5aqNjk9YirgCxDLAynjG//DFL9qb7rrbtr+01bZv3WbDg4MyFEXVDs4t6llMpIgZTORADZAIa9KbcigVYjYifU4pjPpkNjbR4mRZ34X/D2a6sbkWEmEVAJp+uATz6++7GqBhKu4QrtBtJwcMBVCklBNPKR6AyXpyy/kVprPhvfU+IY+JjVDWGvWU0DOBg0WzRY1sNe9SghvOmtlnfTP7bNnyZbJO6J3eq7hLTqeCNfAamTJRGEp1DrI551uAMrKXQT2w348dOmmH9x9RsYHPDgV9reowLxGr1fzFeRoO3Gt8o0gd4OcR8qYGIh4h6qZ6wfDfffHa8FHkSh/UiaMalxPvfVrhP3PIIU0P/Rc1bGm2ucEw10EzrB6TzgBdpeGAQhdxiAk3EGgKEY6c0QlHJpB70SjljIpFYeRo93T3WmW8Zgf2H7S/+z//xw4dOqDCi+btZLVgTc056+put02nV7+x+Pjt63ba7/7O/7C6dN5SiQbBUUSiyaBiUrIjRw/bwkULrVJOqPvgHUsnpoyPjWoRAnkhwLPBUPVJZCr29IbH7dCxvbZ568aAfcxZJolkZd6uufJ6m9MzQ+RVEhUOEg4asLwkAgTmuXPnWO+M6eIHxMKGwBWx9upwhfEzNxs3b+ARIoSFCYH035GQlfZ40UoTkGTHbXDooit3Sb4vY035RquvS1s9QbqlxWpslFTGO72MwOVy7otM+MFIkpyYUECHL/LUunVa7FKVCEpcgqRVKkouSMY1Wgt8Dw4OySomE3b40GG7++67rUQrRAmGd5bjqE9GOPxPpLuMtaHUFJKn7333u3brbbdNwTvU/fNSmqGeuyAHuBpVMHCzSCJ/fuNGYfcSchsN2tXqGpVlggZGXZs0uNc25Jrts5/5rK26cpXd/ZY32SSEolrFUrm0Pb7ucfvyV79izW2tNjQxLOJrolKzu26+za64dLk/n9Z2BaPdu14RXvLJ51+2v/nb/63FPjw6aIPDF7Vp2fu4oX/9G1+XmtpkkiQWucNhy0DiHy/KP6QxV2+LFy6099z7bvviF79g2fomGxkbsEw95odM5IBqZezcmfNWn62zxoY6HTIrVl9rPT19du7ciO3fd9SeenqD4Fh1ubTNntNnv/b+99nM6T3W1dKhZwachIRj06bnpYtPEhcLCDY3HQ86qCRqyOVxIBFoIMDy9yjOCfktjPCzOStS7EYTKeAhMrpEL71FBQHPnaKVQEXHFo4NHWLGnt7xm5TijPM/UDcaVfeOYATNN7uMAAAgAElEQVQMAtwve4muarourekB65/ETZ3AQOSNkClP9l05jm7RxOiYEjUgBt///g/s5ttuUacUPlI66YaBBG5BioL6EMkXHVwKBJLghE3aQw8+qAT4bW97m5KPOLKP+5Z/L5c8yQQ7KvW5uowmdyKlBjwvfy6Me+ecxoRkCoeHFAv4zudmfzG1gF9GR57pC0pU+PyAfQeqoQQ34xjhTMU7UiQRIixjOCalpxG777775Inxll+6x1raOnRv6GY5PMhJfkMDF1WoYSpKl3dodHDKK4BnxDgfIQiHwiGzDKyoZIPDrqpFzEIhjsSI+Md0grX01f/7f5Wc3XrbzYoPcpsfHlJhRTJN557xNp+dZzA6Mqbrp+igKKBbS5HDOuLZSAqUKU3opsduJuuGQoT4xloD5rJu3RO2bPlSdQb5DNwT3ofnFKcRPiVA7IEGkKnxcvb0aXv6yadEBF8wb56mN8CT0rmcjSE0EqA1WqeC5zkczHHG+C45BMD17pN63/jlDsNOIIYUjkof03YSUp4Dh+V3779fnWigKNzPhpwX834vGoTrR4AAOA97zA0lU3bglb328EMPqdi7ZNFCq883aErGM2Z6IJ8m/EZQzwqND2AYrFHuF7yqEydP2rLLgJ4tVIwhVkdeA9dHbNCkI5BpmYgRCzjIcf9G/Wb58mVKgqUCSegOSUpF/CoSeyGEtcbVzQ8qRLFIY7/J7A/paSZEWWB5TdaBkVkDhaLzEkcu4odRs5b2Njt64rgNj4/rz0uWLbN0LivfGhKVtpZW+9q/fc0eeegRQadRSEKpb+4lC+1d73mPjYyPWy6Xt1ydy8cDT80hPkAjpuZwngXz5wlSPDI6YG2tNOQcJcHnBirIfaVpxlqnqEKRDz8inTchPtF4gBckCXY4FIWCbXnhRXvx+eft8suvsGuvvcY5c0H5kTOSNUis6T91SuuUWEqRw/vQpSVxhFiPgAhTltgYAgpMk0SxF9ltdanr3OMC6A0T2CB+wVQqTiPJiXTMhljlvJKUoFgUGcD4VATpnuXk+0CS19XZo1h21513KUlkslsoYECalkIhcYn3495zDtPwmN3XJ2gfhQcJYROy5yH+GzKwKCWqsHdor5pLuO/KMK6iwpQJh/cy/F4rxxBs6vVw2IoaTGrusiZFdA77IRS5zunwn3N/IqRIkG81qb0YjDAzsgvWPspNUw3RoGTGvkQOWtB55vlBqUnk6NfB3gW/D4amIGfiRECiPC0tKi4uh5Mwf76ahJj6ET+deCKzDxcCqiVsYsxJ/OwT9guNFeec1FSoYhSJFQHS20zexMuaTFomVaemkXiR1Yp4qSKN67O4gV+lBnzOI1ikCBBvotAQ6108PpqNAfHjwh6u5Mj1xkay5N65dIlTBJiZhItyU+WK/o6gZc5fE0UhUBYEP0wmrae7RxylefPn29rbbpWkPv/Oa0sSWIafzotiT3DeDIywZuuV97MGmFKSd0ZJeqaywGLrrN7u+9a37Ic//IENj9Cw5T5wXpdUeHR2tttTR5e+sfh417KH7ZP/8zPWO22hFcdS0jSvb8jY7AUzbf1zTyuAMXadLFW0eHhAIjHpBvoIL0J9qPqaG+vs6LGjtnvfbumU95/utz37dtvA0ICKGZkgJXP2Pz/8x8KBMq6R5B+GXa2t1t9/0vbu2WXLl1+qCjWZyalqi2NYHhqHLDdFCzsohuBBwObiBjHq19SAcbUgHM7Qjx4iOgjCxmLBK4EJ42k5noeHGXGEEeLloy3fRCQT43TT8qhXFCWNSmefRFPE0ICLVEc336jRPEGSL8hNmqpwuA8P25bNW+z6667T4UeywM84TKisZewlsys3LlKnSUUB15GyBx96UKNdRsaxu8h1atyHM3RwUhdOH+iPDkJPUje/8KKrOXTzjAlwTL78sFfhocPAix4SlPOnz+ugX7VmlczVJpNVS2br7PT5s/at733bJhnrVsqWR8Y4lbJb195sd95yu2VqEAtxXK0pyaQ7/Pkv/oP90q+81+66+27dS1SvgFjoWTUA4UHVZtQ+9/nP2Qu7XrBkgvFnVSP++kzOysWapj9vf+ubrFQasqfXr7NiEpWmmjU3gz1OuRqFMK8Va2sHP52xObNn2Qfe9wEbGh63J5/aaNu2v2K1ZMYuDo3avEsW2PkL5+3a66+xGd3TbencJSKX5uuzSt4efeThIMaQUhIj7C5CAJD5Gd9mfDRPws1zo3tNNwZS7qb16y2fzticBQtsiI4kiQlFHcVHImV1CD3gO4LcbdVVaCg8KCLoTAOVIlioQCCxNMcNuyRwm66LZ0RCwvog2KmAkYqJJ9r+3fdsxOlKzU2cE6YMXvjSheK2kcDhefDkuift7W9/uwJ59F+IHRAl0sGjQKP3QPxl8Aen6KWtLwmWs2zpMgW2CEPj2l27fkIJElAdJwg7vOrChQFB0tgfxBsKfjreaOjj7Mw0Rzwo/HNwVwocmkKxJN+daqls933jG3bX7XfalVddaecHBmyiUnKjuPFxq064H4sIde3tLvEaZGvpJj799FMqopYuW6bXlmQvyjvZrD4Pv8uhFzu3/DtrgC4ZxFNUltiXEWbCGicpIrF1Q6+sm5sGMiqxikOJBsu6x5+wRKmibpR3s32KQZHR1NKswpD4x2dHZ9/NSwtTMpjEgQjv0wFY5bWZmNFsQUUq+mM0uL6/3GiRbC7YAz/7sZ79W9/6Vn0W4gOvL7gdCQ2cAx283vWO5E+SFSSIaSwgX3zlmjVWnJi006fPKZHnNdQwCopw8o2gC0exnURy1THRPHuaUoODQ1rTp06d0fQCVSV1jMMBLEf7TJ3NmzNX9+3CufMqPK668kprbXETQTqqrA1hqpFbD2RUfsZaZ6bB76A2SIF62513WEsbHXHEMdwbiqQjVzH3PGAdwhckHiDAMV5Q8bljO/5OA7Zq9RXyB4l+VYKToCyFKMKk47HpijNdFkQtn7e9e/bqnlHALVu6VI0sPptiS33eYSulkhQG2et0FgWvTCWlzARsdXySKagXSux9zjxeH0VAJe7AT/BkQWxFRo2Tcp7nipCVJ/YiWnLVNVfb3j0HrLtrpn3gN35DU74ECSNy+8mMQ3bSGcH7MM3zswXJYleRIhFhbfFVrbqXyoy+Luue0W7F0gT+vtaFQV9h3E73n7SD+/fawPnztnz5UltxxWorllCoGvVGIQ04iLjBmJP9z3pB1alSnLAdO3bYrl2vaI1EVTnWKpAn4lYa6FRLs8dF1LwkNV7UfUC4ACUy1PWuvu5aTWF4DTU2xRNz8rDHtToVDuyP2O2N/h0iD1cm7ejRI4L1cHYMjI7IXJOklmuRaEtIAPkev3LVnD27/jn7m7/+a3WVOTfUtAzSpq6bQL7Bs0Ry1eHbTEL5M+wNF7PwdVVT4vlao1HwVZlvemLKc+K5swelGidPCIdP+bTRSc5xqpYSztKT/dc6664mpQkR0yAKpMBxYs15k8CLGjVPmVqnPEbzn2OhQ4HP3iSG8zr8GcUsEA24t4uHEoQwIj+H9UwTULEtkbD2lhYVGPDNVq1ZLbgksZHGi54VzYxiUQUx8YR9ODo8pr1XBzl/0gSBRbQmm03Z+NiwJlSvvLJbXDYElhzOHIuCmtTiUEkV7zfIo9O0VaERJ2SBJyvSeOC4eEHwRoFbXE3+k7jw65TI4nRJKlRVYLgRxunFhKad8kVxdS9NiYXKQfWv3cngza1ai5evWGHz5i+QUAPxVrLbGRASo4qzzTitY9JcdKgs8YsidXSCJg1cmYYg5OC5Pj+jCe95c8JKwyX7y7/8Czt27LBVJgtWqRLrK1aXTUv9kj30zPFlbyw+7p7/ffvgr/++Xb3yNquWstaQa7KGxpzt2LXVKrWyDnoVjDVf3FKSCDCHKN/oyTBJDnr4Tfbwow/boiWLrLN7mmVyaXvgwQdsw/PPSmWIx1cp1mxh3xV2773vtd6e6cLbcXiR6G16YYP19nRbR0c8BFzlBawkVRcHSeSAyMcAGUk567bYwcOHFLiXX365kjYOEaBY4OuFp2RcGqp83xhIj3pV78lcHL86wpmHpHElXcuJCR1EdJd4LRI0fD5mzpjuUrqVijr4qsyFuw/O8NyvEEgiwZ6pgpQ6slnJ1aLEwkiVcIvTJgkKSYgmFJBEhdWrKDlXR7hmU0ZeJHiRixCLjqhcwKeQx4IUguCRID+JE2ZK8sKHjxxWQO+b0+eTHTaLCo2SS89OFNVdfQ1DWS+8LcEabkpdQ9b2Hjpgj6573F546UXL5OpUgLTW19ulCxfZ++59r6VrKUsBVxBMyBWZuM8f/djH7Ds/edDN1iolTYwg1IlsKJ8EX+DVRM0++78/bbt2vWQtrXR6SsablAsJFR85PEVKw9bQWGcTkwSoBsvW1auLpCldsmqN+Yw1t2AoWGerVq6wZ3/+nI2OTVh7R68VSwm77PI1NmvOJXaRxCCHm3FWncZcMmknjp2woYsXbA0O3r29CnpwoViD6ngxwdDYmIMdDKcHbQX62qSS1WZMosoVW//Y43bdjTfaGIeWsNlMGOusIdugiYJ3R5HrBZ7lUCIOQoI8niHAvkgSnEiJBLabHfmI35PjmNw7GZKCIqUkggIegul//vJihGt3OJfzRfhiDaOCx7rhoOe16OQD5YoHccSuxwJV6knI9motMX5P2fr16+UTQSINaY3f4T7pPSTz6HwNiu3ITVIXB1U9sM11deouL7/8MnW0OBRc5KKk6SXBn2sTb6UFU8kWeS0w5RsbGrEHfvwTFQBXXXuNFcpF//tMTMtAJt37hMKMRJt7wGvxmSlISCaYIpHUyHgVHHY2q+kW10ZSTIFIQgy+nckvySCveebsGfvJT35iK65YofvG4YBqDeuDPeRFYkYHhvheoevGPRkZHLJ1jzymv4fiyuIlS0S+pogl4HONdDiZxHBwa4L1Os8OEUhpPBRLkjFmTdVqLm/KeiUZwOkYA1m+SBjpGDMub2pusJ/+9KfiGrz5zW/W+/J6PBsJcADNkWS3Q26ligghWh5EZseOvqr1Qtf78stWWGdnt7xX6NzKj0b7w4nR/LsXdQUVPjQbaLiMjVJIlURm5FDkeUCmRWmJIpW1zHmhtaSDMG0D5y9oOolW/qqVq+VtIn4cYgRYPUcPBuAcUiusWWV8XK/Fs6G7uenFFzU9Y5JBMiXeBfF3wmF7NYouq1pjc7M4IkrUiBPpjB08cMD27XlFPkoY0CG37JMMT8a8+GLaDYEb6JxLTQPTYf8eOXTIXt6+XVAiICJ8JqZkTE5YU5w1c+bMkoQqUxj3uvEmVjkkkSSxnMHiSwVCqYoeTbUTls81um8KCSizPEE/qpKWP3DwgBqDK69YbcuXrrDb77zDCkDXAv8ggYxouk4iDqwXTPpuu+N2Tc+Y+ra1tgsKqQJBSn7Oka1rSFtLe6Ounc+K+Sty+w051AurUhN7+eWXbXhoxC67nCRpvn+myqT4SsCBHUrt6pYpcPHVSe11JiG4j5P8U5hfdtnlKjbkrp7N2XhxQpPMCB+OMDWKPp4bzYDnX9ik823uvLm2YP4CPXf2L/tSKkaBO8Q6pQCmKUIeQEHC+1OsIPWLEiIFd2tnh84xEkPuk2AzJMNw9CCRhwlkc7bFPvXJP7S9+/apyRJ9L2KBLsi5zoeG4PHjAjAkoZqEJYCdB2w/BUHGJdHhMLjohXv2vB6GHYuVyE/xoyqoUAUsVITxpKZgPg6xilMBrj+aMxPfI1+BpJaYpo58UDElpyB2oH44vafXBUgmJuzhRx/x/S8uxLimjbIaaGp2jhHKVEDmUQRrpsGTVSE3ezaxcLHNntlnly5eontOUSoeQ6Us6COwWgpNGq8IgpCb8dpcG+I0xLWzZ87KiwMZfMSUDuzfq/salSA1adAEwmFh4oGQOxoTMJ9ayDGcwk+1mJPolQOHgsCLj9c4SKEG/C/n7xuhVpztxIk4wRAHOuOgLPctcRga8Q+UAvFLhp1t7dY3e47NnT/PFi5cJPuCtvYOyze3uN8cZ1vVjYVpBCASQe5Bo+3kyVNSQGzKNzvcConqKo1k+IzkAyALXKWNyVw5NMZoRDEh+s7XvyOF0VoN0ZwRK5cLls4kbJpkiZv1eZ7rv/yNxccvLf2J3XX7O+3WtW+1oXNFS9WonJrt0ccfstvvuN2QsEXpymUmIYeDb/QREgdEVM9hozF6TSdr9swzT9nV115l2fqMnTl/WhjajS9ssKeffVJKIjaZsvJoRoThD/z6b0imbHR4VAf+o48+ZEsWL7SREezlR21waFRFBAuXTopgWpC6AyGVoE7x0d3ZaVu3bxc0ZfbcOQ5HGRu1EVREwlhQyaKUs3w07jhBl2HjoZBYceMZmRJQhOPURCGt9ydRluIQ94BxZrVqTY0NGt9xPbwff58vGWXhCRIOWwivHJZ8Rk0V5Npbb/v27BWe9eqrrrKLw8M2WkDp47wWNnJ/fOaIfWaDy708mMyhGnPs2KsiyMZAEiUGxZ0Jbuh8PnXiQ/UtnkKtJs6H1ChqQMpMn3Fae4cCGAuaTgs/4P35kiwbU5PShHDOF4cH7Y//7E/s5JlT1ts3XTKhM2bNtOZc3v72L/9KqmY5NO1LFbt4AcjcqHdsGxvs7/7+7+2P/vwvFWSA9lFwTUyM26w5s62tvVU4A6Av+w/us6988wt28uSr1tgIRyFj27butmSt3oYGR6wxn7VsDo+MMWtu6tE9JfktTIxZLofjOxjxgg2Pnhc5fmR4wrIps9a2DqurY7Nlram5yxZcsszqGyBdw19IWMe0dvf5KJXtkZ89aAf377MZ3T32h5/4pHWCjWxpFuGKzgNrNxJTJR8ZCJ90YTjMOKSWLVpkTz/2mJKn9u5uHerAHEji4ESRwPIPHU3em4CKugsQEZLfZ59dL2lFVJE4AIGhTRl0qa3ko1lNIiVJ689Nvhoc5vgDIHmaTtuxYz5GBsKhSUJXp7W3T1PBrK7OFL8o5ePYclkKVsuXLbO+WbPcsK8x7y7jIeFBbheypiCCtZr+zBSTwwoiGkkd18CURvKugWQ7b958cbgkXBEmmewdPn9U6UBZ6cChg4IXsi55X0z6SGqnRvQpn+o1E0C5H5NVmxhzv4YHfvqATC1zGMQFqcOTx0/qXoABpoOM6gxJLvdaBoVjo/KnceijY2mdLOimjtz7OPGls4z3Aocne5TuJGN8PDGYTGKAtmrVKl03a5/vvId4DSFJdD4CogAlrQOgPnxuDM3A5AInwLuBqaEkgKW7/5q8oyBLQUVGkxVEL/B2qAG5wOAOOJ9LpB85fNSOnzjhiicYpLZ3BHgLsKeafCM2Pr9R64CCj5galdSIIXS8HZLq/CPU7ETuxv+gVFIhh/To4MBFu/rKq8VrI3mAdMmaIxkAFhMnGkNDA7pGPj/PF4gd8qq33Xqbrb3xJm8eUbgwjRA0yBsoSr7o2so5raZEmNf84Q9+KIGGNVeu0eeiQBM3KHYgESLBnM9B/tqfdK7zjQ22cePz9swzz9g73vEO+cSoGJWizYR4EvKGorCWrDXnonck5Y80WZL64KtHj+p5849TwFEadFd3NQuClCUQJwROOD8OHNgvCBuwOhI2DvvFiy7VMxQEDiPE4aEg7+zcGziZrNkCTSImmsHDQHKd4k44/0TQCxRugBNzv8Dawz1EXhmuZaVs5y6c1zrf/MJLtnzpFXb/976nZGVkbNyykE5lEgeXyKEfXvxW7O6732TXX3+9FL0oaB3n78gCnnUynVQTEy+xZUsX24J5c2zw4nnr7Z5myQSSxCjdpdRsg7zL2rnjzrv0/Ch+2OMSK9D0BYv5svxUKPp5L6aQ3F9MMHFrx9GbZhyJF/LAfHZgNNG4jfVL/sB0hWcKtJQC7cUXXlDRLI7bsmUqLmjWoHRIY4RzmwIHYQUV72maMy1qnOjan3vOjhw9YrfcepsaJXwBz+G5iANBPE4mFc8xgtzz8j775Cc+pQKB/azYR8FC0hwKVqWcSV8LMXfBj0lwpwB39T8nZdAoiFlvr6TPHZ45+J+SXX4ehU2myN+vUz7UpEMNCoR5grRttDUIBYUnw/6co+cVa0vTpiA4ARSSYo6Yv2bNGqklVYHrwKv5xTTpr//8s+Kq0oTEhwjuFJNH4nZbxzTFLHIQPIEoNvDJIQ6BwhFnRdM155VGmBx7qXXaNDvX3z/Fv5Gq6NiYCozNm1+0gwcPKe5RFJETRS4DMZdrj82VKHvL98jREHwfSGG1HLw0/P54eRmmI4F/IXbLlOmhF3ixCeE8Df/HdbjitOk1dSvObRVgKlZdEMD5YAgdNMs0E3sBoL2XAi8Dkj1jhrV2dgVYWS3AvwtytAcmqiYRkG94LYGLw7pygQt4Lef0c0GhlSvQAI3iH178YcXhBrQZNbb2H9hv3/n2d+zlrdvF8UDdqloD1lexhsas5Mh5Pd7zhXOr3lh83Lrwe7Z00Rq7/ca3WaJSb825Ftuze5f1zui2+fMWiP/ACDWnm+HJjG5I4C84KcmrdHCVm557zppbm6xjWpslAein4AWU7dzAGXv4sYfsxRc3MSiyTK3ZJn/RffyT//VpmzG9z2ZO75OhYH//CVuwYJ41NLjiU5S7V1IV4AQRJ8fmpvgQKbNSseMnTwpiAQSCx0qHB9wnwUWkw9ERBRWCLItV+O1yRRuA1yeQAQEhcYqSYqpgeS2k6eSy6hAFEg86fxwKXIO6NVJpybozbICjxBE/nTMWHPcNF12uh046CSyH8bSODqvR6RUZlMLI1SN88uCdBxaqiG5Ws3xDvRYICQrjR+FVhYkMJC86RlNTIgJtwTs1mC+Nj+mgRrO/p7fHuqf3aHHq+QZ1BI2YI6RGJDD2vY8zU3Vp2/jiC3bs1Al7btNGK02W1KUCDkdy/ebb32RrVq624YFBGxseteGBi+LbcIiipPDyzp129vwFW3v7nQqWBPHW9haNNPEIKZULVp6csCOvHrKnnn7CBgvHrLu30y4OYixXsCd//rwlE002Pl52NbWcS+nVJdukwFYsjVllctxaWustmSIpK1lXT6u1tjWJENnaTFJfsMOH+21wsGhXX32TLb10lf3wRw/ZvPmLLJtt0HSnUEHxaty6OjrtyKHD9txTz9gN11xnSxcttiULFkhtSkGm6goZMVGna0fyOTI26vhaJJVnzrQzx4/Z0VdftWWXXSYlEw53vtRkkRqZK/QQ1CFGusGcO/tKwnjzFn2H/+H4eIf3+bTDCwcCaRyd8rvI+xLkKchIVoEWELQoYumK+1QPoQbvDut/QXAg+ui4821BfhhvecubdbgRUARREB7Upw+sZfYSr8ehSvIBFEOd5irJEgm2u2KrAJZZIa8T5AaDLC3rXp4GIc6wjvtPn5JiDnAPOlySb6QrEzvZ4e8yoaWggGDL5A4vD5SmDh0+pFH0wiWL1cwg2WSPk2DQBcK0TKZ12m+uNsK9jkTAmHzLDE8TTve84c+CHtVMiT1JEe/nvIK0kpZnnn5aWO8VK1cKggmJmfchaSF5iQplwA0pXtTZLjOR8j37PEarTU12+Yor9J34xfqKvAnuZyTcE1conBinC3qq6Q7mmVUVjDRQgCFwiKnBIFKiK3MJzvGLSSOfHblfJpDHjx2XQeXiRYvUbVZnNmCZZfqG2SVrQLh2l2lmOsWkuP/4cbsAnKKhMejsOzyAN+C+0Fwhgc83uxQ4sZN4SQedwu3nP19nvb3TlcDAIRuClAr2noSIKUSFwxFJ9ZyaYz4xq9PhSGw79uoxJUFAMmJHMRxWwf+A+EEB5nsMPyauZ3xk1DZuIBE+YzeuvVFTZrDzkmomkdQ02xWluGYmGKyBXMZhwBgyghdnT6CEyLPn3CHJpOgqBn8fPgPPjgKJ92hradGa5O+h4Hf04BEVrnAW4FfKYFNFRiCa0ggCyhh8Wl6/RgWJC00j1iwNhNHxgqZ94jkwyULnH+EJcYTchZxz4OVtu+yr//qvlkxnrDHfZMOjY4JbTVZdHpVzmP1PF5TPCMrgrrveJHIvHVbnD3jDinOBe6eYOzZsndPa7IrLltqp/uN27my/uxPU3NAPzy1ej04s/lQLFy222bPnapqNFDNFSA1cOPC3IHXLmSpuFFyk8YLt2bNH/7A3r7v2OjcHVebuUx6popGWBESBTAuZlKTTQlaABgCOwzqeNXuWrVyxMhCUHb4aeXI6y+n0h/hHh/74sWOKU6howQtk6jlj5gz9HqIQxEL2PPf87//ui/bMU+sleqPmkCCB3nGn+PBjg7gJR89RCY7jdz8OLz4C74LiI8iw83l59kwydTwFmf/YdI2NJR6SJkkhdoTuZeB5gETxGK047U3916bqgm5VROpmfVOssU45M2kisbd5X+Ip37PkjqFY4dw71X/SHnnkUcX4jZuet00vbJJr+PJll9miRUt0vqHgRT6JypT2LJcQvEg4JlgfmupUa8q72LvEIAp5jEERtcFN/tyZc8oBEckh72EPQ/QWEFOxjvvtnB1xGAOagfNSzyH4xei9BLsKcKrXEb0FQQsNQPFQAkcrkGv+U/ERG0RyCw8Dk1iM8N0bBWQWXoxwjzo6u8Rf456gGLdo4UJNxGlWsM4RHqEYuDjK9LqsM4092t3dq0s4e+68XgtZZs6E4nhR0x9yBvYun9u5Hl7kkic4R6teQi+Ciw4Pq2mFWh8y/qh74Y/j65Jp/pDVauRawObKNn1G95TPFffm+bMr3lh8vHnVw5bPddmlC1ZZZSxp1QkeJp2gOqvPNVhbW5e1tHZYvjGnhUXVz4aLZnscaFGijCD56MOPyKQn30KXCOzmhFnKWf279+6yr33j39XZSlZJiMxWrVhtH/rgR2zunHn21a981ZYtZZw20x2B6QRLfSmpAB8796p2y2V1xPhze2ub7XnlFS0MafyfPqNuDgkAHQ7XWna/Dw5cOh+u3AW/pUGjI8b9s/NAS9kAACAASURBVGfNct6EApPACo7zfJ38mhvUeLWLUpTgJUiCTsFc3GCLjrAcqwsuoxrJUXwOkh2SH8EnJibcbAtYGAVA2onuwkyGAiq+dhy7lQuu602AY3oBcY4uOZ/Tu6q8b0EyoBp9Z7NaxIwoY+KGbwPJHAlj14xe3+AEMMZ5kIcFB6CDhlO5mwwCN6mrz4m8+//9yz/ZRz76O/ann/0zTUL46uqcJg391oY2qVD1dHZZezN/Nuvp6tE9ZYz+B5/4pN3z9rfbVdevVWJAQBibGNVaOX/xtG3fudmSmaqdPnvcBkfO2XDhhKZnPIrJSp098fhmS1oelL88QVBVoFOSmmy0ZHrSSuVhq9q4tbblrKU9azNnTrPmVsiRvrZxDm5ubrPhYUi+9bZw4XLbv++YPfjgOpszZ4Etv2yldXb3WAkDrUzWujt7LVFLWf+xkzY2MGKJyqSNnL9gH3jfr6m7VSiQ8HPAg3NkEpNTNwc3Yw50dRcqJWvMZKRsxt/p6u5RouECBJUpdZEpidmAfZWajbS1vdOybt06u+XmW3RIQXaTqSQkxOEhdSzoIgqmgscLnClcSesjtr9mz6xfr44sf0eY9GD4R2GpAy+MdePhyn0lmAFr3Lxlix07etTWrF7jyV7C1GmmgJecYX29SL90SShs4tjZZQZJaM9Pqcc4Htn5YyKAh2KEf4+Fie5PmMSwfp9FoegXkqFvf/s73NEcCENwYI0GUrUShxCO7y6ly/5nLxAsmR697W1vVyf+1JlzilvuKeRFFO+nbp5gjujTezc53hN+xnXIxK3k5G86aUAYxwaHlIxE40XeG8hchCgwtYJ3dsWaVdr7EsMIrvYE9thRJMFX4VV2zxAOcJLRBx9+SJ3EhYsXaTrDhFadOySGh4YU6yKUCyliJrAi8KfTguo88cSjGrHD3Zk3d74OWxetdOUeHbopEjngUCTVLrELhw7fJtb3FVdcrgYNSVpUKyN5IoaQqJN4Es+IX3z+ns5pNjx40Xbu3CHyJ8pSJAmxWCqOezMEgmaUbXbvJi+qkWPdsOF5XcOb3vQmm9bb7catFJ6BiO6TKYe98uWctqSKBBpMdLSZPqImyJrTMw2O04lMwsnz8OmA2ASZT+49xcShg4fs2fXP2LLLL5d5LbKqIkNjyFp2c0mdTRDNwV1TFE5MqONMMoASF4kw94rkis963Q3XSyZVU7fmFiVEXDNTZ0GIw3onaRq9OCK/JNYdxR/JgBq/En1BuSarqX9sXsRpe8SkUwizT7hHCF00EhMaGoIcsqs3agoSYhDXwdnc2dFln/zUp+zchQGPabl6mwCeWPUpIOuDJpO6qOmU4g/r6LrrrrcVK1Y5QTYo6zAp4UyjN0NMqE6WbGxsyKZP77LFC+cL5seaq06CNXfeUiqV0dRx27YdepbzF1xic2bP1f1G6WiMJCs4bjvc2/lCMkmVv0vS9u3db48/9rimdtxzCixBzCYrruoVpqao1cn8k6ZI8LJhHREv1j/zjHDywCbZe+w34gnNA0FRwjXEZgV+WySVrAGgVCiqcc348NCtjtPop595xv7+7/7BhoZGHJaVTmk6p30RHaqVcNNZD7xWut8kx5pkMfWDtuNTD8F84eg1NYUGlOc7xGXnPHpTyV/fX4PXlgN4ME1WMSL5XIeLS/lSvAufnnI5JMA0DKbPmG5LL1065ZcTOU2Rp0ge4l5EPrnn89XVu/Q3HEdGY8Q1GfKmkvLG0FSpd6ZkbGlSITQ0yfoK3lVUCKAbxEcoVWzg4pDM75jQsMeB3+3Ytl3wR7lyB66joPoSC0iK7E7hwXcmcqh0qhCl2cP9CI2RyIf04t3zQK7dmWOvfakIjP4ZoXDh8wBZ0zXoL/t9jdMiF9DwZ5ZJOpRKvKZwBrJ+id/ETyCImLEuunSZpt4UDzJwpWEYfI+I/bEAPzswoGYunyNCIPP5ZuWD58+d1zWQrxfGkOtG7aui4pf/zjqNUv65rEtow32RnPCGjXb06KtqaBGfQa9wlkf0U2GCCV9JXHH8PaZP77bu7mleTOtsSdiG0/8N7OrONU/Ymiuut+tW3Wyt9Z225fkt1pilG4BKExc9aBcHePHilFkfAYyLowPKQyHZQDMZHF1rU4sOKc41sOuMXCs14Aboz5ft2/ffJ1OtxlxeuHwUM77y5X+1gQuDMo276so1HoyC2pMOkjBxieoeBEsCgdQ9UimZ/D3wk59oLMcipggF3kBAT2hi4oY47oDJwVqnwAn+j4X+4uYXtYmp3ul8xUpQsIig1x8Pchn5CePPP2N2/tw5PTT0j1k4kQDHsouLM2KMdcCT3IkgRJFSVdIpTw+pEFUFK3A8v+P6YwdJXWygKEycigXr7e5U9cqolwUVJQYlA5x2la9cKjOFTeWggZDFogcCRuW8ectmJRLTeuE+MC5DDzs3RTyX6y0KTsMcYmOannB9xWrFDh8/ah/9g4/Zu37ll3VP0c++7pprBNu64ZqbbPjioNXX5SxZpUOTtPoshl7jtmffPnvgZw/au99zr2XqG+yyK66Q2g2F6kR5zPYe2GU/+tn9lspOWl0OeMC4TVQvKgA0NrRardpgjz600VLJDmtt6bbWtmbbfxDiYVYFbbkyaoXiRevozNrCxTOtfRqHCodOkKhFFjjtY1s6akD+KhUKyrSdPzdkQ4MFmz9/oaVzDVauoeyUsEULl1ulnLTKRNUq42XL1dK266WtNrt3ut3zlrdatZbU86c75yP5jJUnXbMfnLRUbwrj8rY5cviIiP633nqLChdBLCqlKZdmBTs4MpPups1z5e+RbM6a1acDjQSQaZHLAnogY62S1EZDNk8mKYo5/Jmo1Fl3d5e6FRTnkKF5nlwjECA/nANOWQeRkwZFOGMcC+xjZNS2bt4smA3yhXRd+Ds+pXBvAk+gXKpSCW6QTlWCEwzG+B0SpwhHiEZeUuoJbuQcTnhSEDQ5wESyrq/X4QJE5N5736NJpncJa0oKVLQUvXjhvXkWcDYYW2MYhynfj374Q3v/+3/devr67MKF80qkSA6BqMBvkGxkGD+zH5CzBMMNfOtk/0l9Ru4bARhTNT6vlIrA/kczU00UnK/D/qJAIxnBd4Si49Zbbw0JYZ21k8yjlx6SIU4skmWSYSYPHC7wPHhGGBNyavC56Fi1t7ZaJ7heeBBBbYwDhSSU6yJGyeOoOG4XB87JT4jsFaWg7q5u+TqwDyJfhPtAXPeOa1XdLjq1JBHAT8DmU1zShCLppcBl+sS1cA2cA7F4Fi+oNGHpREIw1h//+MfW1Nhob/2le3SPKY4gG/M7YxNjitPCFAu25+pgrF0KGpok8OKWXr7cVqxapYZOVOeJREtBjAKPT11ImiY41ReLuvYTx48rWaKbzSGqM6CKL407Q0fImMjeJY+1rEsUzTZteVGQHH7/1ltv0/urCEkmNMkYK4AjPyPIB1MYVO6YLHOWsEe4h0y3SRqvv+EGa+/q1msTF5hgqeAOEtLiGNJ8whxvzD2agIzs27tHe3L16lXW3JRX44sCmMKPNRrlhFn7fDYKVDmv12Goi0JjVnAvV+Wh4AS7DirBJ+Q8L84InU0JSPo1+973/8MeePBhFQMqIohVZW8WxE491wQkKrrLd3R02pvf9GZ5iVA04oROc4bClmS3UgFvjsHnmLW25G3uvNlSy6xVgdIBEYQUPSnpdK4DNbdnnllvZ06f1f1funSJNTa4+Er0ToiFcOQmkKReOD8gHw7WDvLCoBng8oCJ517jIE6DEw8qSYcHlUj3XMmGIiYl8Qi4OExOgf8Q91ijxB7WYITHqLAIYjyeQ3jSCa+EBI6YG9cFZpc/e+AxV+pi0haRE2H6EQsGwfWATQaDQnGIlBMgm+950RT0tpbUmoowIdaWCm08jgLkT6IaOudDHhIaVa5U5QV7bHgydWBf023nbF+5cqUmG6wp3sfzFW8ksEb5zntK6TE0cwTFoqBLJ22iVnG5dMG2C/pM2gOh8SZYWjVhdfiw1WriCTqHr0nFOp1HjD/Zy7v37LWDdN8PH7HzZ8+52EbR4ZgkfxrUaBLujSXNkbDqqU1auVq2RNrVqVCrclEDGm8u8S0AgP+fT1aCcin3KACsXvu5fsffzz3cnNNF7CbuCpEgc1s/x9VoEQzP/Z/SafgbcPDqbfas2eJF4v0EN5KznHs5f8F8GxktSh2UvU3Oq8l7Mqmzi7UuAZDJSWvt6NDfIVcbG6Oxg1R7zs6cOSebiagSiHSvJi/y6fJpNOcH8X3HjpdFwmffQBofvDio91HeWHQONOs2cn10z5PEK74DyaxqeNCYbwjiM9yLsm0fueaNk49rlj5kv/2hj9mi2cstl2ywF9ZvsNkzulVdQRIuFjCJMfkwcCNZECwON8w6qZsROzbccNzBRdyqz1pXT6eIbVS9Dfl6VZynTvfbn/3Zp62lNa/R+vh4yb7+tfts/VPIic7XSIlxehlVGCrCpFfiIjoGnCmLQg7mwcCNALtty0u2+so1oTNZcq8ADrCgHhHrVWAHvJZISqWS/j6kWNzbeX99HnDXmAAKS+u66VNKQnRI1VHMWEuLTxvwk6Az5pr83rmLilkszijP6QGKLq+rQjisygOEH35OnJKSWIDucE+laBFKbjZANpUU10QTILoD6mK+tmE0mUGWN+CifZwb8KRIR+ay1jN9um3dtlUwke7pM3wcHVQqxkZGXb+c3w+yb3SGWpvykgJO1KXtlYP77Nobr7ff+PAH9Xt33HKLLVm4UPCkm667xVqBKljSxobHNB4UHO0XMIT7vvMdu3TZMpu/8BIbHSvYoiVLrFAcF9zq4shZW/fso3bwyE6ra6xaMkNBMmoTZYpfphBNVptstM2bDlh5osHuecsv26HDB23//p1WKA5aQxPj+SFr68ja/IU91t2Tt0qVYOgYfe9KoYBBRweMJwaULuGK3wRrjSiFzw1CF1XjeeJTAQ+mw/qmz7eBM4OWS9TZyNkBO3H4iP3qe3/VZvbNcYM9XldeMHUqJDmUmTzwZw6NgXNnbMb0Gfb1f/t3uwI50q5OBSDuPR0ZOEOQufg9FZ4IPAiakVAyQ2eNQOCEQhSxGNNGFRYSRqB9yPB5AS0CN/9OUSKVtIxwmM89t0FBXTKXwLFI0gKJLsz7w6j4Nc12AjkHz8jgoG17aauCN51OvhQAg4JckEJRMPcudkhs1EFz/LnwtRTREq5weBFJouOwC86lCe7UBEUKFTrRXDP746GHH5b54Q03rlVSL/We4AReV/P7IVnMVEpqH+wlVIbYYxQvEKrfee+9tmr1anXsuS6IqZIrLYxrQuBu81XLBvMs9hgTSrDKGAOuXLlC+w4FMpFcUW1BjjGRCKRXijJU20pKwngWFCJbX3pJsfMtb3mLDkfgJrw/vyvDyUJBe5KOvCBN2Tp1X4GMNTTldYBwmCkeVSpWT4cwmF1GrDiEWkFOmY7IFJLC2/S+HCrjYwWR11lTuNi6CADTg7IaDXCKgM1x32ITiHt/7vw5FcLINrKOOSz53DxP4DV8icyMmy8wpLq0fADo7pWLRUGZTvf329VXXqXiJ0LjyjolQrFOEZJE3YdD2knp3J9Dhw7bM8+ul9DFW+95q+Pe5fpe58pbqHVxZlUnVdiQuGq9yTW5IqjAtq1bRXwFmstaLk567OSaVcSHmC+/AEGKmEC7AIdLb27TfwcCxgQXyWzMETEb5Bl1tLbp+QA/5fNr+izOQkHKSky/uKYlS5bqvJAZY9WLTJoLJKL8XGsICF4mp6kXRG18Bfbu2SPIChNv4gmvDeysvbVd6xC4IdM1KRyFbisJlV4zlbJCgK1EKHFMmCOMWbATil/iFwVAvsk2bnrBvvHN++zCwEXFb6YgxSLKg6hfeaPMXwd8eoAl1cyuvPIqu/WWW9Wlbsw3h/0NLwpHe7D6FC00AtMqVHq7O8DVaA3GxFqJWwqPMeSczwhKx16iCYMhpjwI4EyE80rT0IpPMUnuWlEqzDfKzI69jS8MRRJQvNlz52raqunbJOvVIS8OK/emH99psLK2aCAAC+c5uRmbG7C5IlJ0Lq+qk08hyDlPkkhsIPZSxDAFo/nE9OGfv/Sveg/yDfazUBaBoK5+eYB+Ij8cvWIEz9HectgdiaubNJMYO0eANesoBhd2EFE5xFL2LuueMyL+jGdOg4bPSUMSrx9gucRXmlzEPHIZ5SpBIlZTgDAtpUkkVAlNsrHRoG7l5w3/jfXB2VKFEE/RG5AkUgELXh7EWcUZXrNI46rkcXh01LZseUk8IAQh+Ac4KHuCvS7ocQDGCh3C+g4qoN6Qc9GVONHnrJGZIRMHSQiHqdB/YYNHGFSc0EZesxcsXtBIEjyomLFniJ9MdDTNUWHgcUteLRT1WEYoNniThnxz+vRemzG9V/e6r2+mdXRMU1yT7k91UmJE3IOZM+bJIoLrwURWTW0Vf26yGaFgmGFzzvD7nC1M9JJ8WBSp4HdgKIitRIAt0xBx/5x9It/D0Tx/4Vz4fIJB6JmzZ1xUyVW+gjqCVSdZExRZXC+xsmztHa3W1dXhxZ2k6ctS0txVuOGNxcc77txt77/3g5apNlhzXZOIQa2NyJEllKSl5PuRFoFXEl+CEjjMiE0Gxo6DaueOnUp4z532A5Q3hxTa0tYmjDvYR9yWkfX7nd/9iF2yZKbt3r3X0ok6+73f/R92qv+M3XTjzWLws7CRLQUnOFl5TXWAJJ6b6NXdqIISgWDnjh1KdJcsvVTjPJK5iK2LgzIRgdlorbhX+9iKrgVfmJKBFaYQYcMQ+F2CFI8RnyqoOzo1znO38q7uLgUGeBeXLr1Ur6lAEchZMZmX0knobmlMJ3lC5N1wiCzawIUBdVazKiLcrE2LJOiO+x55nTICyVYgS0a4QQyWOkgJNuByMSMToDHhncV0yprb25Qc4Imy/tn1dqK/30YnwIZXlNwhjcbID9lgXiMmIBj0JcplEfgTubTtPLDHMo05+8IXvyBi5i033GBz+2bJAGn2zNl28403SZ65PEEBW9SmIRH/+Cc+aV/993+zI68etfXrn9NoERPB8dKYbdn+vF0YPWnNHWkrVM5bXf2kXRw+Jylc/CAS1ZwVRlN29MCAVUvN9pk//Sv77v3ftn37dthkYsxqDRPWN6vL5s7vtMYmswsXT1hDY9o7PylgfgkrFsxKhTo7c+akDQ2jhGXW1mbW29shkvtr8sppSxnGcjn0bSyZbLHuzrnWkGm1VCVlyVLVtr+w2ZYtWSYoD8EBKBVjZcwOgTlk6nIqFvgZSSg63Mj8PfzAT+1Mf79N76YDmrWBwYuSHcTsDNdlSO8KXOL5eJeSNUixzv7jv6F0hQqODPcwFBsddUKr/BM84ZBzK8aAE0VNSlAPgrhHwr1+/bP2zne+U0kvgTIM6EMREcbJcDIEcXGDLdZDvr5BB/b6Z5+VHwTNCB9Te4Es7g2eGVJaqlcHh59zyHLAYIhFN8Wnew5bhHdEIIafAXSAPawJCMolHF4UUWB7ZTLXpMIAGNLatWvt+hvWSg6Yw53A3pTOCc6SRBAilTQCMl84tsMBIaagjPTk8xslo0tSwtQKbgEJjXfx3dlakCy6PoHjIAhBKmWPPvqons1tt90mWEcq32ijFy/qGtjrPCu+6D5HRTCRH8fHRYLfvHmzOngcQOp0l8vCScduI4RUumHsfw5IICjEWJK9sfGC7gNJGXLWksQM+O2odEbxoUMwEB0zmaRdHDivZ81UDdgHfwbKMm1alxI6Ch/niHAtbTZr1mzBOQVRDeRHiiJ075GGXXTJJXbHnXc6OTZMySAvCxYQoDCvTzCYPFFAHjl4yJ547HFbe/31ksnlfmYbs4I0BNsYVz+ky4eXURZum8umkwBu275d5pcf+s3ftO7ebhUBrF/BZesoWtzTht+TFw1xN5USXOTUyX7bvm2rrX9mvd11112SDOc+x2fAucF9Q5UMAib7hGdGsjO7b5Y4GSNDw3b81WO2cvUqW3P1VRIwwP8GifEYoTVplOgDuPdRTT6AHHGd+Hq8vGWbpmVIEs9TZ3NEUE0mw9xDJJ5pfHW0unQsMC66u8B1MYPc+tIWa2tt0f6jOcSe12Scops9w56lmykfKYc2cl9Qt3o9vpy1xXplb01xx+iilkoimXuilrKR0YL98f/6E/H0mI5yhsLrcQ8t6a4GGA9Jl5sjEmtYz+9657tE/maRsD/jVE6KPRnf39z/5ny9Te/t1NlTLiG/3WC5LFOpqnVOa7dXXz3q8MbxMSlEoXBFcU/RBeeR+Mbro4rGZxxiryqGOLxRyonVqu7l9m3bbffuV+zaa66VMhnFAHGABgR/hxjmnLU6qfWQ4HFPMTbkHiNIwBRxwYJLJO3MdAAZaDU7YS5OVrWf+XegyjxD+B7kFxTwwPnWPbHevv6Nb2p/8fyV6MXCQfvJ+Qgl0BEegBwiFPge5Akkqor5Ug30BkLs2Ef1vMh/paHD5Jv7zbqgcFpwyQIVHDffdJMtWrRY8vl8IZ5BYY/yWhQ8ISZzrexXV/tLal3L5yHI9MP3i2ak3EeasQ6twtgZE+CiJom8P9PzOhACNAyCmujhQ4ds0/Mb5NO0Z/duQXuISbHTzz2gq18Uudmns1Nu6UGZamqKq4arN7iklsZEVQqUXpA5DI3GtuYWQvpoFQfCfTgIdY56I1BqFV7Rhf9n7/FPjDGK+7wBBUSYnHCesA8o5CgygKtxzhD761uapuDuFFxqqGeznkcGCC/788jBY1YYQ0EqY/lmhF2aJQnOuc/9YzpO7GtpblV+TMwaujisvKE532L5Bld34/69tHWr/eyhn6m4Yy8oXy76lIRmrIrXoNBW0ATdmyfaF5LjLWpSpIlQUNLLJMhHeRZms2bNUHNEU6VJBgYVmyiU7JXif1N8/D9/nLdL5iyxRDFt+XSDTZ/Wbk11JMhImlKCQUKmI+BQDB/XeILBhdORmTFjpkaLVDi5dIM0m4VJpkubq5euPjKmqP9g5rN951bL5Zkq1KwwXra1198kJ+rLll2uTp9kveLiQpAvVJuR5E4Szd9hocybN9cef/QxW3nFCnWcGMUSwLUIpTIR7OkDRtgTg5qMusBxMhbFeIhRF7AJOckGsrb2e6j6NV7TJMZhLvwPVSb8F3iN+fPmOaE8JBNu1AIe38fqMZmMzrcqTCYnJQvKBsLYKZ/LSEYQvLC7N/vajIVHPDh8ivg6BYXwd9SRiCTdWk2dVhVsHIwkK+hkg0/OpKWQsH7Dc+qAdnT3aM94EPBpD0ZMfCaI8Exk2HKNJLKQ9FNm5VTN/vEr/ywVImRo+189ZnfcfKsd2r/ffu+3f1ddzt07X7HFCxfbjN4Z+r1jx0/Y+o0b7a//9m/s4KHDqrZvvOkmO3D4oD38+EN24vQRm7u4x0aKp62aGrayDdvo+KBNWgP9DKtVsnbxTMnOnyrbymU320c+9Lv2F5/9Mzt37ridGzppC1Z32SWL+qxaG7FJG7bJGopCdOe4X5jIMYFotNOv1uRc3dJidsmibmvvQPsaxSrGihUVvvxSU32jVapZs1SrlcoNlm/otb7pl9jF/ovW1tBqu7ZuNwxKP/TB39Qh0DGty+rrWePAIMpS7iAgAC+kKwTUIENHOJW27973LVu8ECzzLBHfKBCBX6EqQxxkHcWROkmLqxchO+rYTIoZJ9G6Yzo/Zx1xOEI2BKojDgCylzIwbNZ65DuFLWNtDparr75K3xMkMEFy2tdZNCxiv2e01wUPrJkOHEz8SKDvvOsuBeOYwEVIInAJN0p0bfqoUCc1o0JB3gp0fO+55y1ad1wbB5W+h4QwKrexB4pyAC7rdejActAxJmb6wcHJPif5Hzp1Xkkczu7IT3INgiewfrP1wggvX7bcRgPPAKIvMcfhHsHYk/0CkZXReFDv4vNz4JK0c+jSsOB18cOg693Y2qwmArGPDlycQjAxdFdxl+EuBnUckn0gcCT4dMHdq+C15PDkqX59jogBF4RNpFlXaFJnO5GwPNKm2eyUu2/skrr4AJOMYTt//qx07HlP7inqVkythwaHbfWaNdbe1qEDns8b4aVxckbXn+cXr43XPdN/yl7ctElJKNPmDjx/GMfT+AimZtx3rl2cDKAGTODA/ieS1n/ihD398ycVW25cu9ZSuZQ09CmMnK+AnHpZhShnCuua5BGoF/LHqOo9u+E5Ebmvue5adWcpONwYMG3FCXddZv0Tp7knFJ5wEom3Z06dFk48k0XtrU33kjU5UgBaWrTGprxI9kybuH6SRXgW82bPEczt4P79tmPnTlt06RK79sYbLPsL9b76fF77Eh4ir0VizTNlvcdJPfGYZzIxMCp/j/MDF4SfX7VmTSDAV6y5tTXIfCbEvyCmU2io4SZukE/xThw/pk4whF/xu+QGjlT7lLvZlNKWGiqSGg6mcepc+5kkcqkgFUUVd/ApJpmU0XgCVpStt+aWNmtpbbNtL++wL3/lq66iCGY8qPDw3HyK6YVIVNBxD5CU1vcdt99hDfm8CkqfCMJpyk3BXQS5Kk1IeW/2rJmCCZ453W8T4x43QYvhgYT0f+/0GVPnojq/OvMcZiQpYTr07KXQmY7QGAIh9xGpewjlrIGTp0/ZwkWLNMmkaRHhitxPFeOlkuIUqpLECGIR0EN+ThyAD0X8wLMM09DhwrgVK77+oss5hYimSrAUc1n3+Uk22D/+0z/ZN7/5TWHyOZt5HuGDub8LhRkJrmIQUtY+ySNfdj+uAL1iklHDf6GoJqq4G8GYk0YKjR2mlDQ1VqxYoWIJDgpy1CpqW4Ezo45ZcMQEsuKBH0IeILXPfF4wtilDx5CU87PIxY0GuBECTuNSkumWsmwKYrTDcvHHOUPedfCgID6n+0/Zvr17bXxizIbGUVPyuK01GvxEIi9CvIQExqS6nWpK6JxBBiOqSgXFSc5Vz98Sijskw3BRqQw4t2UiYqICrAAAIABJREFUCZyqSoPJi48I3VOB8TqVKvFgmILrsPO4RkwTv4niBDXQbFBl7WizGbNmSWL48isu16ScIpCiAWQExR0xnEkk0E3n1dR09vGFcIeI8SoU6y1VS+vecx5QNHANs+bO0SRbMuZA95igAR8JaJqWPOd90Y4fPSY+DJYBcND6T/ZbLc19UUWrfYMxIhNEFWFC7tBANyslkKX3iRfXpuKWe5fwCRAXosmbukYU3C3W29stESBxYBF1mkC5smr7Kje9cfLx/a9dY0MDI5aaTFlTXaPNZmOlapZNJiyLNN8kyVDNykl/0GwigjobwyUAM+rakAggsZZOZJTEU3RAUJJBTrVmO3buEtl22fLlNlkt2v5DW214dNyOHe+3+QsWWa6+0VauWGOLFy2Wc3U6gaIUiY8nWFKcCuMu4aM16vRNsWHDBrvzzjs9YVfna0JBwxee04T4M1U5SihetQ/anDmzbdeuXToQkBAVXIkDc8rsxRejy1X64tRUQR4EjuXb8tIW/Y46HUFVhF/gEJeJmcjHeQVcERuBQ4yOSouae8chDoyLSUO1NGF1meDoG01qonpVgI/x+3VJVE8czsXFEuxYHF6cOXyB125oqtd7c3DUN+Z9+oFT+ETBDh49ZAeOHlSiXZdvUncPY7a6ZMp6pnXavt377JprrrWurm517k+c7FcCg3FMvrVZruZbXt6qALtowTz72U9+aJ1teWtqqLO+6fPkbr1r535rqE/bmtVX2eWXXWlPrXvWrrn2ervpppslxXnsxEnrmzXbHnnsUStWxu3jf/R7tmXnetu09QnLd6Tt4vApCRVMQixnAlfO2vEDF2zwbMU+97f/bMXipN3/3fvs5Z2bLds0actu6La6LBKSw5auQ/UBOdmEVStsygabGDebGM/Y7pcHrLExaUsuhRMCnnnQ4HSXSuOa9OQbWyxZS2gdlipJS9cxLYKw3qLiozphdmTfYbOyWfEXqlnvf9+va62zTig+mHxQcHAWg6vnkKW7JWQHAblas5de3GzVStmWLFns7s7Vio0X4WBwrcHETcHPg6B3NYGkOEZTBlfAHoDnTTiGVtM8zLjAeWfrVOxziLAGZdQncqHDsnhhEiCmXUxDRuiA6gLjuB4PEThD7tgLTI1gjfwyhwgTwQ0bnlORSvfMyZDwEUi2W1TU8rl1EEVFlURCCQ4HNwnU4088IVUvJjAkbaxfDk8puQiPCpTAr4lYSZHEZ2IPIB8IDIPRMe8lXg1dslRWxODu3l7BlOA5kYB2kKCOFwQHFLTSZ4fOYwIeI7iHK/Tw39jT3Me+GTP1uX3q6thm3h9FKxyq2Wv33HOPTYOQWixK6Uiwi2Bu5wleRphzumBMUrhO1G927djhBfjaG2zhJQtUWJI8Y4J2AaxtcLnnUOUZykWeQiOIZfBa6YorlaCspqJzZFgk49NnzqqTShyQklFbi2RFIS2Kt1KYsM0vbhYOfRUkYTPdWz4DhTKdUuIiyRJrrLOrUwehiKKZOiuMjmmCQmJ2x113yl24IKhscFoul7zpArymUrGGbL3gNIrbwB/HxkUIBuZ199132LSuaT7MlRuzk5o1dQtuvjLuJOOo+TkE12LDxg0q2q+99jqbPWe2Y83hNoR4LSGEwA/kMGTCQ/HBPaHo2LJlszqSTKi6e3sMEQ5iOuuX6bDLpyPZnbMKzS7W4NCIus9AQX70kx+rkXPn3XfbjL6Zej6sExo4miaGwntKRKBa1frH7I9nxTo8fOSIktiVq1YK/qJiyEwJIfw6/f1ySdP4adM6lDQLChzU0nbt3CmyNJ1UN4zEyLVJ0MEIteQeCHY76T4ExBuKO85JOvaafiDd24LiVrO4RPLsUdyAg0Khwhps0FTmC1/4ou3bv98nI0xmA+FbUs5yByd+eYLGHgLGxzly+x132Nx58wWnI/sh1inBnqyqIcLDBQ2AZHFLS956utqtvR1xlow1NzVYYXxUz4fGhjDoASqsRFAKke75IIl7NXMwRiZ2ZVzoIDQNSRblh5HL2uDwsLiPyI8DN5oOFLVatePHj+mzcY5z3yl6SOTFx5LalnvpEBuJQzte3qG/C5STrjSwU/Y55yt7yqXEnecpOF85qXX30d/7qG3btl0NWqKcVJdCUu15jxdwyn0AVwmjH9WopLfoU5IqPCk3VY7iGxDdP/PZz6roYDIkZcKK8w4czpuyU6dPKTeiCSNFMNQ0M2krV/CM8gyfBga/6wllSTkX8QFfI+JA5IixN5luMJ3m/sIXZcpNw+Z0/1l7fuNG27t3n505c1rTQ/4O6zAWwgjXFCddsIIikfyJvMQLam8sqMCmUKU5Hr6ivL2MGsOUXoVIVLQK0s8u00fKBHfGC29Bv1DwhLQnhSnP+WLzzWXrw2QwAzfJc0Tx1oJ4AxNJPjNFHrLC8xcutK7eHsV77jEcMZri/F5cs8BtU1nQIPB2HKrHfeazk9Bz1hED+JocBx7uCqpq6CSTdvb8Of0eMEvijsSVxsat/8RJFXTECWCmxBnyTooX1r+gUzR6fBTiBa85vBpFsGifwdqmpJuCVionjpxQn3ooNlPsivtjNmNmrwoQCmX24Qj7tMb+y9r24SvfWHz89Os3ioxHR3B6V491tbZbrVAyK5SsOlqwyqiTFgeQo9NBhh66Q5E4rNhUEKYIYCpE6C7GZAPoBx1US2jE88hDD9uHP/xhK5UmbPv2F+0HD/zExhjz9/bYyHjRxseLtmThYrv1+pust7NXsnqJFOZ64zY65so+Uxh6qwkjd+Toq0q0rr3uWqtRxSHzicwl3IQEECY6/UlLZpjgJOXgzmLnmsHuIvkGZIo/R4ISP+d+/P9svQeYnVd1773OmVOm9xm1Ue9dlmRLsmzcsU2zjRshkNADdgIk+RLCveSahBtIwKQAoQZCwBQbU2IMBtxky0299zaSpmh6nzNzyszH77/2O3Ye3wE9sqSZc97zvnuvvcq/TM3ROcwg6KnzEVOX0H8vse0vvSglFzwpxDPRmMoJkSSCcgeXhGVcaiUkgIN9fZJZQ9b2+W3P2fx5c6yhDp8FvsdVaoYzQGlGdFCo4hW2FangjCUmiq2mql6Y5bKqUpu3eIGVVzFudpxdbhyeTsEsyfiUrh7O1+itx6y4osx2H9xr3YNdVlSasHRZ0k5eQBKz2xYDLSgus3Rh0hrrGm3VitWWzU/Y6Hjentm23VqHurXpi4uLRHiHSNpQU2c1VaV25PBOyxd6LZnM2cRYqXV2tFvbpVZhha+75lZbsmC9ffFzX7Hrtt5kzWeabc3KFVZSWWU7d+2zzp4ea5o306bPqbTxyU6bSAxaSWXS+of6bHh0RNc50jtmpbEqG+ubtImxpH39q9+y46dP2HMvP2cPPfJDW7Jmps1ejsTroJWVJ2xgMGMIaxCPJnLFlozXW8v5futoH7Z8LmWrV8+z+kYmOe2WSmctgUQchXYubemiSkvEwSabxcGd5yZsJIMUYspWrVhnjbXTLTaRsNMnz9qF0xfto3/y0Sl/Ag+QnkWVlpZLkYMDGQ8Tggrd39GBISstLhb8ZOtVW2W8NDZBFwTjPXf+dqWNMFEISQjjVSes4XIas56uLqsoLbNli5dMmdQRUBWEgdrBB4FEHLDk7ETh80dG1aXjoN+xY6fdeOMNci9WdzQYFfI7e1pj53xBCRIJN8chAY8mgTrLsZhVllc4yS5IV0vikV6SJgAENkjcaXWy2RhMPxnNnj9/QepddMBXrlypdQ7kJxJMkGtzhAsOAS3C0mr/FRdL0pRrjEjcWfFsioT75zpJ8EiaCc7AhiKnclRknFPmOGQmXhVlSDEX61AhGSJJGB9zCUz2HocoySC8Ed6DySB8r72799j9H/5TJaB0hc81N6uTCQ8C6Wx10GxSCUxW3eKCBAgyw0N2/OgR62hvtdUrl1ljXZ2KytUbr7DJDF0jSHxOBJWuvWAcQ9pTJA39nd023IkiUVZdTPgt8xbMV0LFFJhOG9AtoEEUtiriggAAcSk3Nm57du+Wl82WzZsl0kHSRhwURGx8zCfMoRiEU6AEBp5aUM85RuJ1+JAgbMBewbxzD4BtRF1JQXqYQof3l6S0uoiTgqz+9rHH7N677rLFS5co8ZN6DocuLfUgF8q0K51AmMOVCPk/8edXv/qVpjhXbNpkGzds0DrtHRhUUq9ilaQvkbD6xgbt0cjl168JmKKTLx3PHjwZ1IUMvAQSQOnrV7hiYFFC0CtJC4+M2qEDB+w3T/xGzuZ33nOP87ekWOXcPQ57zqAoWZEK12Re3U+pIY6OahLT2tJqNZVVMhIlmUH9qHqaKySxbtVwGBtXEci902R9fEzX0NfRpftIkbN29Rq9Jp1tOZxLsS1mrXirXGrXXimvrLSaulrBoik44K1Eij7irgWneeH1lRw6byszOh68tsrlyfG1b3zDBoeGNQno7ukN6xRC8at8SiRRkepXs64oYStWrbYrt25VMcL70vUnOU+leU6ofpXa8FC/5cZHbPbs6bZm1VIbG6cYHpT8fjYzrjWg+Eh3dtzvszdIaFw4Fl4yxp5eSaJXz5m4KpJ1iRoJJHtnzzeHpp0btTIVnDt3jgqNSOpcMBipgnlSFfFcaKJoqhqmo/B6zp86Z6dOnhakbuOmywUnJIH2pA63eVee5Hzm3qMidOedd1txSbmbOmZZL8WCtuRymMQikZ6QSAKfphJFLadsTKle8YzidKgn4Lu41D+F2I8e/rE8R2g6uoGrWUksrQKZ/SmeVD4v2GpFVZXyGq6VRim5kvvyeKOVa9D7qKFrDuHMFSxVwBOrzpLA5VHaHBq2I4cPixd4/lyzYmVPf68VEj5ZEYc1wJYE1w0IEL+vQHWclxE1nzjHmKiKuhCUpwJuKiTOU0q8U7zYKYg6UroBAhpxqfx3P1d9zSQlMEHTVep1QYFRoiWBW0Gxx7OuKqu04lSxYMI0TWfPnW0rVq5U3JfQTPBTI7eUdwvTlmBXoDUU5PRpVAsKCUczEPbVOGTaGIrTCObMn7NDeD+ZcksaDKxvYhnwXabnTPyZarS3tAQRFXgf7jCvBqW4Ly6ioaIiNCGjYksFjiBUEUnfjRRRqfUY5uIfNCAiTrPOEvHz/BytqCyTylU6DdeSa81aff10W73qMps5o8nu/8Le1xcf3/nCCpdanJi0+ppay45mLJ4rWHW61GpKyqw8SeKWsBwPBgfk8FB8+uSVnLTHeZBgvccY0/voj8An18tkUpvnxRe229133W29fT02NNpnz27fbrsOHrACm0PdlSJLTMZt8dwFtmjeQlu9cqVZDLM1nFnNausbdKCdOddsBw4dtLZ2x+ZefsVGdQ/LS8tsEoKjqttJMe65MWO5MSmScJYVJ4u9UxOLWX19gz355JO2dOkS71wHrLwmOmBFwwibhRrJr/FQBD8Bf1debr/53W+F+3Q1gwj2lHc99HCvuGagYIzlIAHhmF0OxGR01Ha9ssPmzAYnR7Ljpi6SQA0a4iSOeq+KcnWiBF+JgS2M26FjR6y8qtwWrViiw5rkpLuzRyQjSSDmhi1V7FJ5TEpIbqvq6uzRx34mD4v6GY0SA9h/5Kx+ZvGcJptVV2uT2VFLWEFGj4MjQzZZFLdLXd3WTTJEIhKbtPq6Gmlo11RU2Yrli+2F7U9ZV/dFq6kusdqK6YLDnT59yjo6u21200Ib7s/Z6WMX7VJLp61fvVbdw2MnT1ssnhKJcXB0wNq6z9n1t2y0fHzQ+oc7LVfIWt/AsI3mzFIxs/RkmdWVzbDSokpbOH+pbdy80dKVafvKN75kjbMrLV5x0YaGexV8y8qp8oPL6ESl9XTm7FJbxjKjZtMaq239hmU2kmmzbL7LEgk2fsxGh1E+KbVErNxiE0hK19rZ5ma70NKrIJlKFdvtt91lYyM5QaP6uvuss6XT/ukzn/cOhYiLHtDyeaAjbmbEM6MDJ31+CtTMuIrb3zzxhN1+++12oa1VRQLQNLgSMpUKnjAc2HRJVOgHc00SwJLitGAYzzz1tAoQ8PMyGYR8qMIDxae4kl2Corsxu2qBRvbAYFIpO3b0mJK3q6+7VnwCOuJMaViLrN+oGCFgktxINjGVVmFCMItcc0lgVdyEcbHGssEIy4OU+xkQENXtUrc0LnOpn/70p1LfwsCLRAScNR0jL7JeVfOKuFoKjEHXnikFnggEf0jcJRRCyBCPZnSoStUoYGjdMdgnOLGY66lLyxzMPmNlFKJGhl0+GeI704Rhh75w9LH/SPxQuQJfTiHCdTSfa7bM4IjdcNONiim8P8pU3APxH4BLJJNyvZa86STJ/bAVIdzR02VDA7023N9vzz//nN1z953WNHuODQ+PSW2QggzOR3dvr3MB6IDJEyNlRTQ2BoZt0ZLFduDAQbvr7rusUipoCcFmBobQXjfxXuAlCFIgFaiEw3RQ0fm9WMRLL7yoNXDt9ddZTV2dYjnPJ4pF0URYiWnKeT8o2bHP+F4MARGvIIbyGqxZYpgk2APXjtikZxYEB2i8RVChSxcv2vPbttmixYvl6UGsJDEmBnLQ6gCXFKUX5lH3kOuhwGCi8fTTT+n+0qUGJgSJmYIBBTOyNSfweufQUeBg2zmkXyXSCrYY5KqjKbe6ykX4aYzpvsEdIYGEQE9RzjSH6R8wvLMXmuUKv3rNGoe8jvPL4ZHOb0IOtcxKK8tFTiX5Zeo2kZ+Q8lfrxRZ1LGc3NdnmK6+0iWSAOCdTkpiOiniaWtwD1iKKcEh7QshGTICCrK62TgkWhRKfh4Yh181EULA6uDHAg+ngq0E2oYaFpGaB6wn27B3ZCCEfSRh7IYrJbtKefPpp+9Z/fEuTERJ6pkQimFdU6nNJwQifMHFUaYKN6d5Pnz7Trr3uOlu6bHnoNseMXlm8iNfVeFgQLDylq6rKbOHCeZL6B5vOFamoiCRpg5O0IxPi6qZHa4wiLCoW5OwsSfJBT/rCVIZpl0uTOxGbXEYSwiFmTUEHwzqMcgEJ1sgItty/N5CuU7GU1gPKdu0dl6yqpspWrVwpOB0TRWILkFFiILh8wdJHRu1rX/26jY6hUJdVHgEElvWeSLoYBYkpP8v6iXxehMqQZwxT28QU8ZjGA9O4f/jsP6ggcSNK7j3wVVfM5Gf4ojDXRCOf0ySGfZtOpi1RCEbMSoidgB+pArpkdU5QxLbmC3bi+Ak7cPCAnT19RopUfD+NLdaeGrHxmI1Puj8Jz404G0mqR1Man1i5hLRflzee1PwSemWKWjQlT+ude0cGvJYS+6rEbVi+kVpP5GOl6apPfySvTtHKRFV73ykFwGQ574CWLgyu4dMaptn0aTPVAKCRlEhhMoqo0aQmBELYoOaFvPvomLYO94KGMoUba4X3i+6jryXWkXMmhVoJMYgzhNjMzxUXFVtuPC+YJWcZRHSaDRQcNC0kvqHpGMWc3ykage5G78/N1bicCzomXjJ3ORgbajod/i4oXspvxrwI8ca7/2yEBNIzCsIWJSVpa2iot/r6Gkulk8qnr7rqamtomGaVFbVWFE/Zhju/8vri47++sHpKA1pmSxazxXPnW3VpuZXEEzY5ziLLW6qkfIrMFBlvuexXiTYsS4Zuo/CLQYVK3Y54kUbdwCN+8+tfh8MlZ3MXzbbR32MU/+ELn7clK1fasZPIUKatCFzqRMzqqmrsvUhiNkIEjlnzxYsu9Xlgv+3YvccGhobVqZO2fiplV6xfb7fc9EZhcvPj45J1BCMK8WWUcR4wAA6rAR93A3Gg8wBcbMP69WFR+GiPoEVypq5r6D5HePAoGXMYRLH9+tdP2BuueYPDtQI5OMJuigMSCHVsbpFEsbQfHJBa1ejQkJ06cdIaA9Fr7rx5VlpW7vKPKMQUHGvHwqJrrI0LtCw3Ye1t7fbiKy9b46yZtnrdOuGUuRdwWaT9Lc4LgcslS0lyuIYZs2fZmfPNduz0aZs9f4GI57/9zUu2fMlSWzR3ls1rarCO1jN29Mhe6+3vsIYZ9bZh8wbbf+iA7TvSZolUiYI/RpRdHZ22bOkiW71qudRKmptP2sIF8yyWL7a2tku2aPES+8mjP5N6zcrlayxlaevr6rOLzc0iAAMFi8fS1jRngc1dMMcutJ22T3/2r+wfv/iAnTx7XFMbxvdFHJDZuM2om2NliSrLjU5aRVmllVaW2ltuf5O1dJy3C5dO29n2HXLYxFywt69TAakoXmydl4bt3BnJV4nUOrOp1DZevsLaO09ZcQmdJaRYxwTLqqqotczwhK1ZucVWrbja/u3LX5HLL/hnavRrr7neujp6bMeLr9jCeQutobre7v/A/UrIKTgIzHCJkKdkw0rJRCo6GXWqSLo43FsvXrRHHn5EGvAUxvXTGiUVDZ+inA7za4I+HfzXFsAk/n29PTZvzhzrvHTJ/vtnv7A773i7IEwkeSTiZVUVAQs7qX0iSEsIPkAyGurqBHWSoVtXpxkqPpFy08SEupkESt5ripQOjEVzaze5itazOBMUTXL+JqAzFXUXYBoSrEXtA4ynBsGu4gvRpfuCiy3d62PHjtrb3nabAr6Puf1AjxRRvEvmmHL2VaTJzusTW377m9/Ym9/yFluzfr2637wO+wCMrOAPQcFIwdOH+GqCQELu6uwQzIKCmIkQGHslrtWVVlFVowkra4nkKZKkJOZxXzg4uI8jPYN26PBh+8N3/aE60vWzZ9sABHSmB+G+cPg4dwc8ON3vjPV0dghOsn/vHjt39ozuKZCxnj6Ut1wwonH6dOm305V1BZ9yP2zGszY2OGx79+3TAferJ35tH/zQhzRF6unrU0IFwb+2vl5rjIQnWoO8rjxNJibVaefatz23za659hpbBSdGJom4uXunVxySYJ5KJ5wkjwJMSWCh4OZep0/Z6dOn7f3ve79zd1i3JPeKY3hB+JdkOgOElzWWjMdsaGDAfvLoozarqUlTbBVBQckNSBmv19uLZHGP1g+QD+4lrwPUgclUS2uL/Bm2bL5Shnf8HfuR5IDXcIUbuA+urkOMl9xz1ERTluxKiPwd/yYDw+BozvdzwLM3+3v7BR1k3QAtgfyNGMfPfvZTQaDuvfcdKlKZ8kkSPkD6SHxJSCVpnkoqFkRePUCG21pbBUmFs3UXcuSppM5UCnI+iyYRE8A6M0pCWPsULXREge5Cioe4C6EYUQBIxZ6gAGN274dIHSwyt2NKJz8dfiExnHCzPz/HnG/DfuRecK0//enP7JnnnrO2zg7tE54D0zjWWf/AkHMmadYkA5cq75MTigN585CUjo3bu971Ltuw8XLFAqREJVJRWqK1hZM3E0JEOogZ8+Y5hj6fG7F8Hnx6kKgPfi4k9v7MkkJZHDtyTBMbiV1kMvpZzOtY85rKAt2m6wwvM8C3BPuULCr+S16Ucq8ppmVoGqDQajLSQQ4y3ZEvDUl/cbJEECamBsSel3e8Yr978ncSI0GcgoSCM4FmETEWoz7Olccee9y+/OWvuHm31mXKpk2fYQvnNtlVTMd/75X0d3/3aZcBLvZGgpJYCNtBxYymStQV/9kvfuEKeWUoQLp6FL+j30MRTbIZiX4Q0yiSaW5B2GeaNjmSd2VTmqBlZeJAMoFDse3UyVMqNvB8OnPyhE9BBDWH1D+p92JNUPCIhwJPMah0uZJTUGBjP4aGrU8rJoVeUXwPfF3WUoSkiUjcMkwMUy2PKF58TNUY4d+k1BkRyF/Dp/NplSvC6YySD41zaNhH8GM4l1avXmOLlyzWFJH7IxGIunqw94GYbSJ7R/keMZbzlwazI11QJI178zGREDeY9cee5pkl40nr6+3XFI6m1AheTSHu8HxpbjHZQCCBJiHxjf3P/SEG0XTh+fK5eTaSrLbJ0Gyj6HRVTBUkr2m6cCaJOhg8SAQl1nTT+WKCaRZQ8wPGFp5XgJs5lzG4skf3rKrEZsyYrvdDqOSee+62+vpplogjJ5wWemDzH3z19cXHp97HD8yxOfPmatzGQUpSXFtZbZVAF5JpK0mXWLwQ3BcDHIRFySZSJyGQfuQQnHWytwIQndhY3EkzRXF7+qmn7Z6771ZHrqOv0863XrQfPPKIveH66+3lnTsFVUkni1WwIPc3d9Zsu+7qq3WInj53zpovXLATp0/bMGY/2ZyNBJdftOSTk2ZLFy2yd73jnZKgpPKOTPno3CfSCTltCu4UJIP5nsNHjsiJVF2ecKNdItT5ExHeT1WfChLvOvKZSDJeePFF27p1qwIth2K0qFXla2OBe3bZN/6soFHIq+CgO3Tm1CmbO3e2FmxRMq3P5Zr/ypW9DxAzORLLjAi1qUnXit6xZ4+VV9XYijVrdfD19fep24ZaCOM2OrctF89be3uL9fd2y8SPBXXPH7zTfvnEb23h4mWCYu3bdci2bt5k1ZUlNm/ONGtvPW1Hju6VfnN2csxKykusueW8TcSarKZ6uuTVXti+zcbHhqyyKmkzZ9bamtXLpU6CI3Byos5efmmPVVbWyaH+scces8zoiDUgR1lVbc1nztrWTVfa1quussOHT9qb3ny7QS3LjA/YUKbTvvT1B208jysphNkRS5WWWHwiaWNDBVu9dK1dd/UNtnD+Qpsxe5qdOHNMPjLZiRE7dXG/DQz22PkLSCqOCeeIlPPgwIQlYngT4NhbYvHkkF22Ybn19rdaupguwbCSgFSi3Pp7x6yzY9Q+8N777O1ve7/9zaf+t+3dv1+Bm44hWu/79+4XdpZJ4dqVa21h00K7fONGq66udWxuPG6jI5iNDSoBcqhPQRM81jbBH/lhEhm6xWxokgnG445ldi8arclAQiQhijp6kthEIjiftzlNs+3njz6qqdq6NWu1JoH6wO2h4AYG4w7nvh9ZlzQJxjMZ4VRJjCjAgXlce/31OnAgsr0WXqBuZ9A5J3ngi/UuKWf4Ramk1q/UdcDzjwMJcbdvyMEURRGhW9MZKa8lpDJFx5Rkg2tAivKtb3toSjNhAAAgAElEQVSr4pC69OGAiKasU9lrOGxINJD5BcaAUg1FzE033yJtdDDy7AdJ6A4M6DNxPUpaxMOqFE+LLjY46v6BPjuwb78aGZddts7mzpmtbnl7Z/cULlcEwJISHdDC1dPdy+fVXMkPjwnLfPTYMXvbbW9zYnddre5DlMwSV1BQ6hcxvUOcn3xu3FCSo1kC/4HxLN3Q8poa9zoQ94XpoE+eKZ6j5DHN+LwARChjp06fVpKFod9ll60X0THq9LsZo8vG8swiY0V1+YJCGs8EPxN8ZIBRXHH5FVMKSCQQEZlU09zAZ4nw9M7lAAbYLSWqro4Oe/sdb7eySpdGdqgD3Tk/3CLDVf13gIEh88hzpAhiHSCHShGtWItrck2NoB3wIiJzP014ijwmqoiYmFAyvmvHLkH5KOxJJtkHgjsBIVB3MEijBp8C9hh7kLX7qkcDBpoD+tzEdfYkBzkxG/UYJtGahNTWaoIorDyQtMlJFWHbtm2TNwJqSqwVyP6RpwyHPh1sCiipuKkxxpk1qudNUsHnOHOhWfdr3tx5fh1Bypniky41kwz2sNSGmMZI1hK43pigGHSi4f8ge1tZhrEhvjtu0vjaSb5UFRF4IaEey1pRwQsv9qCmd4VJJWXg9R966AfC+5dUVti0WU5kBiLE2oPXyS9iGIWzk/6R0PCiI3Qv5RWiSUUsZsuWrbDNW7aIl4AZanROSqVKkEg6xxDUc0IjLF48y2prS3Uy8hn5hfoSMZbnH0Hr6mpq9TwpdCjoms83a/1v3XqlOG4yxAwGxD41Cby64IPCfY+60fJDkAeNd4ojuVVyACBMxAVijBeawOkywtrzM3Ch5IuGkSQy/8HUjmSX+8P7ymG+pNQeeeRRqSQuWLBIYgpIHddXVGha+7WvftW+/OUvK5GEBSlVM5kKO9dTQiUBbbFlyxb7xje/McWXYA96UjmpPSQ5V7ppQRKbhhjXw7kARw44VXYoo047oiJnzpxRoUsiTAylCcP78nyGB93ombVD8UqckdQszVY+X4xJQNaKwh4RmXlKbcr9KbzLH7rw0eQjyjOVIDsHUqpVamgzuQ/u7R5EwmuGKUiQ1QcaKsRBgMYppwr7nKTdVUXLxc0g3qxZs1a5sCfSrtLoxWhxIMEXxMN6bQwjFrKOQCvwmYkJpcWQ633ixFfEE9SZRm4wCix/0iayFI+eL7O+I2jz0WNHVXC0t7dpnY5mXJGSc0uNvMC7jhrbUsnCw2XCIXqsSffEC6qokUNJKBy0p8NziK5JfmCiKgReiGBaPoVS41O+QC5jHf0scY/Y0zitSvGINXzdddfbG994i4Sq4nFURXtsaHDEbv+LR19ffNywdK9UHhqnT5N8IItajp/ptBUnUoJ0VJSUWiIL9ts78QRBDtXIpZKHGBnPcGDywETMlgxcUiRwbvC//PM/21Vbt0ohqS8zYB1dXdbR023zFi1S8rx58xab3jjN9u87aM1nzyoQvuXmW+z6G27QiBhlinMXLtqho0cFQ+gZGNAGy6BfXZy2mvIqqyqvsHvvuluv466SZjk2WYJkhvGSj9rRmaeKZ1R92frLdK2eNOJZEJkweSKp6vk1OFgOD+ned3ZJGxn3XBZrX1/vlIa2qscALYkmKOweNlqyKG4zpk9TQs74bPmypXr/UWRpc9598a4UnBffoHQZ+cX9Hx7u1njrwOGjliqptHRZuZ05d87Gxumug0/vtXwWvwAq5wty1x7LjFpfX4+6mp/++/9r//rlf7eaugY7fe6CDfZ22J/e/ydWWcFUg/E7B0Pe9h3cZ8dOHhOR9OiJ4zY0UGfz5y9XcbN//ys2NNJvFdVmK1bWWCqFOlDaamum241XvtPmNi23oUHUaQbt8V8+ZocO7bZUPG9zm2bZNVuvtq2bt9r8+Qvshz/8qa1Ze7mSwcl4zh5+9L/sld3bDQ1RxtHjYwVrQMO+rMbmNS2wK6+4ypLxlLClXOOz25+2C63nrLyqxJauWWTTptWh4aDPSqKYzdKhwhWY5CShbnd332nbsHGN9fS02dBIr/X390inninJ5ESxjY7k7OYb77BCtkRmVNtf3C6CF/wTRApaL1y01O9N9/7yz//cylOldmDXfqmIlJdV6BCWl0iSPUGnO6nC0TkEnhhIkYTDbWJSkpVIMar4ILAi0ED7KyiYsY8cj+5B2xM57/RQgOC3cP7sWfvGV79u733vexVMGXMTiChega9IspapRUi23IMhqNwEVYpnn3vO5kh28bpQxLrcX9SJIegokGJeGRRmounMYP+AdXd2qlvOtZIE0QWS2g8mUfCu6KCmIOmV+aEb2lTClIJhLSu3/37sMR3wOGE7phvuC3h8CngfwfMlOJi4KB64Cb7EH0jIFy+2TPlscJ3EJgoqIF8ESMlmQ9zEADMes1G06emw53IyinvmqSfVub7u2msESRkZz6lwiYzYeG8OKJ8MOLyIw3ugo1ufc8eOHSpKmKZSPJNIkiBxuJLMwIHjWpBKlgZ/zCcHXsi5uR6y1KXS43eTRhRSOIBpYiSACFDA0kiBzDg84sIA6oRftCNHjriM6JVX2jXXXDMl1hGRMZliv7qOIg8Ad4WOum3PbXtO9+qqq65y/Hjga8gQD6gWeHEw4EyU4nHBXSlogNeyLzFlO/l7M9H1GzZISjs6DygC2B/AsdjbXpx2as1wTygY4GTQ9e/o6FRxumQJzt5unkYCQ0Ljh65PgYk53CP2HAc00+h0UVJqbCRNFABMjti76q4GR2+tpUCK5p5zppFQRX4vrH3WCjGE5ISDNpIv5jyICko6+lFTQIUO+xvI2+CgRDd4Lrfe+iYpDPk0AWim7yPWJhAUhFOYtnOWkYAwiQRih0w9BGLeC2leyPF0USMhCAoGEhnWB3tIcrJBmhqZVF6/vbVVxRzeW00zZ+rn5XxN8jbVdYbT6BLxJJ7xoJhIEk0BRseXonrHKzu1L2tqam3ZqpV22RUbwjOrUVHINOMb3/ym/fLxX7tBI946yH2bJ4/8LI7pwLZEwmbyHVykly1fZitXrpKRHVNj9rz4PXA4cnnBWblP+dyAWSzjPkexuDU01guWCqGa30WeN7r7XvjweXnWdJFPnDgpqWju45VXbtHvrB+KvsjkMyqGp1SjKKwlj+9qVVormLih4NnXpzMf8QGWE58ZWWGmN3Nmz7HyEj6fqywRvWksVtXWCAIJqZ+8iPeFm8XrMVmC4M/eoLfMfsAPt+/3kDy4sseOHxOBHbNmXlewvlD8FBWlpgoSDD3xLBNMNTs+ZUAsIQ+JNkyK18O+pm0g/ktfv+IfIiR06Pfu3W8XLl5QoUFhxdqPpteCpkl8gxLQO/HyJwswUz1TpqbyS/PioABpRo2HV2XcI8SMEvFwf0XkFyzem8FRwSF/kNA0AHaWUiMGzqE3EqYaHMEtXA0ziRY5l4P1QGxgisFEaPGixZpqUNhLLEKu9Q7H0hSHvUyhEWCZTB8x2QQOp1w3geQwUz7346KBxjrhHOFhCzodeDnyIgJKWlrmMvIpmmaj1nK+Rd9HUffyK6+IvxhNP3yy5WcbmLAY0E+ETEIxxRlLHFBRQhzhfSkqw+RDyoih6HSYqU8z/MtVrvQ8QlMoQhgI6qZngQiBm8dSqBGf8APhZ8UZipvbUpSXWU1tqaZ906fPsrvuusfmzJ5vqSRiAphFXrDa2nq7/oPffn3xsbFhm6vtFPIiLQL9YBKwaMECN5ijMk+kLJ2b0IOUi21xWhd+6tRpjZvVpY3FNB5mPMXNiDq3cvDWzS/Y/ffdZ3PnzLH3f+iDlotPWO9Av7rKre3t9p73vldVNz4fHAA//9nPbefLr1htVZVdfc01NnfufCsuLxOZEvWm7t4+EehaWlvt3OlTNjo4aDdcc729tH273fG2223LFZscM4jJX8E3xlhmRBLC4PggDW179llteDqlspsPcpsaa4ciSw6yI67vLyk1pBPjMR2W6tDNmy8dZx2o6nIHc0Q6JQo8bkgjt0l5P+C6OyaDub7+XknMrV2z2pMYHMkh+3NGhsqfQCa8tBRvXGbV4ozpktbR1W/Pbn/FuvsGtXlw8j5z9qi8LRrqq6xpznTr6mi3M6fO2KXWdrNCzO64/Q5bunyFHTh8WJAm+AZjmVZBlXq6OzUdYsS/YtUKmzd/gbV3dNme/QdsYGDIjh4esZqq6TYw2Gdnzh202oYJW7K8wmrq6Zp264BIxCts0/Lb7IZr3m6FXJl9/vNfsbe+9a32+S98ym66fottXLfGOts67KrN10iq+Mknt9viJatsxswmGxzus8994e+st/+SCimkIadPb7I3XHutjY2MW2d7t42PZm3O7LlSLUJ5q7QsZTV1VZZIF9np86dt5coV9vz2beoG33ff/fbC9pftkYd/aq2tHcIeZnNj9qa3XGv3vuNue+KJX9o3vvkfVltbpkPOfYKSVl1Zbx//2F/bjMZ5gs187p8+Z8dPnQiqZZAeM0oav/Mf/2FlqRLb9tun5DfDSJbuEYlxeXmlDk91RSQPyP8dsiT8ecBM8r0imxUllGTRJUL5hACn8TNdJJH0XIpPBx8d90JOY87iVFqa6b/46c9sxXKk/S5zrXln9zrfIyimAStib2pPkrCgCU4ymM2qeIWnwGSHkbOU4oKqnfD7QelE+2LUHZ3hLLGvISKTPKPPTpeSYp5CmaDlBbd/Rr8OTxw1HQW6JEiKw184tJ7btk3ToK1XXqmfkTQv7880cnJCHUU6jHQzSWB4HWLSgvmIPjQJ+uYBGpK2QyeiTlPES+Ng4T5zGFVVQixN2/DQoAqE8+fO2vbnn7dp06fZ7XfcHvTpg7RxgM5EEw8SHYoLfEN6L7knBNdLAkqHnINNqi2oSAVFoQbJbrp8rKaT6NYTzMMEgKYGcfBiW6sSGRI9deswEJMTu8MQJPiBgAXwhkzGE4O8QyMwjjp86LDUe26//Ta71NEhjDJT7cgwjc69Dm8WZtzJ+8RsJoDEO6SyuXc33XSjik3BKBAWGcuog0sfUp1ByP3FDr3lWXNvIWTDPfjFz3+hPcPzlBpZLqsOfXUtSXWxuo38m56jZFB9kubrZEJKYOebm23T5ZdLjRD4I8VHxDeKnJv5fgoEeXIMDVlpkLyEAPzoo4/a3PnzNNVjwsDa4X5oihCS1EhggM8ZYfhZVxQKFLP9vb1qMLF+SMjBg3PNEm+g404yR5MhTOx4HQ53YMKtba32wx/+UEU9HWkJUIyNqnHFvWTCQXFKcjx95gx9Tp4bBbMIqsHDgzMaHxz2gJS08iTzATZGwgWPh2eYAKY1ojOX5wgXi3107uxZeXHRJFm3Zo08HCLODc+KNU0S1NfTg5SQkhmKcBInioR///d/FzKBcw840Ef//OOWyY8r2QJ6TVHM+7DvL1xosU/8zd/o76TCI4+SKu2V6to6xTdhCoTqAu7iTUKU19Zv2Ghr1qyTRDhnYaKIYpspDJKoFPCjNlEYUazErb6urkZ+DpFUKOsGqLVg0xbiXTBcZI2zRrjfjz/+uJ7fG2+6yZYvWy4EB2uUtUByyJSK+8j39nR36zmxrznDWdN8bgorpLLBu5NT0KQASs40rKerxyrLKqTqxHSnrLLSEsUl1tXfp70DAoN8SiaqQMEmY+4YXhRXI1aKoYiH9A3Zj3/0Y3vooYfchFZO0t7E5M+aOOSBAjINwtzxCnv4xz9289UgrEOBi/cPDVnEIrSOCgW7eP68vfLyKxIcajl/QTGdQox9OqlJRTCYA36G3wgThfDcWI+IdICO8Gfp3DbSVmYzcg3XdIK4TbPMeWQRXJbrFvTnNTAe4GYyQAxwIG/Y+ETS8yhHnZBUE3fo8vMMOVl5bZoV4m0EMYKK8kqrq6nTdG7BwgXy2KAZwuSadUqndhKebG+Pmrysbfahx/EKFWcq6qWSWmQZnePeIILTxZ5DIIVr6+zoVPzjTKkorVA8RKCFoodrhrPF2gLyfPzEcdu5c5edOXVaBSx7RIVA4O1GEw0VZDQbZeLnEyK+Kyq2onsXecLkg/eGK3b5dWp6iJiNoM/kDExPTA0Fzg/g4rw2v9M8A9qLdw4QxSsuv8oWLlxk9fW19uUvf8m+9rV/V2HtapCoAabkHVNVgxFwiV1x+Ra77tobZW1gmF7G+exAr5K26Z1ffn3xcUXDC07QlLa3j7HpVq5ZucqWLFpks2c22azp060cx1YCdjwmh1uqfTYmKic8LG4SiVLUrXPYBOMxB+P99re/0wNsbWmxP3rPH1u+KKbKEaIjhmF//J73qFsadZzYPN/97n8q4eKGEAjf+MabbT6mdFKfehXP2dbWYkeOHLK7b7/Tzp0+a6+8+LL96Ufu18EA9CbHYa8RPUR0HFfdnBA4EA+C8XWEyRWekOQlCd6XB+IeBRQeLETpxk+4iRBuxY0NjRrTRZ0QBT+KGB5OyjuKqoDD+M47qFSVFbZv/z4dJEuXLg7Gh+iDkyDn3HU3uFiCoURNBAKttMcnXJu7u3fYjp5stqJUsYx3xrIYP41bbT2miBmZ9HF9I4PjNj5SsK62XisrqdDnmDV7uo3nRu3chTOWs0uWzXtFTjLD6NisyGbMnGNNTfNt5Yq1tm3bdjtyqNvKSmvt4IH9chS/Yussq24cMSvqN3IrlH/LS6qsqWyV/eE9H7P/86kv2UsvHrZPf/rTls932+YrVlp1ealtf/YFW7tqo7V3tdivfvW0ZUbZVBzkw3ah7ZQlU64MhAJIX++Ave8D77e5s+faJNC/OAdDQYcsmGCKiURRkNVLOJnWR4T+jBBAoCP8vf96SC7DbJjP/MNntPFKSlP23ve/V+sEJZdcnolWjTU0zrBvfuPbNtw/ooD65LNP2Y8e/pFCK6RHvDlue8ubZZSWz4zZvh07dQDMmolLaZ2Pt+EvkQBPeqeedaVOENuBxF4uqx6QpaZQKAhr61wfJ0yLbBuEByKoCgkG65dRPIIKdLJROuFnn/zdk4JPyvwSBYqqSq1flT3IQgaMu3pQdI7HXZlHzYd8wQ4cOmTdXd3qmvP6YMWjyQSbjsSR2IBsLEVWeXDvBXZEsIW/RPIH3Omee+9VYSN2RbxIh7smNkA5Ap5cJFYZifohx6EAiY4uECRN4AoEZuHzUyjMeXeeDicJEYkiyRnrlmSMOMThI4O3IE/M9XPPvN/z6heHDfBBPgOJHpNBFJn4nKdOnrBnnn1Gqjdbt75B+5jXJubxOUQ0p5MZFEowRisvLdEBTyHF4c5Ec8a06bZw/nw1ZEis1JQBOx6+IkI3yTSvPzXmp6goTtrgwLDNmDnTJ3hMHMCoZ30KJgx6LDYlbawDK8iWQjY8fPCQmkN0Nd/5zncqkeV+A1PjPvBsXisHPCUKQNIbXL3hb4Dv3rBhvTU1zZ7q8KPEJy4HCme5rEwn5X/S26ekDMECICkkNPhALV661GbjSj17tp4pk53B4SElWCokNGGTanggljNVgVCNvv2A7d9/wObPn2dr1142ZaZJsSIpW3hJoxmd3Nw/YiaQQnhu/Jl/Z0rOGge6JuNLDOz4nUI8KGc5TMFhssRqnV0kHLiTX3S4CR1TkhfuoSfQToTn+im6BKiPmSSNvYMayTabjCmRV+ZQt0JecQLIFGuvorpKED3WsnDjgnhRvAzpfJBiV3BNJkFlCqNEhNjClLzIk2wSCJIyTUqR1Ayys3TI+Zx4x5w8dlzxDoU6GZQiZRo4L8RLpnqN9Q16bzXVsjl76smn7fsPfd/qahuULH3hCw9aXUOdhFyUNIWiXPK5gUNDY+tb3/oP27HjFeHzKdpQtwKKKn8P9n1UgTAbkchBQWtj5crVtn795VZb63wI5HNobPF80kkaok4KZ9/X1ddYXS0QRSBQY0q0aKDJcTlAPL3D634KEemZ54Z/C3LhwKM2bdokNAPrmGf+KvTUfYpoRlBU0uggySUmUVySsFMkr123TjK9mTxmcTmrKC6zVBxVxq/b7l177AcPP2yJkhIbZX9kRiwdx7kdX7JRFf/qXAc/FiErSI5pUA1l7eMf+7ir2w0OyAuKjYI4CcXrRMz3TiLma/mzn/2sREzYS6ghXrrUoRiH8lRra4u1nT+v6QbTRZoVmlaHZNo73ibxk1HLTwnuyKAywHQ8RXZPF4o+KcNL3DHIOHhX7TWR1uOulKrkleY8WnE5XuNh5vHZOVmRCaB4GAGqpP0JNEh/dsVRpbiJhM4kYhtFILnivLlzNUGbP2+BTZs2Q02pyLwvQg6oGRIaYhQfNFTYi+S05AigFfjeyHuDMxxhhQgJo88S/HEkwR6mHy6KQrPKof/khTTljh87Juga/+2wJ345fyv6ioRRXjsJ0nqNT+j+anIbuBrRpEhNEpp5Ktjc/M/J5O467n9wJSs+C3sGE2PnHqZUjJALE5fgzuFXg2gHnz8/HrOe7i672HLRPvbxPxNMLwMxVpMTmg7FcmYnr0bC/f3v+5BVVSJYQuFqdu5ssxoaFGFffKzn9cXH5fXbVW0Da+IDEOwU0CYmbPH8hbb58its65YtFhsfkzkPwW/pkiW2/YUXJE8LuTaCjHAjgK9Epin8PQcT5Ojf/e636rqfOX1aZMiFS5doZMMD/8EPf2D33HOvioDS8lI3xYvH7Tvf+bbt2b9b+uS89kf/7GO2dMlSBc2xUScwCqMbm7RL3ZesvKRMULGXnn/Jrt56laAvJO45kjP064cHLTaRlxIKGNYL58+rK4kSiOQd6fSyEVEdktleWKChM8i1Rtb0dHL279snYiMBiQOXQiesDx1KUt7gUBKuN6dRPAdQaVmJEqhDhw+KdIZTr6AN2NWjohH0qiFxHjtx3I6fPOFFyrJlSriyE+N28PARGx4tWFlFvU3GE/byrhettCJuH7n/3Xbm7D7r7j5vE4khjU2HenI2mS21smSd3XHbnbZ//247c+6wpUsmrBAbtfGiARvODKijMj4OBIIOQsHSyVIrLSm32U3zbMG8BfbEb16wyvIGe/bZl2xWU7WtvmyGZWPNkgHma6DHLBUvtxkljdZ7KW4vPHfGkvEGe+CBT1tVtdmsmRV28uhhO7j7iPX3jFpze7MlE2WWSgNLqrI777rdvvtfX7c582dIuefBB/9FxcfSZUvsTbe+2Robpou0SEdjdNg75nSPxeXB3CwFORKSo3cHCTjqhJYCPSqSOzBFW33dNGs+f1YSy9//wUMSDegfwOm6Snjkd/7hu+3mN97iqmGQPAtZe/yJX8kddMmSRXbn7bdZNaPyoWGbzGatLJWwp596SuNFOmEUkFxnRIDjcJNHB1CbZEKyjew3EjeuD98XIIYUERzgEDc5CFlXrPsocHJQqRhJ4wdBk6BMRQfQl+Jkyi40X7DTZ8/YzNlNggxRfNCdkdkTSXpQr9K4mwMlkAhxkoUnwtEDYZcOEIEJ3x6mYBTfFEqKE0j9KjlDw9+LB16LQgaOER13cMJXbN4k/w9gNcLMBpWjCFstIqMKI1dpYz9yPQQ0SMXtbW3qMJJ0LVu23CaLHKrh8Jhxh3BgxlnwQzJ6D2m4B715DiuuVfhkkslwDXw/3T0mHiQAFD0EasFDC3mNmF966UUV+/kx53nwxf6nK8RziUiEDoGj6HU/EooTfDqYaEL8XbF0mSYgFARMLtPFSeeHIbWbATeNK7ST9aWEJZOpEZmt4RVDkUA3nMRHE6C8JwJaW0UxS5aAR/bilgYJSYcO91zODu4/IGgpwf/ue+5WsoswBdNj1l4khSsSLLAEvIkC1pnPy2dkzxw8eEjTMDryQILghtAcYopAEkyhgbcB1wgsUZ1Km5QS3pFDh7QGKDwWLV2ipg6J58W2FiWqwqmHzrYbqKHK5hMU4DZSxsnlhD8fHRq1Des36GeI16wZYi5fJItAaNva25SULVmyWIcqnwEPFniGNAOIE0p8ie3AGFBVo+kWEmh54ESk9AAXnhjPaT0+9/xzNrOpScaWTG6YFnimRNc6L4QAiQAdY9YKe44zkKIVaDP3kmQ1XVSk+8la8ol1kaZaxATn7bmjO1NNmbThnxHWPPsjItpr0vT7Zkq0Fzi/IxGIS21t6rJSNJ07c1aE+7KKClu1aqXu8bmz53Rvm2Y1iTdGvsgaYP3i1i5FIxS1Umn784//eRBkiQke+dnPfc6VdUg+BQsOPiLAnIKRIHwWIKunT522r3z5S7p+YHskSODmI/loh9bQCMh5MVwoaCoJdAMy+tJlKzT1m4wxJShWnER9k9gziWRxDs5F3qbPaLT6hlqpAE5MMoVz+eyIe6ncBCXAYKLHn4kZSJ8rZh05oiSWopBfM6ZP13MhDqtIY8qLshRypTJPjAtqRsebHAOOD0nouo0blKNMjBcsXjC7/8P3W8vFNtu4ZYt94m//1koqKw3n6EI2Y/W1tQHL7/4+bioKr2Bc781nPLp9j332//6D1lomO+ZmnLFJwQiR8JdfAypqyQrduxe2b1ccQO6WZhB/bj57TqgM1uh4ziGq7CFNTJmkIacN7FLcjUnnhxXRYY8MBJ1nQDx10Q9v46iowK0vcPAi5oWKitd2esI0JFJziuDnmmoEbp9/O80pn4JRGBHXgHI6GTyhc845YC72Q1ymQEZgg+kGsD1iAmcWruq+L4EJoSA2oefIWcMkLpK+5lyiCR5BGPmMTDOIzZGsO1fm0wZHx+jPIdHj/CWO6OqlmJWVCuuevfvs+eeec0ge/ws5oJTUgoKjJeDIuMQw9yGaaKiBHRp00XQjgmFHois+BYk6an73kkVuAeHFi087WE9RwcZrcLbPmDHX6hsabfXqVbZq1SqZIHJGVNdUq3HnQht4q6XVuPvxwz+yz3/+nyyTGRaknaYd+RRFCv5RxCemofd9+M+sra3T9u49YOebLygWg/LB8mL3wLrXFx+ry570iQfkQyT8SH5h1BcmBAWZN3uO3XvnXTa/CbM0DK6SSqpRWIGYGalCUFlBNjlxD9AAACAASURBVMdQSAEMwy9GlKWl6qC+9NJL9vGPflQP9Gtf/7pdc/0NtmLlcskKfuYzn7Ebb7zR5i9cYCVlxSoUuMk79+yy7z/8fY0CuSkP/O3/0SQmN46sp8tGckBlJ3JWXFMmHGP3pS4bGRjRRgEqxMZKQ1isr1dlXFaME7STFNWdCvg2Ev5IMpiuIt0skZsCqZGFAaTE3XYTUsp65aWXbMmiJaomozG8Rl1A0AI0hfvhON+YMLyM3TVaHR60Sx3tIqTRuVHXA9WKiUl15Q4dPmRPPf20Dje6KmvWrdNm45rKqyvsw/f9qY2OsRTSFk+mrbOnzVIleXvjrZvt2PGXLRYftYpGPkPCulrGbHyw2G6/9Z32oQ982B5//Ge2e8+z1j1wzsYL/ViX2/DYsE3G8D9xMzwWF4efnEHzk4IN7N170Ar5lPV0D1rT7Ok2meiz8cJFow4k8IwOIvBcZ/WJgg12pWz/7m774Pv/xhYuXGwdHSftpRefsMrSElu6YJW9sG2XWfGkDQ3RfQfDH7MPfPC9tmfvCzaWHbKPf/xj9qlPPaBniK/ItGkz7c1vfqvNmDHLPUuyBUH0KD7USwHLXURnhCLSZW/d+Rt8JTrr49Z+qc1VcS5esiNHj9jiJUtty5Vb7NCRI/bjRx7RZq2tb7QvfvGfFfgwzGRCIaW0Cbw+RnTo0OWm0KXDOjrQb4vnz5HhHOZXdA6c4EZSk/KxsBQ+CpafyGvCiFDCGNJ8MrJL6QBE439EbtS9tmnz5ik4h8b7EfQijJ5ZfySeU0GeYJXLq1h4fvvz0vBHLQjtdikGSfIwI3lQSZN2d9sAJnZ07lNpJboV1TVTvj28n0NMRl9TNCD756S6yAk7krXUBAXi9dCQDuv//u//tostLVKzUSIVXFjFZ6ErG9zblfDFkFwt1fcJEoZTbPDv4O/edttt2qvNLe1O+k/gyxCmk2GKwnMmgVRPDnubQC7mfcUdCaR94X8DvKikDEJhVt0pvyed1nKxxdpbW2zFiuUqEPbu3WPLFy6TcVjEvaF7JLhTUDETyRdyHi65Yeo5gvDGeNZ279wl2BDyqxx8LIRUqZsE8jNMM7gB7GnBCcLEAWEA1OmQJHWSdEEysi5c4YRzdc6Y0qZdRlmmaUBfMmOKJwN9A+o4w0Ghw8u6vfuee9SVRPaTA1ffEBRf/MSfVPxxdSuP5SSFLS2t9vzzz+u5AF9gnZGcQRKWYzP8PnDHwjWXTiXSwjEWJuzI0aOC165cs9ou27heHfCOrk5NpPlsqSLMK918TWIjJJZyI3bYkbq4PT3WfrHVMiMZEcmJ2zQD6DqfO3fWFi1CoWa5CtWK6gpNlyMVHhkXhm6jlI4mCkoYuGeOhHzVWd4n1Q5D0yRfM1nUuAY1Ofn+Qw9pUnHrm96kZhlJIJ8BGEYcE78gnxn5RABRAI7MeYbnAWvsUgucsZTd+457bcasWQ6NLIorwWQtUhhyflRVVKo5FXEHo0m4VBXDGuC/2XcqQLJZGYxdON+spJjPB/dg/rx5MlEsrazQOSSPkEzGdu/aLc7Q8uXLFYM0UcOnJZdTAsf3tba221/8xV+KpI18KEpk933kfuvvhwflfhokekw/BI1SQuriNOxr9grmcv/4j//o08mAWwc7L0PKYKQaJbWsdxkUxjEQrrDrbrjBZs+dr2dCXMsMjlvCgIJh+kqyDOynIHUsZHpJHOvqay2ZAOo54k2TgJ/nHGbvKVfJ5VSYco+RXObevfLKy7pveMbgyh5JOatbnijStID7zRSTmMPaJGbxsxD7j584IfnhzVdsEgR814s77DMP/L0aenB33/HHf2Qf+6u/sgKmcsMoXpZ5wzc0AnimkIujfUSD80sP/KM9+9QzWme0hwuTefH5KCY5Ayge2AupQlJNgJtuvEnu4Zfa27VvaGxhrsp5prMsBijXJ3aCw4azLVLzmpIHp7CMDEWmklyHe03tGSA9QeXTdw3sngDNYrIR9pbO5kkXnohe089nT+r9+XgxgzqS4PKIe6SKXcwBBTbI8BUV4sGQMy1cukh8Lp4ThW6MJi+JS+AuDQ/0W2EypnstSeuxMTVfgGqpEA3cCZ8gOLdQ/KlgsQAUlvPJZYWzyu/KSyu0JqReB0QsmN9yRp9vPm/PPP2MHT50UD5D8J+iAsLFW7xpJHEDTSwTNpIbsImY7zmJGQU/KHEtAzRZqNggQBz5akUw/ohoH01OijD0g2OlcyLv0F6R5jFsdO7a0qVL7Q3XvFHwRtY/0xjnxkJHqA4eV65iSOON1/qrv/pLe+GF54X8GBrC/HZMk8YZM6drXbG+1629zMrKKu3AgSMS2/EjFzgqecSQ7R/Z9PriY3b+50F9pkgXqISNB8RNosKPxeyytWvt8vVrRBCmCwdUiqA/Z/ZsOTYT0OhG8HtxcYWh+8shL4fyorj95jdP2L59e+2+j3xEi+e/vveQzZy90N78llstFpuwf/23L9rCRfPs+huuV1dEo61EyvqHBu1zD37OiV29/fbuP3y33XrLrSo+xjOOE8ZrIjeRs0KCYgmCfKWUslAkkaO5yNsxBXY0scHrR0WWKkwKAw7/4rQmMSLTxiZlzMVBjPkMOuq8loiBY+NWUl5mQ6MjtnvnTlu9YoUeXKS4oqKrBFdn7+JwGKsbQ+Vd4gdaujhlXT1dqgzBzFHJ87kn8/BGBu3EqeO2a88OK68sV8KN3GdpWZV1dPRZbx8GWmftW9/6ts2du8hGRsbk1l5WnrKqWkjrnZYt9FnjtAqbNrdcakODPXnbsOYau/eOP7b5cxZZLguRsMMOHt5pO3Ztt95Cr8XS45abRG2qL+D0WfRFSvDLSiE0jVhd1UzLjOY1koNr0dFzxlIlOesbyMhDZTyTttxYiVUWmVWmZ9ul5rxtXH2DnT/dapuvWGcNdaVyrmVy8clP/h8byjM6L7WhoYyVlyEvSwjLWXlFqS1etMi6unrUOSjEMlacLtUCf+tbb5NnSWV5lSABEd6dTUcXgW6xwxbcnJF/p/qvqEQhxpVyqirRo0Ze0kmrJBFPPvk7Ge694w/eoRGiEpB0mQ4CAnQUf12lJKFNp6Q7N25l6YTkIrdte86WLVtqNTV1PkYPEL1oRMo6pNAvLS+XDCkBSN37bM5Jtbmcbd/+gm3ceLn4V4I8oSQ3JWGbdgUaDmgw9yR74IUJ5IHHAd5fkpGplCQ96VLrPShsAzaXkT6Bpr62TgFKbq4BriEH4eFhTQWYmKgzr8/iYN8o+eczsSf4Pu5FRP4mEJPYPvP005qKbtq0WcFfSiCQhQPxNHKrVfISkikmq/IfyKJQNmAY2DFCRzO8vadXUqt0+B1GFsE8/dIkx8hYHlxwOEDclT0ZAqSTpXHkZrLQ2d2pQtQ/h5MLSagJ0MAU6NKypo4fOqwDjo6ayPwy2EL61dVyuD/EDe/A4vtQpIkYJpK9Pb128vhxQZeuv+467fN42jkN6j6KC5PV5+Vzw+8gkUeWmbVA942DFjlkcOD8N9hw7qGcpIEeUowxpQA7DjSNmxGmWnQPmQJwwKCCRTKIFwrJDo0QoE9ALHitvkFXdiKRdRWgvCuZNOLsXK71CSzH6/yYYCHiFkCI5ntVPDksQdyRfN4yQw7p4ev0mdP2ys6dMiJcd9llWg9SAlMDCOnmoin/JR22FOaQT4P8qyZnsSKpA7744oviV6EySPeNQ5SrIgHk7UrKizUJIcGIxAm018I6duif8wJ4H6l+BXl4rVEmcKH4UKd0ZFRnm8z+Egl7ZtuzWtNXXrVVMCUlS3SMkeNUQe8+HJExocwq4VcFeHJXW7um5sS2tZets8vWr3fFKuGunTyOF4SgoSrMx3SNXBdrgmQo4rcAZ+rt7VOyGU3m4GAx9ZFkbYFCa9wGkaIN3EztsyySoElxEo4fPabmBz47rNGSilIVBVzPQw/90B7+8cPq8vO+n/xfn5RoSV4dXH9O3rFmguddXO4T+wLiMuvFITIxe/iRn9iRo8cEo2LCzBkv12TB7rxBF01SmH4ArUZievOVWyUxDT+ouqKWoYZ+hmusqEBq1M1Oia8jo86DaJpWb9Mb62XI53h5R3Z4RuzcAwrrWCFuZSVl4qchf41Yw969ewXfWbtmrc2a1aTzkKkDr8F6dfl9l6qmucXvPBcKTThpyPzSEd+zY4+9/MLLNo5xYGmZfn3j29+xlWvX2OjYkGLGVJKmGMRkN0hcBz7YJ+/7C2s+c05NJDeNLdg4TROmuSSXofgoLXIYEkV1NXLl8vYi0fWEnxhD0ZGL+TTY4bRADN0fxItAV30LQ4gpmKoP93wqEk09ooI9+nPkHh+9H/eSF3A1JSYQFB+uqiVltQDxmoLecobhKJ/0PcA+bKhv0DomJi9evEioAiYd/B0NlCi55no1QYWDlUF0J+GNB6bdcBoKE/ozU0QaZ04PeNXI189Y921xaV7gXk5i11QffyOK6XSx89kQyujstIsXLigXO3b0qCazLkKBFplPWzScjmDG4fyMlK+ID7GUQ6qkrqo81CkKDmDjfAuzJBTAES0ITbsIuqxzLyh96T5jbFyCIAV5L1zDUsHXFy5eaMuWL9ekdeasJpucRPa3U/eBtcK9Rm6dBpkEImIxnb8YKe/es9v+6Z8+J3VGxJowmQYuRh5X34CDO/kIiB1iEzy4lIzGya04Z2LwTyfydmT8qtcXHw0jjwSZMzqGdJ3Schnlc8scJcBa8NtYuHiRLVm2XCN2AtusaTOslNHwRMzov+Uls8u4i3tI9wyCS8q+9/3vWk9vl73//e+VE/jDj/zMksWN9pa33WKZsT577PFHre3SBfvI/R+2HJrgMSYJHLB5+8lPf2rbt293HH0qbXfc8XabN2++EhG6FDt37bKykmLbeuUWKaM01E6zocFhS2HQI5MkKbsr0CBtWVZcqi4Ti6OyplojTqA16ZK0DLq0gAvjNkawGctZbnDEBrv7rb8bYhA8ihKbtXCe0bMcHR60GY314cBwg0A2ucyaJhwv6BhiyOopLX4WZ3FpsfUN9NvFlgu2fDlmd6OCRxw4uM96+zrsUlebFZcmrLg0bZCI6hqbbNr0BdbZMWzl5XX28ouv2IF9+6zAe9F1zWbstrfdauPZAWu+cMJGxwftr//mL+2HP/muiOk93f32nne/zxYtWGalxRVWW9Vg+SyFW48dOXTEegsXbd+xp62Q6LTJFMaEcevrp1IvUS+jrDJpPb39NtZptmTxLMtPjlpZRZGNZPpsxqwZNjg8Yp0dfTYxATxg0kqKGq2sqMbaTvXa9Ze/yZbMWmWtzZesu7vTegc7rXeo03oHeqwnA68loUIS6AWqOUDgrt76Brv66qsF8/vP737bdh16SRv0uquvsfqaenU/V65aLVOq0opy6+rttS7MDGc2ifzM5sXsDfwwkDA2CME1Cp4u62dKEjlQUUoZz4zYnt17bNOmK4IpWNImY0ghBnJ0UKBif0h6VLCZjJ43z5YgigABHTnem3ElkD7Hx/pBKYlG+AtTrt0usYvaCa8DrGXXrt0yqdpy5ZWOAR+ms+rcj1fHv4ze0UIPHRMZHBZUDCDhS1FMAKHAKK9ErtWJeQq4QTJXgSv8HMEXOA6HvYq1oOBBCORzeZLtZD9I6tyDSP1KB974uPg08DW414sWLbJTx08oIZJiUuAo6PUoVoCShA4z01WgPjo0guIT64H4Q/KOEeMHPvhBmz57jnhP4giEooyDHzgLhYHDl8ZtbHTYDdtaW8VBYMpDQi3OSjKle0xUmDlzhkyiZDhI4aLp1KSgQJEcqTwVsqP27LPP2i233KKGSjS5EXcrqB5xf+nU6kDRYR9ktiG7D48I/kTnfutVV1os4d18ScMaHhtVDtWimxaMykhaeR3Uj4DOIH1Lh/HkqZOagqorRzI6EbPshCu/8NkoWESiphPtQdjJyRN5SxWn7LFfPGYDfX0atUsIgSR3ZMjKqypt3sIFVj+90abNnBkaacD9fIxPQunXzH4wwVeBgAEtI/nmXjAl5fvgXyBzSuGZTia0rvkMXDPKSfv371Nxe9edd+nAJSlAMCPBlFWeDT7dchlST14iBAfkUPYtz2DPnr26LxCo+SzsN5Jwl5N1qzKpiYUChHXD2o8MubjXrGNgViQZKuboSGfGVEx2d3UJJivY0rlzKlC5PhpukRrdM888o8//9jvuEDyOtc0zkylcKqXilsKNog2eCddNcZ4dyegeXGq/JEQAHBI8bvgsEJsd0gT8xYtbPh9YdKBunCmR5CWTJxK05gstgjriEXTrrbeqIKNoAu4srxbM8KqqbZjpD0R1kjy6uuw9+IKZjF1qbbNLbe1EBFu6bKEVY9j7+5Dz6U9/Rpwb7jUThp//98+lDghHbjyTs4GBPn1e9pmgI3DNysts9uw53lHNZy2J7Hc2Jw+rZ7dtt29+69s2GeMZI1ePv0SFXifQI7Uv5HsswQuXMEZkZMvWrTaP/RsLExZ6wiGu8xoOHXcid+f5CzbY022333m7oI79g71WUp62zDgFc0INS5n1FdI2mWdSE7OSkpQarxSxfT199uMfPaLC+D1/9B6rbagRKoM1HN1T1mfE01ITiLs3mtVk8OChQ/bAA39nzedbzCaZMgCRK7Gqqmr76le/Zmu3rLOL7S1qVlBg00nOZcft0MGDduWWzeKVPPiFB+3RH/5EUt4qehJxxYGRceBSbr7HOcBCLwpKRu5thUGfe4z9jy9pkPxPPkaUuEfFhLgVml75mRnxMnSfNa3w99MXEyrB2zzxV6FP80j71N3kHaXlEDd10+H3BXNGfo/+XkIPsbg1TZuls49G9MLFi5WTkSuhZAiMmFjvBZujUtgTxE4QJeQS0URQ6lY0kgvOuQQW76IW3mggvlDgU5g7P9DV2Iij0dQVSGdxMq2kHS+dF59/3vbt3qNCo7e/V9MnckmKUmKseHes3hjKcf8Td/Y/OBqhwCN+i2Aviwdv4ufg9Bh5kRfT/Hc6lqJenspjaJiSW8gYN3jsYUdRUVIujm/DtGn2hmuvscs3bdG9K2A4St6S84KzqrJaUzKaNqAhQPT0dnW7B9fwiCZ72GskkqX293//9/bMs09rSDAyCl+LvZe3xmn1VlrKM3XyOs9SRvTBmFTTGUhdYb0dG/t/FB+Vvd9ztQ6wXtKAL2g8JZiQDnUfSaVSJMMlGrUzwmWD4HNQUVyiwiMp2JAXDiTbmuLLXTNl//W9/9TNhPhIN3L7iy9ZS0e/3XLrjVZekbKvf/NL1j/Ua3/4rndaT0+/jWcnrKa63hKJYisvq7VHHnlYEpIUQtW1KGJssLPnmxWQL148ryBaUVxqlVXV9qab32yXb9ykpJnNwdQBTWgWA8GGv+MwcN17lxhkEzMhgGgN5AkIBWMrNnGZoEeEa5K5GjesgrSp1yKYe9fPx+2OMY2q6ghOwWceGR3SPZFMW8pxhoeOHNJiaz5/XgdFZhwDtiGbPnOaFjNJ2vDouJVVAMtKWU3tNOvtG7Jnntpm58+dM3oWhdyYbd2ywd5++5vt/MVTNjTab13d7a6Gkem0zNiQDk4Io2ysdKrMpjXMsjWr19u0+lm2a9c+mzGnwYqKx+znv/qujU10WM4gkScskyvYKMVEKc9z0i4cm7C5TSVWUlZkFdUpGx3vt9qaakulS+3MmRYrimOUk7X4eLnNbVxi7Wf7rDY9w+rKZtqKxastmx+30sq01TRU2IP/+qB1D7tiiMil4DtTaStJldjHPvZxmz93vg41VLS+/LUHFcTqqms03bp4ocUe/MIXra6hUQZGcIj27N1vM+qnGZKNdKFct37Sshhn8qyioKlRqf8b3RlPdoDwme3ascOWLF1i1UAOsjgrFzlOFrwyrvOBFMhz5tlyuDIWZl3JkGlKCtanXlLzVKffOR+8p5LOYFbl3XovWkmOkH7k2kmsli1bpoCqpEYKHw5XEn8EST26jnJsddynyMYofpSVC59O8oRjtPgKodOkkW/oljAFICHkS4VEGPmqMAvdKsGbFEwgztLZG5diEiNxkjXuC5+T74N0TUDkGljjlSVlKkhOnDwh93Keg6ahKZJu77JRjJeQtOZRgnP3ao2c4WrE40pkcc7G9fm2t98pqKNIgONjgmIy2aLA4XMpuVSi6VAZrpsuF3A0DhmUiEhcIq4LMDwdsspSOQA4zIrQafFubMELxYS5qdyuXbuUaMJjIXHkvSJ8rUQaMAQMCYAOeB3M/gas4xee3y6/k+tuuEY/xyHKa/A7ibwr5XmHm2eG5GIxRONYTIccSQvKScSNDRs3uCsuEqasZqZx4VBlisZBwEHCxFgFMr5C0xsFMeu61KF7wn2GU7Nuw3qbPX+eno/criWF6bwZb9ZNCqLD+0Z7gNhEN1vrI2jp8300DyR9y/wy8IrEhwnuzDw31jfE1z179thNN71RwgIj41nr7O6ZWkvR1CXS/hcZnoaOiqtJ3S/eA0gZ8RoYFkmM+HLBIFBqi0GCU0lRkCt3sjYr0BNHJiQQh0lO2DNMY3gdsNEczggb8N/EcPEUpMnPPvIbdOjQYduxc4fdcvPNtnjZUiU4TIN4fw5y9r26g2Gfy0k4nBXEPnhFqA2dPHlKRc+a1av1vdL97+/Vc+IeUpByHXxO8RBCMsd9Hx5yLxI6sBcuXrR1a9cKusk9gzfIVxbCfTncpglNWhXDRFSOexECGbyfjm67XbrUqo7/jGmz7EN/8hF9DtYEPMW//sT/Zwi88DkxeqVxwtoTpyydVjOAOM7eZC2MjI1YMu0eK0ReuqLdPf327e98xw4cOGTpFFN/OsZ+X9QECORZQXoUl1xSmAR12fKVdvXV1+i/6bLSOGT6wz2JkmatOeJILmvHThy14uKkbdq80RoaKcrwU6IojYmgni7Cewk7AERe8BIp8rUN2iGRtgsXWm3/nv3WM9hjm67cLKlW1oGgr0rIfRpC0k6cR+a5qqLafvyjh+0rX/l3GwV+k5+UgbKpmx6T4eDnH/wH27hxg2JJmWCcCeUpR48clqAFWPlvf/vbduTICU0JtdqC8fAo7tUCwQSSNwVH8CRzGKfH7YifEBUgiov/j+JDsLLo79V5Jxx6cyQylPaD4zWqHaEGKYp7QcG1OXTI3y2CU/nkw/1iPCa7LCxrmXOirr7e7rrzTk245jbN8WfBORmm0fCP1Oknwc/nxcshDwMJw/dR9NEkIF5y/rDX2bc8F2DQ1ZW+Z8gdaSxEhHHWE3/HeUpehBJMdA+Arl661KaC/sCB/RJJohE2QT40PBq83pJqXDPRkQohzfbgq+H59+uLjyg/iH53iqd7eVHAkLCr6NB0ztX2+EqiHKWC2wl9apjFYvqcgqAtWqSG0rymeSLYkzeyP7r6+vT6mfGsIIw0kzi34aZydvMLJT/OWW9gOc+O50Jj9oWXd9i//Mu/eOMe2JzRSCfXKbfqGqTgI/sN7kNhSipAnmKBe+kNiSI7nr369ZOPxrGfKBj5SeNdJSRCGXmLDZ8uVjcaoIcUAHjDibw6xGtXrZJvQzG8CLTzuZEQhcST8FE0B+kjjzyiJPKBBx7QAz115owdPXPKkmkIvZO2a/fLNnPWDNtw+UYZkoyNT9isWXOtqqzWXtq207a/sN2qakgIRy1dlkaIyc42n7ZEmg6qd/4Sk0VWFEtaZVmV3XTDG+3eu++1dBKHR8brwFImBDMYHBpWJ0GSpsNI9pVbfS3W8I1WU1WjRHCgv8+KIHWJrF6wZAkTCKp7V+Tg8JZ2fbzItZcjeUimGjLx8QOHAkDKVwpMjj2kMKutr7MjRw/b75560np6ulwmEchbUd6WLV9sDQ0zbO26jfbYL39t+w8eUkLE1OnU6ZOCAJ05dcHaWlqssiJl8+Y02vve8w5bt265zZ07y1raWuxfv/QlmcaNZXps/YaVNjoKB2fYksWMmiflYzFRSFhjwxybM3uhZYcnbfbsWdY71GYv7f6djeRbbSI5bPm42SiFuDggpZYdyFtrS9YWLUmpaBzLDqvr396etZJiCMgVNjw4ZoWepN1+6902b8YSayhvssJY0ibzbj6XKIlbZ98l++K/PWh9I46FZEpFskP3FJjOfR++z0qK3WAMqNQjj35fHjEzGqeLcMh0493v+iO7fNNmJUvguSF4jQ2PSb+dwzLyNQDiJHidRu8+zqTbFOFP5TSdHZOC1fEjR2VGpYIb4vqEe5dwwEpiGvnHMU9yOXyiBJTjUUFWBDeXwNSIOSi4yJU0FEMkg5HKBNcgGd7g1stBBPTm2NHjklFcu2aNwwNIFoOkot5b+FbmeaEJpWLGRUbgckxraJQuP58bh+MI4sReiJKZqLCIyPDq/ga4DdfDdZI0s2Yj7DNBieYDQR7yJ/dDpE08gUq8s0UCI4nHfpeuZDx96vQpu/nWWy2TcanUKJkk2eV5Ro7XCEDQmV2zdo265fiHoHL03f/8rqCKItCHyQ3XT0eKrgu4eCcgIlaRD6N179RxKJFwQv6mwyNNdDrlpcWOUyd2MCkIhol0Wh0G4jc3XvDCkNH/jp07JRUeeQeIL0GC601Afx11+lwiUQTNwAPhTN7+/HN2/vw5u/nmNyouQPBTwSTcrEsR8yWOTPBV4R5xPfw7sBNkGoGObdiwQTAOK0qpOOvq7lbSQudd424KwtoadWHBetNBxEV8ekOj9XX32J5du9VhnLdgniAMwABZi0qskCIew1HczSajribPWtKvNGaK4loH4OUpCpmojOK9EwwFpeQ1Pi4CNYUQeHnuKdN0Cgb+7szZM7Zhw0ZbuXqNoDh8rgi+p66pFHJcQYrEBlU7CgMOVpIHDusf/uiHus93332XrkP3PUh6sj65D+xZYGLcI6YNeDNQcPT0dGtfC1aRTEpOFxdqihueCXsucid3+coivVaUwLGO4U2RfOKtgMP4LbfeInw6BUgE6aJDKbEASeS6shsxhoKO9avmyc2/SwAAIABJREFUw1hGkzqeM7wF+GKImbC22XeuouNrJIJu6HMGNUkVhvm87jPKWiRftyOrvmypGlvg4QczTowNVaXO+0jKl2kszY+RkSHr6eqw1pZ2dS4/+YlPWmW5i0EsWbzQ/uz++5R0wCtiWg2hl9iaTpcqyRnBF0ITZbhqKauoLtcEP8Kre9c6pjP3l7983L7+ta9rTSCZI76H+EbeMWVPEjuV2Ba5pw7/RvJ02+232/wFC6wQpKeZYvJ+gj7iWM0+GifeAMEZtBe2P2eNjXV28y03WkN9rTiXFZVlxiHn8DuKiKzOfa4PzyaSTQoHxFBOnTtlTz/7tO49ksk0ItgPdN75ovlEnMiOAmcrtr/+xCfs1OkzNjKCqlzKBgaH1RxlPZUAjbGCPfzjH+mZ8hyRXz514oT4Sy9u364pLvdjADIzZwuiBBMTOtdoJqj5SfHzauI21TDwBmgkY/vqI+e/cPZ4/Zcb+UVfzjFyVb6oCaHaQ/HJAyPrV74WIh97YU5+JC+W0JAVjCuodvKMFy9Zoj3HGQ8Pjgk5kFAKCCA8A/2D4kcJ7hu4GXT5+YxypGc0JndvJKWBIBcJuUAMJfYz8cOslviMepMMM80VJUUex26BvR1c7Pk7NZqA43b1SAyJZteOna/IdDaZSgjhMDKMaE2JJYvw5WGqITyDF8axSXHIJB0cnoaa3Br5vMqRmZoWvebmU1BFkyTfH36PyWkjKCHTfXBFCOlwP+sbGuyKyy8X9HHWrJma5EtsJZm0lgttipNM09kLnG8IQCDywM86zHjS+gYGdL6y54E1ExNpWCL/TTOPps6JEyfkj4cYDTQKeBvFJS7yMH1moyZ1SB6zTilR/f7C1fJGveR/Cd0B5XEi+4bXFx8zCz/XiF+yiYE4ihwPSbSKkDTyhKWWLvODm+4McCpu8Nw5s+xNt9xss6ZP059LIXODj48IfGCDKypFQEXu9I//+I/szJmz4kycOH/aTpw8ZtU1FfJluGz9Ot34tktd1t83bINDozY+nLOxnjGrl6zfqCVLi2yyaMLysazlLWuTRZM2OjYi8m9uCPx7mU3kJq2itMre9QfvtpXLljtOPe7YO7pbK1avthe3vygFmgVzF1pxcallccHuG1BHnQlLPF+w5UsWW3VjneWTccsnTFAsAhSfk+UAtpzxL0GRihLMLgso8k2AiMqBQrAZHclMKfuAkT9y7Ijt2bfXpSKLU9pU69attZWrl9iMWdNtxvS59vjjT9sPfvATJTWQdi51tdq6DSussrrMms+22XPbnrXFi2bZls14hPRaUTxvtfU1NqtpjpVVEAiztv1ZDNPqbeXqRfbsc09Y4wz3DBgeRgoO0z3cpWtsy8rrbNHcpZbJjtrFjuP2/M5HbWjijBVSkypAxnMoEpXK0+LI4R5bsBCSMEmT6Z4fPjhodbUY11VZFijVQNo++id/YflM3ApjRVacqLLRETDqRVbTUG31M2rtgc88YIePnQ7ylj55e9e73m1vf/udwuDKIbSkxDoutVtRomCf+l//29outCh54p7CA/jIfffbwPCQyNtnz5yz40dO2E033ujqEty3kLjxmdXFCQWCk38D/DdmklmtKC+VKggQCLrwwECSaXfajpQxNIGg6x+6o97tYa/433ti4BvPO0/O+9BkTDJ1rm7ELw4qig1+8Xq8B907sManT52xY8eO2hvecI1kc/mKOmzRZE2BWBhRT8y4DpJ7OiSsdVSJgIuA9aS7Dn47kD5Cx25CxSAFBtdAYPLR6YQaBhymjJf5N9RESExI1Djk4a0QXgk40eem+0+SH0Gi8qNjamrw+hh7gT9dvWbNFCdA3IbxMU2eOPjAzx4+dEg/jwIPUBA+66yZMxU7amtcdWvuvLn6zH5wuCrI1D0BolOUEExD+57CQPr0cZvW0GCY5/G54LpkMmjpl4r8zM9DctW0I0ylXHM+ZgkIniE55eDCgRtPETnTB1iDd/d9TUUFHu8tQmLcseWaeBUK9twzT2tiC6xQh0m9d6EiqBFrQ8THoCTG4RdJbwPdonHBc+nu6bZkcYnFE/AyGiUtiVMynUGAE8DHNGXlWdF9L4obRPiSZErTjwvnmiX/CEF73frLlOgIV+6kDi+kovUlJRbnBjlWnCKWfTAmWBkTlv6+fhvsR3IbeJO7JVfDx6isdHlbDPuQ2U2nhSfm2bVfuiTpSVydt151lbqfHIQUT5q4BVlJJ1+CjYZvVqHmAskArxFJIAO/hatz/fU3KGHgmiieBIWDv1VSrH3AOuZw5qD3/UxiMi61l7PnzknpCKw/78c0nO+N1MXkxByw8XImpheIN0RZmYriY0eOaK1fd911mvapCA9uxuwDEi2aG+MBa897UUCzJrl20jr+zvX5eRY+8eE58Dk87uT1+fidIqymusomCnBAcHl3XyHuHc92/4ED+rm3vPnNtmLlKmu+2KqJhDdX3KhT0xyZHpLIISaRsnJEBOIJO3X8tP3JBz+sCQnQyPVr1tinP/23Njw0oCkF3Er2C0n2Kzt328XWdpsxe44I4nBDO7u6hVSIJya1j1kHTPhSySLLjiGMUGejw0P2ve99z5586hkV0648TgOAbrDDa1jLUawhkUfKlme/evUau/a662z2nLnaI0C72M8yNAXzXgIZnHsGNBYflJS9+MLz1tV5ye65+y75zLB+eVO6ujHQ+nCgMhmrrqqx0eGM9XT3Wns7UOE+7SviNDkM9/jaa68VEZ8zncSNRZWMF0uaGNEScirkWckRKK75b840prbl6aQI59wTnv3gQL+mtvCGSOhZczI/DIm9Ev1AWKYRqo45E8ownUSlzzvq0RTDE9jXfhGzERZ4/ZefYwGpqdeJTfoUwwuOqJhROaLPzlqT4WFQVeJfiP/uWTKpopnign2AEhUJMnwNfuesYfJBY4svKef19VljI/L/XoCyV3ktYi4FCEU+nw7fLQqP5P9P13uAyXWWZ//3tJ3Z3puKVaxmybJsdduy3HsHgw0GbPpHDISaECAkEFIIJCEQPkiAYGzah21sjJvce7dsNat3raRdba8z2+af3/2eIzshf/nyJWm1O3PmnPd93qfcBZTFEBO5t5TgWCNMplnH8I2mNLeovhquUuCGBngVPMoxiyBh6odwUnvbUXf6za0k8U+gPDfq//kzdVkQKQA9EyBbfN2N5Wj+FBcehr2FHziOcIgnHXEB5xaTC5e3vFNsVhhB5Xh99iHNFDjBLa0naPmK1Z5oBpGXwMtgIk2sJbZZBbUwYb8N/g3hmgAzQ7WOiTEwvMB14vW55zTkNm9G6e1NN4loUnCf/brEB6Za2BZYNS4Q5iurytTU1OAJDcU6OQexwqgQnx3BpDCRCEI7vA778c38mX9cfNQO/vJ4F99BngMYaVt+H2faURl0vNMlXhCMXuGGsOwrK0p1ztlrdeLsWZasbCDQmEQVNgDjLKp8ZOiAkpC8MDKaM2+uXnp9vV597RWN5Ie8iNHRJtgfPHTEtu7uDiQyWrnoNF37jmtV01ilex+4Ry+++pyGxwc1kRxTOpdUfnTE1W12kk5sTppIemEumn+yvvi5L3iMChYarDrjsXkLF+q+e+/TxRderAyeEcMF9Xb16uUXXtZTjz/pB1GVzWnerNlasmqZVp57lpKVOY0lbd2mJBOQYkKDvb2+L2PAKgaHAiYTPDJkXxTBylD6KDtOeicOEAgxNwJuxQSjvLLcxnCLlyzRiXNmK10SJBu7Ogf1ja9/R/34czCJGejSKafN08LFszR37gzV1bXoa3/5VV144RqtWH6SuroPaudOpHeHdORoh5avOF0trdP0zCNP6tDBfapvrtSas5er7cgeG9ANjzDCzKi7O6/e7mEtaj1NV1z0Tk8bium8Xt3ygF7e+jupbFxjSRzipYHBEt/Ljg7I4VJVBYVHiVLKqOvYkAuM6VPm6M1NO7VqzmpdesEVShazymUqVY0ccDHlDmx+PK9ceVY/+NH/1WNPBgUdJlDI5H3zb75p91vkmukIGhqQwtujqB3btuufv/0dF8ochKg2fO2v/1rHurschFEOuvu3dwcjr7q6QPaCGF4SCKSBoBgSdY9Zo5Ey+RVJFMEbAiaEQzrIS5evMOQtLj5iEpyx2KynCHoVEq3Q9SeBjCFAcXcSAiFkU54r10RyYAxslJDF8s3x63FgnXDCDD322GNOMjngKJZMYItI1la9sXqWgQaRf0eQxownviRT7MGOzk7jtfmZuDvqgzwyKeM6mAgESV26JMEIkH2P2efLL7/kA/Kkkxaa6Ie8Y5CM7vV9YI3HXIWYe+FiKoI98vmBfqCWtPr0090dIyE7bpgY+U5wAKNawkSJxBX5W0NjxsadrO/euc1dMwohy/JGcJR4QhCIuhPKIztZURmR41PWxKM7Bn4XsQu8K6ogUJeHwoPEgNcaYQJDrIjkjp38EsMgp0YHHMkz3/vqq6+a/Mhz4e9B+hRH7EBANfQHsQqI1xGZnISaqDk2PGwoGgff+eedb2EBnqGhSYOD0e9DPmRpltD55WeBqMElgsNDgoqaGH4wFZXVJnDTFMK01RMyOqmRZLdx6Jq0eEVVeYVyqYwnFPQ19+za7WkO10Dyb6+KSO0qFBsBHgfcrn8gQBtCB7/gA4kJMv/OWuLewj9AOc1cChS9kOvkHkREb+8PRDhKSy3TS8IDx+Gll19x4+v888/3fbWJY/Qz8ZpnzZJQwocgZsTGl3AyeD9w+kCgWItM+0hs8aOx/0Wk3sZz9P0YD0lmvFcJDFwb9xllMCZ1eN1QGMTSzjRHAhGdaTpk6QCttKxw1LWsLA2+DXCE+MwzZ830PWTKQ15oMYP/wvJX1CN4UWLcNddD0sZaAZbIPaZQ7O8bcPERS77HUJpQpKL2RKIOExV5+CB1Hgs38LmAR7JPSSgwOAOqQgJDMUq85fcAF4kIrjYjCy71k6NjTr67j/Xo2qvfIT4XMt2LF56kL3z+s46VOcxoKyp12y9u1yOPPK4kU47aOq1YdYZ27ztgI9uz1p5tXhp+Sqzfgb5eG5OikoX4C0UMPEz2+frXN+qZ51+yzDaFN4k6+y/2t3HiFPncxFNlPJwg1J5x5plavmKlGwI9cDIyGaFm5yLOhXTCxQ6/NzdiRjmgp554wufA6lUrPAlJpRPq6e40EoGCBOI4qj2lOeJSo7LlOTW1NLuIYoIGp4zEjfUJdHDhokVOBEtzVfqzL37JXFSma0wtuHYmqiRi/G7p9JHAC+JngvJazk1d9h/5FWR0GgCUzkGWOEAZzRuMRHJcfEQkcWYg/Dn8H1DGYXoRw38oMMLkwwXtcchpKEXive7cjclGZApIPHMjLyKpx9/L1z3Bzma8FinqgQojWkDDC5GOpsZGTz/Z59wzlP+QukeN6/g+x2h2aCg0vJhCToRYGO9v3s8NmaGhKHkmuU1oYizwSPgsMceEn+GcpNHBXkPso6UeQZ9SnyHBt2iHdu3ebUiwSyni3Sgqo6EbySRjdCJvVTHyPed86aipKJQ0ef8Y3RDtnYCvPc6FQRjjOOqK+BidVeYHRWa6hhcnEOiIxIyA++Wyvu6TFizwPWS6xgSntKJWySS+T32GjoE6QPLaapWZEr+mGzYJpMRLjD4gf7I5YjLl5jfTYWLCrt179fzzz1pSn/sOJJn1yL8Dw+bnPIljyloSFZ2UWEBtcyWqq69xrm+vmXw4xwMaIVpvCKJExtr2HYkgeG+O/C/FR2X/bcedQIPpEp3gQkhkcEg2Xj2tYLydsKoKBUhDfZ0XM39GftEjoJkzNMWGPyEw8uHpuD7/wgu6+3f3+AGRGNIROXqsyxjogSHGOSF54zC1TF8q46ADn+Sf//ZvjbUcLgzoq3/9Fb224RUVU+OaTE+omJxw9WjZ3XHctTPuPKB6WVdZp3/8u2+ZJ4CcIMyjmpo6dwqBfi07danHquAzH31wnf7hm39vOAZYz7JURo3V1aqb0qybb/m40pWlOtTRZr+HApUe47SxMU2fNUt1jY2uUEmW4gSPLgwP2qQbH3KBDPzDH/3QHdftO3bo/AvP17nnnWPzLZJknt7YJJV3Rp/73Je14fVtSiaDSWFtQ4Xe9e7L9drrz6iiiuQmYATHRge1etUSzZjRpA2bXtO27VvV0NSswviESssqtGvTAY0WxpTKTKp1Sp3mzJ+h1zdu0MjImHp7IRZTQWeV6E1p9dK1eue17xZ5+cjkYT34zH9qe9t6Jcqo58CWl4uJGEmcJx65lDtfyB4WR7NqbZild1x9o/7wu4f0gas/oLIsLrBF9fWgnISaSCCCo9RBwbh95w597etf9z370Ic+7HEtAWvW7DkepXMQ0y13wlLI24Pg29/6lp596mm1NDdbJ/+G975XB9oOmFjOePGlZ1/xwYMKDgc4f0ZmM/RrTB2PYkQI2kyvQsE4psH+fgfOLZs3Ofm47PIr1dHZE2QMrQKRdpBjs9G1sd9L1PmnS0GSzWET4+xNgi0tdQJDoGZc6sQn6pbHXft4c8aqHyQbJLEERw43PieQEQ4H1hkBzIZ0kXGmD4eJIG7g6xkbN3adQoGEfuv27U6Ugl59zglZMOF7SymDa0CdhUMiJqZzAHD9wKYYwXK4AEsBiugOH0mK4RYBioM3hr0JDM1Ja2RgyDjZ/fv3OS3q6e7W7t27HVznzZ3rZNXwhogsHmPi4VARc2IOQ6xIlB8a0H1/+IOLuEsuviSCL9D9DnKtgcAtFWNoEE63NEmKwdwRuUm7xhel/fv2Wj0FDLax+cMjPki59xQfxDvWoycfAE7h0xhGFd6LNfHLX/5SN910k9cvnTzgm8Q6Drq4S819IaBbZADtdO5pKm3yOZwHist58+eHQm501PeG5B44FlhoOupcHwU0RSJBH4y7n1c+ryPoyb++wYRn4FYEZJoaho1F6j+efEDGnxi1gENLfYMG+/pVgyt9OqNXX3tNjz7+mJOnJYsXazw/6ikA3hyWfQUWWJQhXEykpkyd4s/IF+PCcO/u3f4epC/NAaP4qK5Rf0+XjvX2HodS8VoUcEAwvN6TyWDqNjjsAhXT1RNnn6glpy7xOud5sYYCrKJUXd2d6uhod/LAxIHuKusa5Ss6hBRRJPIoz5Hc08Hj9YnHMe+DtWgeRtQFDeIgwafCcFkX30X96le/tB/UZZde6nvP+iWJDFOwAE2L1bSI73QAgaBxRiLpTud1167dLq5wmWc6ZRW50lJ19vc6sWDdBKy0TGy3YEmkUEQyQIeX/UWywfuRTHK22pTShr9MUJkClfjn8ZBi2kNxceTI4cABqwzyoD09fVYUpBt9yWWXae++PRbqoJg1VDQT5OMhjpM8lefK1X60Qx//yMeVmAxwtzmzZug9N7zb8vmnnLxQj617WD+//TZVVtVYHOaKa67Vtde9WxWVNbrtF7/wROT7P/qhCvnAGYFQvX3rm57aNzc1aEprs+pqq70esrkKleTK9PnPf94Ed3wIgOFBJIfTB+fpWOcxw6OB5nhvWjYX7saoKiqr9JGPfFTNGP2NDJsvxeSbOMLEDNXNgX72WcGQseVLl9oLY91D9yuXZX8htAOENGPHcxsLNrUadjXYP6i6hjrHds6ZgwcPOI+hScLkjkYA/LxzzztPb765U1/+i6/oUFub/XRopvGAg7FcLPGahoMe4FMkplZrIq6E5NRCOVF1gO+FZXLNXwwTn3jSG3P5gs9KBOF521jDxbYbwZHqFHHbLZCo2LBZXCig2dO8jxN4O9UH9SP2EZwAG2pG8HL2D+uZSeXFl12mJUtOcTOQ92NNM72MoZo0LZjg8G9cN4UwTS4S55ifYRNnOEyJhPbs3RcKiAjWy/VV24cpcOeY8FFzYwgcTzF4Pa6V1+ns6vJz3btvr9oOHLS5oqce5jYSO1mHo44JNuEEYlYEyYLiY8gUXHgkQm5J8aFkkO0vijMmNN4pWrjnNEPiDIP7ypmTSQX+YgyR5P7yfcQJivD4+dXWV7kxyGsDoz3rrLUuNvhZppvBVDeh5ikzbTlAwcFnRH0vUCXCdB+hJ6CkFKXk3FZlRQWvq0f79u61iidiOuRuYRIP8iV8dk/Q7LUVIKGBqxqmW/iQuEjyJHLcsT1AhSPBnuHgzM738L+n5VHRyvOyu7mnftIbfSv+ePJR3ntr0DMuydisjUqcbgRavmiv19ZWe0El05WehkAwhKDGz3iSwaitvMxJDZ4dM1uDsRP41SB7lvIBB5aMpI2uJYcHi4dgbDWdUeRpGZGCZxzza5JInHXman35i58x/u5nP/+Znn7+aZWUoole1GQSaj2HbIR6HCfQ1qqptkUT+Un1dfbpphtv1pyZJ6oEwnw6o6aGZu3cuVc7dmx3949DeGrrFD31+BMeQeFtQtCv+q+ipwrpyvJynbZ6hc656Hz1DQ+Y+IlsGZUlB+P8k09SQcHExSpZOKr390fdOTBxAavPg/n1r3/tjmVtXY03yDuue4e7lQSGkcJIwPSOTajjWI8+/rFblM/j0FpUdU2lGhqrtHL1KTravluFscHj0pZ0bE6cPUMfeN8N+trXvxo4HcUxHTh80IGqZKJBg/0FVVSWqr+/11MEw2OypWpv71Q2V6be3kFVZ6pUlq7QRRdcqlNPWayRQo+Gi4d198O3SeWj6hzqUVl1ifJDKOlk1HZoSHNmVXokUqIyjfRL77jiRq1aerb6uwuqzdZ6jElQMG7boziw13ljoYO7clobN2/wIgcq8cCDD/rAOOPMNV7AbAI6uARDOlHg2vfv3q2HH3pQC+bN1+AwKkAN9g2YPnO6CWNHDnVYU/766693cm7Ttgj7agnXiBhI0sUaZYpCMIPzQdILWZsEB9fbc849X7mySgeK2AwvJp7zjFm7xhfbTDJI1LGWDTEpzen1199w4cEYmJ/nM9tJHLjQ2xIdhzu6I8fdeIFxlTroA+Egebn44ouPdxAoPChsUSpCJY1ORUx2tNkgyUouQEzs9h7Jn8Zdnhg6YnJg1Dnj59nTJuJHhxtJK8GOkTeTS67jqquucncxuCmXuENNEmRXc+Swwf0j1zo05GkDP0+Cxh7zaL2r25AlirwYLgWEgOTHct10+HCujjpE/ntUsGF6ymvgHM6k8eJLLvYzcHF4nB+R1Xgm+A3YyImg6oIiSOBSPMCB4PDZtHmDFpy00J1IOtCQXmPCuZ3nI2WWXDpcF2snxmcHMvGgXnzxRZOdp06dqoG+EIg5pC1awXifex9NnCg4+iCSunPFJOkkPfroo16HTHPoBHIQ2CQui1R5VqnooIo7ng7yUSeTYo8e5Z49e3W4rc2TKSSjObh9b1Ohw+kkgOKlLOeJYTadVtv+gy4Wj7a3BwnKXFb7Dx5Qea5UZU52S134k9Tj1h2gPwEuaOnISQjR4X3oKAO54pA73HbYBcic2bPD+quoUO/goPHEbzcYi7t9JHCGDwwPm6tE4gwcIp4asFfYaxymwKwYplEEAzGwxCn8kSwqWxP+Pu4595n75G5epDLHNdOBdQIfKWFxnwm+IcHKHv8610OyxLNm3dMZpAEA/ypuHnhf+aAOlF/2L3+36lcuZwK0BRSSSe/VJ5540k0mChmSV7vCFwLPw4kR8sCRLC5NE8M0ilJVWTCO43Pw+twP1jx/Zy0x2RgcGtDRjrZQzEWxij9TyPI7xYdhnxNFHT3S4cQMZTumZTjP45pN4crXYogaZ2AuA5F3UNdfd73FW2j+LF+2VP/w93+jjRve0MR/cRK+8udfUml58ARgLf7Tv/yrYTPI6DK1w5xy8r+gqN/45jcNOeRDtR0+ZBjU5AQwqdDxp/h28Z4JTZ7Hn3xKP/3pfzpmAuMgPTd3E97DeIBjuaC3VwVQx1Bss07OOedcT/HwBOH+0Lb3FDXC6dMo6jzW6S4un7e2ukLVVeVOqIBUZ7NBnIDPTCcZCdFg3sk14PEw4sKDc4kmDyqVTz39tLvSjhFjk9qxc7djDMWFoT4WtQkCJCTufEYo4yaSR0RxS9PiAwRxPxNMQ211wKzC3MGwBmJUSYBJhXjN/1ZJimC/lk63Hk5cqIRYwD4owdCRYiziLPpZR0alfA+JIlPIdHSOsC5xCGfPAZ+CtwHPIBY9wOPlWEdHlPQGueW+vl5fC47v7Eugfkw7Yq6IBUkwbLacNc2bsHezkZEqz4fP3NLU5LOfPCpWQ4z5eQkr441ZYZH3O3jwkA4cPOA8jjyDc8mFJ7Hf00L+HKZAhgzjrYI0dESED6I04d9ZzeRKlmm2RHNAGEya2cy6iGvDiHPlYoQpZDCfzJYgFEKzMpz1sT9bHLvglZ265FQ1T2ly04R7S6hi8kExzZQSjocJ+kxDC+PatXuP4zewPJpYfDYaahZnAcI8ktdgfkCH2g7pjdff0ObNW9Td0+f7QFON1w33YDJIPBtqGH7ZS4p4Rq5qqF5Q2krR3KfJFJ3HTc2NkdBFgGCZ5wHEN4qpNqV0oRWKIHO3ognb5qHVf1x81Az/xhvPOFCPKN0QtBcErPY//fSndPc9v9e+ve3KD+XtsVGSzITfMRGsrFYinbHhlWEb+YATG2CkavZ/qJyQAuMAoQKkEOFGNre02KW5pbVZTz/7tJNAbgBkUFQEkPOadcIUy8U++fRTDpAEZ5N7XJWGhWLdh0RR5aWVmjl1topjCXW2HdPZZ55jj46+7h5Njo2rtWmqnnnieXeL8sMsTqrUlI4ebjMm1GY2OM5StSVSJh+ycCEc41rJpzl1xTLVNDbo8quvVE1LvRLZt2GhCSaRMVZM1OQJr3v4QW+w973/fdq7Z7caW5p9j+guUqEfbDvgBK60rE7PPBvIPiRxc+eeqBkzpuj888/S2rNXqbPrsPbu2+VxHYcv8WpK6zRjrbfteFN7D+xUe/dhpXNFdfa2Kzler8QkXcqURoZHVZwAgjLmChboBNCTPXt2WaKxBCzjf22Yr/z5V1VZUaOy6jLDCXH+AAAgAElEQVQ9/sIDenHjOnWP7dFkdkTFQpn6e4e17NRTdPjAARUGC5o3Y5EaKqfr/LOuUkbVyqYqVBguuEtLgKYTSWFr1Z0xNNKDHRHBOVUSOgJouG/e8qZ27NqlhSefrN6+gePJLcu3paXVZPQZ06bpu//8T/rgzTfpwQfvdxH33g/cqPKqimDiMyrd8ds7dOFFF4UgD/ytvDySuA3dawJP0N5GVQkfFiTnSo09huAM8e2++/6gVCqjJUtXOEDZNBPXWRLk6EC3jC2KK4x9R3HxDHj4AAsJY14OJqAkJpmCOwXeFY3GHejNEQgQEIKCsZ52mA7+MCRAt956qx1I6TiTnAUYSYlq6pF+LPdhxXWFDlbo4BCQSLYIhlYwirDzAVIVknXWddy1cLdjPHRgY2Ml77PJSRdQJJfPPvuscaFrzlzjLvChQ4fe6owrqLgBdwK+xeFcbdIsB/mk9zoH9VNPPOlk94Lzzj8OWWJsT8LMPiH558A1dwQ1rohb42tOB/gO104zo7mpySof3NtwmDCVGtFoKgRxOpeWw/U0B2PU3HGXWZyFIW5v275Dq1ev9uSDpNBYXqtHkWgEkmIuE6ZBVlKK3ivwHibMqeHgBTJoMQSS3+5uDeeH3fV01w8lkVzW6kEtLc2ePgA74kCiY4qnAB/+8ssu93riwAE+yYSDBC4e2bN2kY2mmOE+cX8omiDo0wl+7NFHdeONN/p1OZi4JyS45hUNDdggE2nyrvZjPqw5COlcQuJvnjrFRP2aykqrjzk5isQHyjBWjSSFbTwKpttjefhCgbNkYv3EpFWb7r//fp2zdq3VV+paWnDTcmJA/PO1xZObkTCJYq3UVFS6k8e0gHuOVw2dO5KitWvX+sBzIRGZn8ZdO5ISEme+l2vj/scTDn7n3lkYwupEwTk5vp+e0EVFBOuD9Q4JE/gWk4P+/j5PJ+hsE495vQsuuNDrm1jNzwROV5Dy5B7BPbNXgWFDY24M8D78edPGTX7WEOPhG1rmMprIsEG5j/akikwAgTkNW+xh3P/W3d2lvr5+Xxd7BXUrIJus++qGGk9WmSBwT/kF94c4F+PNibuY77Z3tGvjps0uAk6YMUNnn3OOzzegYXZlL8mqp7dfhTy8A+mSiy9TbU2dvWeWLTtNt9/+c6tdvfLSi/qrL3/FBRafkXj42c993j/HPUZCnqnNjp27tHnrVn3+c593/IvPPPYC6wG4k+GGqRI3QHiWXMfA4JD+7u//wSgBznkSU6BQJDguPjyNDKkkUZ1nT8KD0ArJ8sUXX6LTTlvqOEPcZJ3T4OTnmJQzFevt61NVeU61tVWqZgJERxgFLPvLkOzD/0DpcFRTGlsixcsan13wlbZv36a77vqdJ9R8DTEOCPdcizvXVtQKfg+h+CCpDY1K4NqWBn7b5AMaH/E87F/yKJpboTA23CpSlQqwqNB9JqF2YWLx///+yyIkViuNmhDwUxV8eOwa/jZ/G76HrwOVygKBamx0Nz7mbARz1TJPHrnn3FNyFHiyxCHWJZwOzifOvcBrxGogQHiQNqdgCfDJEk2dNtUNEDcij7t7s5eCBwmQTtYzDStPg+igQ5ruH9Deg/u0c98eE6PZn1wX9zbIZr9FtHfiPBGmRS6+DLGNHMp9/gYZ8SBZHKfiUY4QO75bwTD8m38S4YuIbI84AYvQKB+KDtYNDdPRCVVVh0Y7e4NYS+MZCPWqlSvdNDE0sj8odsGLJvZTcDDNYw+x5ohZFG69A0GWm6KYwoNiGBpBf0+vOVSHDhzUyy++pDe3b/QaZ93QAPT+MFQRtarICwseiHPnuDAIRpPEfyMHAsUnmvqHqRy/KODr6utCxu1JSBBV4XPgoWa+aKRyFVAMeKMEZUGe3ab/rfiozf/WSThFAoQrzgaq/0J+0HrYn/7ULbr//gdVW9nq7sneHXvUfaxbY7gfMoZLZ8XxP2mZsIwm80GtBYwYSR2FDa8DUx5DE74OPnH1imW65JKLtXnLZjU2NejpZ5/SkSOH1NXbaTWNklxGjc0NDlbWPnfljx52hX8PykWRJCSTEKzq8xO64JyL1VLXqon8hD7x4U+oMJTXjq1b9fyzz2n3tj3at+OgieNs7vwI2OK8SsuymhwHU88GputTYsk8iOyt9Y02UNyze58nIcmyUpXV1+jb//pd9TOFSLJQwsZkFBl3JsA08+B2Eny3bLCaFJuPivrI0SPauXuXDzqWAYkyh3B9wwz9/vcPas/eXWpsqtOHPvQ+dXYe1pw5M7TlzQ0aHOyxdPC4Cu6kzZl9kkaHi3r44ce09uyz9Mrrz2vf4e2aTA8rV5FUfdWJ2rJpn4aHxpVNV2osT3IaxoYqoiIyqvGxYQ1jlMfYVUl96MaP6OLzr9OmLbv1xAuP6On1d6t1/qTyyW5NDGc0OjKhuuoaTRbGVF5SoSsvfKcWzl6q+soZGujifaq8WJ9/8Tm9+trLlmhmcS486SQ11jf6/UcGRxx0JjVmqAgywMc6uzxex8cAWUIbgkHuz5QYKke3DPH39iOHNaW1xZ2rjs5jqm2oc7LHamiobtLv773XEtG8DkGF7pPH1om3KnzLu1K5Fwo2DRoc6ncHF6nQE2ZMc+HA3mpoanWA5plaphhDNXdLwkHi8Sml70SQWA7qGwGWQXfoZz+71cRiDlcCjvuDkaJR3HmK+SNhNYfgGxtYcXA+/cwzDuhg0CmCSN5itSs6ZySeJG7uAlKA8Bpx5559aMxlUEuJFbmsQGGFpgADcPIUKd15+ohp5vCQ8aV0funScMBScCDJyfTAJNkoWbbkMJDNCMriDiWdxgg6wL3lgGIyc/8f7jNcAcUOJ0rmWQQfHsuQvk0lyspJURemkB9zkkRCzcEHdveEGSd46kDh54JlckJ9BfTcg+qcieCRJC6BnISD59bb3aNp06folVfX+7AA+gTng8/E4cJ+5J2JMxOF0EELymWhICHgAnMhgWStrHtonU6cPcdwwNapU+wuj7oUHXXWcFwIh84tULWsp0RcH9hxOAI8mxtvfK9I9oFAdPf3edoHoTdOpLmfMd4baWMbn04Caevx/diyeYsWw4mprNLB/fujjnJQKJs+Y5qfgV2Vi0XHUThYqMrQOCoBcz42rjFzOsbcMbOkbXT6AKUifpF88zWKSDp7gfiYd+HOfrIfRccxr69Z8xeoqXVKpArU5YLFXMDIhNCHKUppmYxl2z0xh7ze2+uE/6mnnnJCA4EbPDmdcj4/XebYXNQFR+RcT3Jmk1zgNoYpgcHnDApcD66P9UPCwR5jPSO6QNFBccRrYqpIHDekq6rShQaflet5ff3rTsguuuhCNz7cWY5Sk6DQE2GfuSeFwvHpS4yX53O98PwLmsgX7HMC/4P77AlMLufii/fraG93c6jz6NHjqkIk92j4U8hAXMcLCLjLilWrNJEO+5iClM/M3mWPBd5SSCQgEBPyaSBwM/gdHiaJIbBp4gvJJEZh1TUIk/CcKP7OdULHPausrtAtt/wfN75efeklrbv/fq9V7jsx4mMf+6iWnnaatmzZZIge96CsvFIbN201DOmSyy7RK6++6uSIuHzy4lPc1OE+J8YnNRLB0nhOvH9pWbnj37/94AdBPYcJURlNrYBLp5trc9RI1tyOXhEHgk4wprRXXX2Vye8UPjQVMsQpWwcEEZBJplCIT+Qyqqurscy6iyKMEAtj2rZ1u6a2TtOsqTN0rL1dd955l71ZYphtOEdCDkD86OjpUh4fDosKpIIDuIsHeIdhfdobgglvJE/qzjFiNpEIAgiUuPgoJoOkr8nNEZaeZ2rIcDSpdmGCt0SkQuUcORL94UziPOLz2pIAQnIEPWS/Ac3FuoAJLspHFjxgX7pZXOazi3jHOmHKsGPHDscBPi9Tm7JsaCi44VRd7XyHJhBf47xCCAO4z+zZs7y/zb+cmHCcYG9T6Me8EtYfaBviLXBLCjEm10ABX3j2OW3cuNHFx1Bh2BzcuJggPvqMxTzTU9CATMG7bQJSdySiEQuqxPGcmMCeGcf1Hb4Hak2RHLFhWPwtUEXd0fd5BhWBxqan6wnznxx/uMeIxlRUqLFlmj02Vq1a5TPS3N9IrMZwwUhOPfaU4nNjvAzHEngVyA/yDE+0EJaoqvQ5jxDCgX379fJLL2n39p3q6ujwZIjLMpRsnJw9TFzh/I1PFo1KGoFEjpx1lKMkJsbc/HZBRY4USTlbvj+MCzwEyhh+hf9NKKDcHAE6jzEuIg650qBSD3oHZAdWG56Qp1RREZQpWeO86Kvdp/3x5KNq5DZDaVxNJyH7YOoDN6NC3V29mjNnptnsrVOn6ozT1+jY4S698cpG7d/Tpu6ufo1P4oAcxp5Uurk0nXY6usiLFg0zWrLkZCf4YFLRT6bzd9F552vV6hVav/5lFROjuuTS89XR2abC6KA2bnrd6hMzZs3RE0+/rBdffEWTxaSGBpEKDOpDJPHxVCVg8qRUMa2v/cXXNf/ERervGdDS05br2NGjKkunNNTTo3//wY/10vNvuLNIwlgoUHUj/5jThCXvxhwAsmlgWkkH7Ipchaa3TLXLKC6nda0NyjVX6fNf+5ISFSkNjg66K8oDQU2Gn0EKrjRbbiMmVAcWLJqrVAmyqgVt3LBJWzZv0+BgXvPmL9SpS05RU0uDamrKtX79Af3Ld3+k9mN79Kef/YjyhR4tXrzI04k3t26UEnllswkNFxjxjqqqokbHOvq0etVaXXHVNdqwab3uf+RuJUtHlR/r1v5dE0qrVmP5SU0UEioM4zqKJC7dI0jQI6qtrdS2fftVVVmmxpoG1ZbW6YZrb9aDDzyhNzavV1VzSmdftlgHOzdbhSxZTCqTSCmXymrV0jN03pqL1XV0UFs27tbzz72uZCKrWbNmODijKjI8RNeu25CexsZmk2zPPHNNkPVMRh2syaIddH/yk59ozdqztWDhIm8eyy/asIhgHRJrggUSbxx6bAC+iIoWAW7mtBla9/DD7khfc801Tp5igz46UMZU+/XCQUbCGrqxeIyUqAroAcTgZMqGWCN5tK3D4RFGtnQ5wL6GjmIggYcJCgkmQcYuvcmUccVgl+kCnb56tYstRsVhDBk2aZAlDKN3igP/W/CGU11NrQ+bHdu3O+BffsUVx8mG6IuHoyfCZk4GErzhV7FK03EJ15BAEvwo6AhSJJL2iTDsbMQQooD1DT4M/GJ6YNgV04ZsiQ8J8yvyozp91WpHZBI/PrMVfSJioImL3LNsxrAwK4tx74pFf6Z9e/boicce1+pVqzwN4Nnx+WNScgwViKdU3Evf42LyuKwpAZ4CHl7M9OnTfPDFxVw6W+LrIakN6k3h4ICYS0LCemTCOVEcUyab8zNC3nje/AUmnwep5Ix/53XGIt4ASWEwYAxQBl6fApP3dpcZhTT4FcB28mCMSUBxIQ7wnoDpLqoi8mmIFVg4KODVwGdhjXzwgx90h62qrs6JKBAgd9OQeObAcxcw5QKbqR6QTfYE17Zpwwa1Hz5i4n5tdbVmzZhp+ddsWU4jeLpERTSJBPeG9+MAtBGVFW7oZgXIEhManjvrmekg64b34Fn4WqLnTNxj3XG/MPokwWDNwxsZGy3qlMWnafacE/18hvEzGQqw0dBtDGoowGIry8uM6+ezkezz+57de/Taq6/6tS44/3zzFUhUibfsEZIME7XtHUDnO8AKgK3EJo2sb9Y0UFk+LwRsGhrc/+rmOkNfeU0I6lw7GP0AMwhNACAWHM6shT17drt4IFYAhYS3RPc2QAzG7aXBNXhnRmprxpVHRTXXSaK6GznVZ581nAtuFtMyOph0OekwxoUTyRxFUPC0CDwTrhtoGWtm8+ZNnuBeesWl7vYbuhI1AWIzQn7OUr2FMY0MBrEAimqKLfYWCSWfi/vJ9UDgHsrn7aOQSmb0qU99Jkx1JziPZ+ju3/9OFdUV+sZf/rVu/+mtqq6p8jq/7l3XaeqUFqMXTl+10kaDxEVyj4ryav3yV79WeWWVyvEbyGUts7xi1UotWDjfxFX4g8QJYnYQYAj7l2vfvWevvv/973s9ZLJlKiId6uQ9cHXIgMxzckMl7DXOCuI95wqT8BUrV3mqEybUCDBU+TmhJAkMheum4wQhHUM5cPXI7e7bs88ePax5EBb2nwAfHwkf8DxXrFihK6+4Ul/9yle0c8/uwA2ywl0qMrlNePLhgsmCQExqLOsVps2OT0BDg0oX64v8xk2ZyTC5CMTeMI2OVRYDxOVtcq0RVj9uljFlCVDJlDlbxPM5s2Y5biHVSkFAd574ZyRFJJbDs4aXxHuxzswxHB8zxJP7gCIjCSnnF5xZk7Ynxn2NFNgueqPCiDXM32urA1KAIoG/c29Y2/wMSTeNAOIdvhogY6zod6zTZ1O8f3wOs6aQtyVKsjdHRwOBP/Kc4rU539w04X5FUtTci/DzAWUQn1dBeCJI4fNM+bEgqBQMecNUJm7WBbUoXotnRIwkDi9ftlwzZ86wcAtJ+swT55lzy/SdNRjUJmOz3gCB416PDBXU3dl9XNrbymicB+3w7YKS16GDbdq49XVPKvk6vhxcP2vF5VE0sDF0exJ4VdgT4RMGGwIKdBewEfQ8kwzKjp7pTBLfJiw8wVnEBMg/z9RYobCCLsHnimF/xFPibZDZZ8qLgE0wmgQ6aaEWYiwcF8weS0v15L7Z/wvsavRWJYqxrB/53pjKKlCMyQQDtEJRrVOmqayxRGedcbYWnHiyEmMZrX95k+6+4z5t396m6iq028sC6RVyMOZek0FGdtXpq3XC9GkuJsDXY9bFTcXcZ+68WRoe6daixbN184eutzv33r3brO60evVKvbltj9Y9+oY2bnhT4xPwBoADhFE3/iDJFKSgoGhRnq1Qoa+gz93yRV15xTvMKaGb98Tjj2jp/Dma1dykH3z/33XH79Z5kSFVSZDioPrspz6lpx9/Uju3blWSm56EzE3gwvE855ErMKNEclzF7ISaTpqipeet1L6O/RoZh0yVMiykqqza0K+Wxik6Ycos5UrKVVNdp3R5Ui+8+oxefulFHTvWpZPmnqqmhplaveIsNTe1qKw8rQfX3a1CoVabNu1UOjukG268RJu3rNe5556n3/3ubv+5rHJMdY1pjU2MGEoBLIP2ZW1Nq+obpum0Zcv1hwfv1mChU3VNOT3z6FElJ2ps3JfCMC8fjGXYTLS6JzRmAlEil9XBA4dVla1SVaZSo/0FjY6M6ob33qA1556pximNOtZ7TN/4x0+rJJ0wn+bMlWfqkguu0NG2Tr366gbt3ntAwyNjKikt1+jIkObPnatVy1ca8vbyiy9r9+69xnn29vVryWmn2rUaQQGSAg7euXPm6cc//rFdTVedfoZG6eYwNmXzeMQekr5gABcO+QBdikan4+Oqr6kxfOBfv/c9LVgw38kMBzaiCCQXvD8JFV2oGN/qTgybL4JsxJjrgM8N2trxe7Bu3V10N50JX1A4I2kHI0+X1Z3MycnQpRwb1d13/U7nnXuesuVlGovwpfHrxZOC0MULn4uKjAMOSURDYJJJPf7Y404Qr7v+3Tp8rN2u7vjplCKj5+QmGOERLGNhdr5m2Ec2o0G66CaiDvuQ6O2JiJBRYs6hMHX6dH8GggX3BqjccQUuXJlHOXx2641X1+usNWsM2bDiD4kxEC+7SYdr95RBY+4m+etRkKSbU1tVrZ07tuuRhx+xa3htJW6rASfvqVCkuhNLI9sfhdH2+KQ77OxdAjmHJVAwJqnXXXddVDgNq6ayzskma4euKtMQ1K3opg4Dl+FwSqdUmBgxtGlocFj33PN7yxrX1Nb7IDh06LBVdwiuEF4JviSJdMTp+lXV1voZczC6QJkY13CR0XaEzbdc5rihKBw+Jm0TkIEtJZJ+nYrqag33D/ieccjy/T/69x+5Y3zThz8idMsI/MC6rCoVddljGUf7LzXVa3gi7wOV50+HkO48Beu8OXN0wXkXqKam2nuovaszmG+S8BtigXY704vgcUHi3dTYoIqKEMeZgnAoJxNFT2CYINEFI7lAlnpoAAjQgBUK2zs67PEQTLIymjJtquNn5+EuHTl41Cpna9auVWlFmXoH+tU7OGBYGv5JFMS8B4RgDn5gH8RS7i+TSD4/CoHrX31Nl192mc4++2xfrzvXb1ORYWJignyhoJ3bt7q51NXVbfEU8rU5c+Zq/frXbUxHTF2xfLn2dR1U05Rmk91Jiumq0lAI8Ac4kIE/lS1japb3pJqpDjK2TPCuvfpqrTljjWMOa6WknOICqUqUlVLmsYSu5Ji67TFyxA7ZlU11PsxZYzRRKGCZ4JnEztTSSeeEDSRjbxVPKFOpCL6KmWKQO6bR8rvf3qHzLzhfV115pfcj94LuLmuZvUhDhXhE44ifYXLAs/d5bTJ6j1UegQqh6MRzwvNq8aIluuiCS3zmkuiXVZTpmRefs8/WZ275Uz3z6DMm5+bKS/WNv/lrLV++VC++8JyeeOxhrTn9dJ25epUO7j+ohvomDQ6N6Mc/+ZnmzJnnoplkCqXLP/nkx1QYpaglYYGng3jGiBPR9vYOS4azfyDith0+rF/95k5NFFHMG3FPw00oIyFCchXDzOA5QsIl1hL3Ljj/It144/vNGWlqanUnmUqgtLrcIij2l6Eo6+1TU32DnnjkUf36l79SU129BUxOW71Ey1YtU8uUKTYZRlkOURSeK0nhopNO0t/+zTf1+usbXXzHik0lcEuM/Y98ICwEgX8WiW7CE+cU9dMkKnBMawMvhLhAQ2DSxGpg1hCJIQuHjjVrgWSPZ8nXi/iRlJcH8YsK3K8Dx4lJHZBd4LJrz16rhuYmx5NuT16D8hvrD/gijTiKZbgTNI6Jx/E0kutnvQbRFSYbJW4ecQ95TyYZIFQoKHiGTEjtjQWfSkkn6txzOGScv3Ai2RuPPf64+SAYLTP9KYznfe1MjVmf4dd/l60lOUaH6u2/QoMqVvkK3XdikZB8hSYO+iHy+4pJ1QECmhB8QjIJctbQFAxyz1YzNvoiFP6hUQFEr9pmxqedtkxTWqf6/jExpIijUYOyJ2dsULDLRvdk0nE+hmOS6GcTWSu1xuIVNAKAZsL1RFGRZ+KpWAlTDUyO4RAFaJ5bobFZcRh1RdNAJjhR6RGpFcYoB77fxavC5JeNPFFMaGwMdUQkoSMeKAUIOZICNB+1NybyoXHLhBXUUyiiKEJpaAz0D/q5Ar1misMv1ibNKd5zW/5/4XzUTfxciSKAG5I5qmz8GNBTT7qDtn9fh7V966dXq6ayVquXnan6ymatu+9xbXzjTc2eOU/tx7ptpuPO6dCgFxyBGqwzmEE4G4tOXuQgfPc9dwfVoxH00Rl9juj8C87UvAUnaGi4RyfMnOIJBFrC+dGi/vm7P1dbW7tKMmVKp0o1Wgg68y46UkCW7Jes8lylRgdGNX/mAl115TuVyuRUXVurgwf26IrzztHslmbdc9cfdP9DT5oo2tTa5IC/cvly9XQe0+uvvKbd27a5W1OSBPk96Uq9vLxKrQ1N6jjSptGxIZXVlqjmxAbVndisQgrTw7T1lctylZo1Y44qy6vV1dFlhQwCBAuzu79Hh9rbgD+7G3nh+Vfopec3aeXSszW1dabuvff3Ghnp03Xvfp/27T+g+oYqPfDgH7Rt6251dHRpZGRAQ/l2NU1J6MT5VWpsatGxri5t2rzR2tilpbUaH0/riquu1eH2Nj3/yhPqHzqmrRt7lSpWWTUl7f+CBBxjeZymR8dHVVZRqk9//rP60hf+QvWVDSqZyGjOCXP14Zs+qPrGBuXHC5pMF3Xn3XfqyefvVHNTvVavWK2Lzr9YTz32jF584TVNFNGarlQiXaK2o0d07plr9e7r3qWnn3hSzQ2NOnXxKVbmefKpp/Tk008rVxZgOh/78Ec0fep0w2DgNaxb97COdnTo/TfdrK6+XhNubchFF4JgDAwGAlnkQeBkFcKhC4hxd1DBaT/88MMOfJAuHfwi8nGMVXSFH0YQb2Gio87Ace8Gj6uDf4enrxFu1PCKKBEL0rVIz/Y52YpAyA4OHPYkpo898qgNOWfMnq1Ry0e+RTDnutzViRJ3DiOrWIGxLxRUWVahxvoGbd+2TY889qiuvOZq1dTXeV9xSJaQRLobytRtMHh2gFtHRQexg7FxQwDymG2BmRWu7OitTzXspqwscFboTBAUeV8CYXAoDUoYJLYxNp3DfPMbG835uObaawP8LDoBYiiFG05MrJhGRuNp32pDwoAPjLsD9+wzz9jb451XXmupSd7bEwsOQJoCkes672HVD8XKLQHowvVyz9evf00trS1atmypD8USjKBYM5m0DUIJtQRS7i33CJhdd1enxouo+aU0dcpUE3/ptCFJyOc/5ZQlht/wmRqntPrg4leMXyYBj9W5bIIHBjiSXHVjJZs9rmriRB/JQ+udm90X1LBGC8fVY3huHLbc54ceelD50XG9493v8QFOQgEJ2wUB69+QoUAypHFQVhWgBvG6hYS4eSPT1c1qbW7RlVdeYa8NzI54n5jM7M9TpGgpieSucflGEhZjxOBfgWoQ9wp+HM+I+O5EKuIXUYhVVgfzTQo5DmYkOmn6cL35/hF1d3TrueeeMwGY9UtMdvGeSrqgZhpC0sE65h7RKIDHwnodyxe8toEQvfrKK3rwwQdteAsMi+swxKIv8LEoHFjHcIHqGkNnNjiUl7uLTmFC8UXs53oWLlykd7zzavNK+Dc65CS0GHBZ2SZy6OX5ZUtDA4Nr4r6QvB1pa9Pjjz3mewUZHcGA9s5A4GddUvjwC+6Gr6Os3FMNpmTlNVVhugSMN3I/N3cp9hCJVWdi89oomSAGciax6eKiliW1d/ceJys0GOjAY9JJohKS+MHjcEhgKSbrM4HBBJJnNMK5HQztkBnesGmDTj55kc49+1xVV9bp8kuv0LatO9xcpBy6/+EH1TylWY5H4/sAACAASURBVF/87Bf02AOPGdqCrO0nP3WL3vWud6i9/YgG+3rV29npZtvU1tZIBa1Rzz3/kicgc+bOc+F6rKtdy1cs1cqVyz3FDPy3QLoGpkrH2MpoyGiPj1kA4Uh7l2697ZfmfYG2ID4BpQrmoFE8xwl8LPCATHotkgihJtes8849X5dccpnvS3VVrfKTBRdbEHlR8qRgpAiprqwyvA+oeGtLqxLpSUNQaagQ1/CXCvyqjIbxaqKgGxzSF7/4Z16XNNVMXE6H6QS96NBrJl8vKk8CFzVlKD4A7PH+nA/AtdgfPBOKD7rKNINYW+QTrC8gL29xsdJOiClc4amyL1EmvOyyy8zZY19w1jEx6+nvc9Lv5kht7XGVRJoRrJeenl7HHYzlTNweHvY1s/8PHWpTY1NjEOiIYjY8JLr0wQcjoBRY10ykSVjpjDNt3LJhs/MOoH4IUAA3jT0/eL5MELlXo5PBNJBfrFFDTiOFyJBjR0BHW2kEBENceLgoo3CLzntI3y46IuPToGwZJh8xnDRMsQOcyAp+kWVCLNRA7jp3zhydueZMK/FVVVWrsrJCVVVMcoIKF9YAVpgaCRyW2up6C5DE/BP2LfeJz8P9pCGEIt/hQ21W48I3BhgvhTbPyHDfSGjCE9XiSFDcihTDQuryVkHm/CESNgictzB5i/l1f1R8JMiXKFDIg1hnRUMMXW1FcsOgirKZoq+1uipYZMQTDX6WCXGMJOH+BRWtIMJh5MB44CRyD/jMbw6v/OPJR0PxdiWLjIrpeJLkAUnAACijGTOmq729S0eO9GnBkqnq6e5XLlmmlrqpqqtqVmm2UiuXn67HHntSc+bO1SOPPqoD+/Y6mHGosIhbp0x1R6KhqdGLl6AT08THJhj/T6ixqUa50qRaWtBmRyu/xJjUwuikXn9jp4nVKkIaBL8bRtyMmEjmIySLihMJZZVRLlGm2tpGd+AZN733Pe/WotmzlBjJa8NrG3TykuX61J9+Up/93Oe0ctUKvb5+vT71iU+qtqpco8N5pelQalLluYxhMhymjdU1qi7PKV/oV6KsqFlLZ2sM5dlcQcNjA0oqq9qqZp00/1TV1zXa+OmZZx7X4CCkrD5NJtNWlOnt7TCJfmrrDCXGK7Vq2QUa6J3Ur355h26+6SYN5rt1rOuonnnqeR080KHOdpKhcuEPNzJ6WLPmlammflRXXH2t7vn9vZqYHDUe8NDhTuULYAnLtWjxYu3as01dPcBScJpNKlnEjaNEyUlUS0KAA65BEKTahfy3Z+deVeUqVZbMafG8xbrgvAu9sQjsYMK/+Q9/pzF16Nprr9QN19+gjRs26+e33kYDXuMchhOTqq1vMLb3h9/9kTvMO7dt16bX39BppyzR4pMX6aGH1+mOO+801pn3PmHaTH3jr77uw3PalGmWQH7hhRf1oY99VL39A8qWlVnViTcJ0q6hs8UGiztcfC1s1AnLKc+cOUuvvfaqduzYqTVrzjSHIu50mEvFyDf2/oiwwkF/N5D4CFwhwHGABYWVQJ4LOF5wrGwm/kyw5f5BrueQNMEsi2z0pBMojKfQFqczet273qX+yHAsTmTjzxSPzmOcLn9HnQ0FruBLktG6deu8L+aetCAovSSknq4uq+lwHTZhwj8ElRKrUQGbKnNiwASSA6G7u1d33XWXPnnLJ30YEzx5Tz4ToRdyOn9316wkJIM26osDvKRjh4/oxRdeNOdoxYqVKpirEchqxiLb6RZ9+vHj3REXefYPCspwFhtIpXTHb36rlrpGrVqxMiT3kemZu06MpiOTrNDlDlWOlZdcKI77dYByvrb+NS1ceJIFGjLJlEmnFB5DYPwnUN4ZCs2RfEFl2YCFr22ocgJrM9VkUofbDjloLzppgdW5OGwRuBhJyIUshwMxCaUtpjEBu0vMDIVRmWNT0skIXfOYIxJ356zaxlSsCEE8OMcDqaJj2Ha4zUk1iQK4/7KKCuUL4+bFcNiRIFOEkRwD6YoTVgqfmppgvsikIhQo48HxvOOYnn7ySRs7IutdVl3+30wgzV0xMTAkoRSsTLC4V0wCQkEYoH0Tvk908JosI4vQiDt32VzAmROEIbe6qGC/pD1hHOjpdyOGQ5luHupDF110kSW1gyIYHXUk08PUDHy3i99I+x+YHKpO3CPud3Vtje6//wH/HMk7EylMEpF5x2OEzqT5CUzLQprns8KQChO38U0ZtbP4gw8+oHx3jy6+4EKrnsFf5PU7u3ucxELSjAtyuCYUDnZnz+aCk3Wh4GvbtnWbJ010OHFYBhJIEUaST3HoYiEiZYfCnr0d1NMMZUOUI+ryeuLxNrnL/Gj+OMeLRJdkjbXAOmV9Bc8gaWI0QEcOHDyodQ89ZIW9Cy680Ikq30P8yRdi9/oANY0nKsQqiha60kwTWZfcm65j3brlE5/U5z7zBe3aucc8gMJ/cQO//d3v6NIrLtPf/NU3dPdv7lG2DP7cpN5/8/u0YvlSzThhmqrgCvQFI8Lf/vbX6uvrsaLhibMX6CMf/T+aMXO2u/rErc6uDn3pL77kwpy1zP11smup/6SLbyeiURE6XBhTdV2DhQ1+e8edniQx+XAhEndC8G3JhIk43VcSYiZeJtFPFE1Ef9e7rve0vX94QF093Y7drHaeI+vPMZ5GCQ0aOJk1leYcIUmMsMDho0d8D0n6EUMpSaUdd7u6evTe977XUyT3luF3RFZ0hl76rEE2N5J9R2iDWALvB64HHDGk95NBRGOsEM4+N4YskBC8Zihi4WfMnzdP8xcs0NJlyw2lYm0ePtxmHhiT/jiJ5owKTaXgo4HoRIBzFjz54utMd904IYYnUs7ViFV8jTiLN8SsWbO974BJAdta98g6x4C6ulqvNybk/PmRRx41LJIzFC7a4UOHXXyYxxfBlgNUOPhjGHqcTig/UQjiKRHE7LhgQsRTDGdkhBeKlJTCZCRMPcJ5HfxN3LS0RG74xrioiXkJjg2cJRpXSTbtCRHxFqgq5pHz5s33xDTAejN+Lf4P0xFiPB4okOCBkgGNI0cATpdwMh+jGYjPNDi4l/fee689r/jz0BAmi8EIkO+lqR74P4FXYa8NeIulqLqhnBrgy3ajj5qYLqzexmlxThFJwv//FR+JZBBTgMqA5jPckJhHbXUv84fwU0OivyKYjDMFdsxmcho8x9wE87VjY1HrAsUFyeh4JBkezFH57G2ZC/+4+GjUrUpMgu0NMrvJFLCSvKqqMsaxMT46cLBdFXVJZdOl9tMoTVXoumtu0AnTZmnL5q1KJNNavHixNm/ZoqeefNwbk84PKkYQxLp6er2RSrJ0vHM2mGKUPVnk8AFHjf4xijlU2xi7yQfq+HhRQ8MBgz1aoNuHaQo/R/XKAQQmj9yU6iSpRGFS1aW11mIuq6zWZFJatPAk1ZeWqvfIEZMzly5boR//9Ce66YM3ac2aNfrkLX9i4s4EUpuYGpGUlaRUkaUECVV1YmJcVbmM5s2doYmSgrItZcq1VCpRPqliEnxwlVJF3GZbtHDhKZo2vVW/+e2tOnJkp2rqyjRtxgwXCbv3bDFpfDRf1OKTzlBz3Xz9+w/+nz7z6S+rprpBW7e9pD/cf5eKkxl1dw5q7pzFKs1VatnyJWqdWq386FGls3kVxkb02FOPaLw4osMdbSomM+rtZbFieFflTnw6nTCRipF5OlGiylyV/U+KE4HUzE4Fu8qGxxAOJ9AjB9pUksjoHVdeqysvv9qcFeR4X9+wSf/4nX9SbUNKf/m1L1sZ6Fvf/rblbmksFZB9LeQNGbr62ms1f/oC/eYXv9K+3XtsbLbs1CU6cdYsm0pisEZQJNmgI/mtv/+WDu0/qJknzFTH0XYTEi++9DLzPeigUp+jYx2wqwHby4ImIHoDRAQ21gQ4dA4rVEzobqKUExO8AmQrYNNDByEUGfwfFEGCfGbgPYw4KJP0xMZvTFFi3CPJdez1YQgIOvGRRw7JqScPHk8XLCMKPOj0M89UfXOzDzSuwZAmH5jBLCk2+vGYNxk8RSCYkUjOnzffQYvgSZc+FjMoK8sZd45aGQcGe6ayHB+PIBdpWd/EpNIlwdivsrJad915p9auPUczZuAEG4o2Fz8UGR49h+5jPNIgiYydyylGR4dHdGD/fj340EP6xJ98wsWpzfaMOQ0Fmd2ySyD5v2V6BbjU8r5KuMsFPwLfjyfuf1hXXHq5PRp4Lx8G8Qg9cmJ2x6UkqHiEwygklXw+xCpC0fq8WpqblCvBdXdCufIKlaAGVlauchT5EoEEB8yRz5POwu8Yd1e/vDSn7Vu3av2rr6i1qVHnn3tuZITXoySj9spKj8BtEBUlkiTsMeyHaWIWv5tI/SOGs5DIgZkmuaN4ge/A99DdoqDhUAOmEEsxxlM6yJZ7du11EbfmrDWqrK524ePJAtdguFtQKKssLYt8YJLuYrO+KGB4LTqMDzzwgFqntujcC85RY0OD4RYkr1wj14V8Mapc7tJnS1VWUWnteTDarMVjHe12Xz56+IhJ+kjpZjBz9X2AvEpyhTcKCU2/1VrYoyRHTO/gwcXGVRAlX3n55cD7Ov10rwfiQO9An6Frvp6uTndKIXTiVUExhwEtv1fVVluhi6SLyRTQoTihDwd1UPMbRikN8vworsiTLpo47NkvJH4kRfy/69VNVomhcXbFVVdZZADVKI5eYGQUYkxeQiPVR3ww1YwKaIoYRAa2bHnT8LD+vh4Tt0+YOcPrhXVMkWXfmEiNi7U/0h/kcmM5aJRpbPAYkVFjNbrRiZB8+AyKSMLEbnskRJMiqzENB0ni/fsPqKm5Sc8/95wbR4tPWWzIEAkLxceAsfvw/oLngcn+dMWjX9wj1g/3jde97dZfaNeOPdq9a6+f9+h4QWecvUb/8r1/0R2/uVP/8q3vuihAPWrxkpN10UUXaO2aNYY3VpWXGQbYUF+jZ599QkcOt6skS2OwQf/+Hz9Vc3OrG5RMID7xiU9ozRpU50JxyLqPvR9Yn/yd/cJ6HBga8f/btm3XHXfdZSEMPD5CFzf8ckyPPBsoqkiK6GMEn43QxMJQF1+Fj3zso06+UQGDmM7+4L3tbwFhvqzUsMLyTMY8PvIYlIFSmZRhR5xZqOeVlWS1c/sO/wyT6q989auWvoZPEtzkA3Q48D4sUBo4H5NShsLC6koYoSddfITpyKjSCgpo3Beui2Lns5/9rFavXuW9EE8h+mxbEKYXW7dt873nfnCGwQc67bTTAmzPk8ZwbppfUyx6zQOZooAn1gGDaqxp9L0kzqBARiG+detWT0r5HmLM0mVLNT4Zzkk4OeyNDRs2eA8G9U5UsPotowxsNm4ehsMlUrxEuc9ch4SQXZ9IBv1SpjihwffWJCRuCsLnwuzZf4+ahqHVEJ6981jyBas/Bl1cnj3rKJz3oZDj78j11zfXadEpCw3ppHDHl8wdfMyOR8csfU8jAZVXuEA0gSiq+B6bXxpumja6w/LWiHlMFrV3z16LZuzavcsNHe5TLFjCdeBdB2yYfRg3Hfj5UHyEIsxwS+SfbfQHJy+07uMpaZjqBFUQT+HjkU7EwQzFSWjsxQUDqw8URgB1APMMfJfQhKU4LNrzpLI8d1yKHEhkKILJLYJYAt+P+Ax2HBSqhq0aZhUKEwpRmve87x6d/cfFR3PqVmkCcyWkKSHbQODFAGZCjQ1Y008GRYJSqa6qXuMjE5o3a4E+9IGPWrr1W9/6R33pS3/hTblj5w69/MpLltdDvpIO2TBqBd096hsoqLyy1IcTBL/ewW6TvcbGwYsHlanQEX6resXlfGAAoiWwh2AiyGE3Wsh7SlOSAeNOlzTAQwoDeZWmSISSSmVzamgJZL36sjJteukVJXEhhjw7NKSWqa3G7T3xxOPuMPMkUF0Zh5ALPAVi2fhowGmnpGxyUktPW6iDHftUP6dJc5Yv1GRmQlOnT1N5ab2Gh+iuVKqt7ai2bt+kZKagyQT+KHmdcurJmrfgRLV37Nemza9pqH9UTXVzNNyfU7rYqMsvvUGvvbJBd975CyUSPLwJJ86rVq0+PkY1MVkB1/nnX/60Zs1r0e4DWzRQ6DY59c2t+zQyRA+2VKlkwFlOpkds6FdbiZxlncbzRQ0NcABNWKa1D9JhOqnJ/Kg+c8undM+dd+nwgYO64tLLdOnFl3myVVJSpjc2bNYPf/hjrT5jsT7ysQ/rlfWv6rZf3q6R8YKq62u1e/9eB0ySPlR+hjpHRPGMb0pDTa2lNE+cPVPnnXeuEy+KVMbmwKq+8qUvGw9ams1Zyvn551/Q9JkzPJpnvA1Alq5lPPHwCL0AphopzcDXCOuGAEb3rNZ/pruwdOmy41MScJtOIDhESU7AI3LIkrQIScSgfR1LR5IMgOXlni8+eXFQZFHAtyIbTRFN8kOx4s6cCb3ymD6WvrX2e2HUh9uBtjZdeMml7gI7SQWz7cMI1bURFxUkhAO9/R7jk6xyjfAKCIi8Fj4Kpy5ZctwvxoZFQLWYwJAMRhK1dFRNzKcwYwKB5GOhYIMuDp2H1j2sSy+5LOKyBD8UlLNiEBWHVEzKI3Bx2BC86IaPwRtQQg889KBhmRdcdGEgu7ND3Zkbc/GWQXUjEcb7/CE+8DgsSVh4TZNmX37DEBYkiQmTJm3TUbC8JskiykrDGogcbrmu0MEOWOfm5kZ3CylACOQL559oV+2GSOZ1DNPQympjcvEfQNLT3aWULDmNeAEyy6iVHDl0UC+/8ILmnjhbCxcsCMod2aDyxL3mM8SO2jw7H7J4LQwMqbez191O8P7HJ2NRB5Wk36RDyOY1VX4d4hLFrA/4iHfE82cdADd6c+NmPfvcs3ZvRlu/vqnRewzInQtVEuFsTgAqQ6APhHASU+4LMY7DlW7l5i0blSlJet0EjHiARlgeGehUBMXJIaubRho7cC68vvPDXoM8o45j7VbSWrF6tZIpkpAKJ3Fc18DQsI4cIcFkKpJwUouAA+R+TyfHxj0p2LRho/bs2uUDGliYFf+SgdRtM8BM2qo5JDn8zjUzdWCNMj3mOZh7Fd3bmL8Qxv2sWzrFQNGC8RrxnsShoQFc9pBhiCYCDw9qrGdYu3fs0vo3Xld1Ta27uvMWLPDkKW1oUpDZJt6QFPB83IlE3acWKemM7zNxg8Ri9/Zt2rR5s1adfrrWnnO2zyW8VJxVAqPh86XSKjGkK0wp6UjbWJCCJyoOLGPpKW34TDHEjHVFokMMpSnCegMqqMkAU6E4BXbGuqL5t2fvHscWkmxU2PoGA3zOUq9jQSHP3dZkytyWwAXKeBLYcbRDmWRWv/n1b/WDf/uheRqZbEap0ozWPfqwtm3Zpo/e/LEgGJDL+r5+7/vf009//GN96Yt/Zp4Z5r6oZlZV54wDZ6pUKIzre9/7gTIZTOVSOnq0Q62tU/QfP8aAt9/rks/JZ9i7b5/jHuaCO7bvMDn+0OEj6uwKRoqB6xFgHingg1EhFZL1gknb3O+Acw/y2QGqFPgWrB2SciYhdQ31WnPWWZ7Oce4Ehkbo0hPTUmNBiY+GXSsTglyQ66WR0d/dY9+w2qoaFw0U5X/5tb/0/mVSxfMLiV0wFiTBm5ggf8l4rzMJI/7wPS4+StJ+H74XtAKFN2uC/fqnn/60brr5ZsO6WJck2iTQRzqO+d85nwLsfVDPPvec/51Yw/9hUlMVpMfLy5wgc35R2LEmQC240KuqVkYUW/V+FtwzGgNAU1l7YbpyWNt2bDXKgvXD9JY1ZZI1hHyf2ZGgK8Uuz/u4n1XwA3GhAJw6cq8fp+ueTrxl+kmT8G1y0XFy7dVuz5NIyTEqNpyAR5LtQY44wB6JR9wTOvhI/lKMzZs7TzNmztAJJ8xQfXOtSqvKnFRzrpNo5wuRVKwT7UmfxZihorjJa7OGWD/EJYoRcgU4SsDJiHFMuYEn4+wepjhBcIT9FjuCK0XMg7v0Nk5LNAmKoWNWNKO7FTVK3w63Oj4VsvLZ8X7h8QI8/ppfg8Iugq+NTuIhR3yB651UIR+oDAjxkFezPisqsNHA/DGINDD54B4iC0zTEugxU0fzTyhQR4LiK3l4dXWt19rMmbMtxrBp00b99IniHxcfMypu1QjmuFTYQK9cfjPuxTcA4jmHJWfRsFqbpqi6rEYf+9D/0YknnKgXn3tFjz/+mK68+moHwlOWLNH/u+P/aRAyVyJld+UDhw6pf2BQI5b6SjpQcYCMaczdS6hDfGj/T2d7jAARKiyKIR48izudBBoWOqdoHXNtPd1daqyvN7wLXLQKqDsF4yGShrKqKt+sfE+vetqOqqQolZcGNv7gyJAPWXSg+YD2r+QhuhtRVEkSgzamGglPPcpLEpo9o1WdA8c0f/XJeueH3qNkjg5NlfIjCb30EsojGe3cvVdbd2xWfXO5qupw2B7WRHFQff1HdMaa5Sovz2jLxl1qPzyi118+qLPPvEJtB/s0PEASjCFNWh+46QadfMocdfe0KZWmSzmqhrrpKs+1qquzoB//5Nv6+Cffo3/90d+po/+AGqc26cDBY+rqKCg/hC1RmaF0o+r3NGn6lBkaz0+q+1ifOju6bBRnR+dC3gVWdWmlPv7hD2Pbrttu/U998APv12DfoC65+AoRN8dHE3rssad09rmnq6yyVD//5e16/Jknlc5llJ8YVVdft4uYwFdIaGIkoSnNreo51qmyTNaFzSknn2wPji988Qs+tH975x367r/9q5aftlR/9vkvWHGtvqZOt/7s514Ha885R0lIn7mcxkfjAiPAEvjF4iapjztCofMx6cOLbvIzzzzjhBsDNx/U6GVj8oaKlrkPpZ5eeFrg5CZ4S8Q+ABwqnR0dnqDgBYESTNw5IfiCjQ0HHBMUSJKheCEpITkxiRVPhAmwwn26/4EHdPHll/t9CVB0jszLiPw9uD4SGIIWiRncFYoOXJZJBHmdB+67X3U1NTptyalBFYsuEWs9lla0Ghij7NAFIbCnSlLG8hNUrcJVX6+7775HU6dMsz+FvSxypRrMD7sYjOFCcZeEe0hBZSgVE6dUxgnM4SNHfLietXat5s6b6wBl11hUYLJZd5Z5RoYoRQc4XSST2TPp4wXNy089r107dvrgAppGEQT8hyKN+waUhKSvoipcQzCYK1FzS2NE6IYUV24n9e3btyqXSemUU5do3sJF6sbgqoCZ2biVbogrkOUIwkP5IcMlKF5Itgpgm4uT2rV9mw7s22fJTWRrSYJjfoc5NZHJG4VTwOeispQxlITfCdBBnnXYvANgQXy22toaDQ5zjwNZnvtFYsJ64B7zf+AljGgC0nMioS1btjjhamxu0vKVK72/gAYZKofxazGh8gychuA5QcLJ5IBJRgfkxuh9a+uqVVUVyJIUD04wI1UnriEU7/grAREKiSyJMFALAEworJCcbtu+1WvgUNsRvfv6GwLG2wa1JH5l/jMdMD5nzEmJvVtYjyRa3EOchzvbOwxj4tlOmTbFyRDXx/WwRrx2EpgDvgU9QqUQOI59AGKTT0i3GAim0/4ZF4oCehAOUs4GIHpdXZA96R7jgxGKyMlRmhB5n0900kmuGpua9Y53vtOH6ZRp053s7z2wL5pyhY4qe5UiCd17psCxyk9lLudij6SP/fmeG9/rf2cdU6RA2IaTU1vBuVQZ/FRccAZXacM4aY4wsfSBPugDnjgXYJ+hUOD6gUyCq6crW1uLUVl5IJhHkD8bAyPlfPiw7r/vfi1bsVwrVq0+DrNkH9GpDATntNcha9fmi8VJIwCA/Az0DemG69/rYhdy+cj4qO665y6b311z+TWqqqnxuiT7+fjHP64zzzhD9/3+Xs2dPdtk6u6udgvDfPjDH1YHpPuj7Vq37lHd/otfuQDJ5srV1nZE9913j1paG7X+tde07uF1Tq4xIwYeFCvhkTxaRhS4GZM6pKMrKjVn3jwtW75Cjz3+pHbv3uWEkDVOkzKGtwVsf+BJxJAekl6gWBRw199wvc4+9xxPcuEnwY1gosOU3hKw+YKnDDxHYhrP7oTp052QAvVsqKlxo6m7t8f7n/OEIgFiPcVBH54OKhrWxQQuobRhl0ANERYh76LbbDnXVEIDw4PBl2oCI8ywR0nYn3v+OU8wOb/Zo5wZ5isVRoNpXwTHY30j2QyBGf4Mk3v21UySbablNTXHBSd4bQocN+PyBe/hskzwC2Lt8cwg0b/44gv+nYKce0ihNToR3MP5bDG8OS4y4q584F1wSsUcjdh1PagROv5QmBRRXQocP342flY0GWMhFdYqTU2NBcXLGLEQiOEQyMNn4fmwnpmGkw9g6goPBg6yJd7f5o2VLEkZHZBmKlYMQjLsO/MgaHbbOLFP44Wx0PCJVKwOHz5qAaWtW7d54sP3sS/zbjCGKQVxOW7kheIooAo830mOqpgI5O/4XoVC+b//Iq6+faLBv7qAsaz0W9MQ3zPDzMLrxQVMzB+JpyVZm1unlElnHSeZWLOnULsNBQiNuWrHK9ZydU2NkRIBwjkoPndwMM84hmCyjDIccfnUU0/TsmUr3DxHzAWeHgbbh7IX/XHxsXbx/dq365hGhpGYLXflQrBIp4KLIRs2m8lpbLRXC+Ys0FWXXaOzVp+lbDqnH9ERKS3VmWedpZYpLf7Q6x55VJdfeYV+ftvtapk6Rb/7/T3asXu3Cw9IoFQNwSTQDgkuPlzxx9VbkSkMixVcdzFI01Eh21kyyIuRNNBRQ84PdZTWpmY9dN8DyiZSluyjsz3JxMLqBNUaHxjWQHuXKliUwHgIruOjXuhhgcPHBHdJ8QPHoOiKmYqzJJNQdWmJKjJJVVVkNTjar5PXLFf9zFadfvZZ6jzWq0NtHVq5cq0Ot3fqP2+9TZW1FTpweLfqGyuVziVUWy+NjjM+Lmr+vBNVU9Wi2352j6Y0LlB+OKOudtyRE1p00snm2Zx9zuna/OaLenP7Cxoc7rBqU33tDK1Zfa3e3HhUzU3lOvm0RX16RAAAIABJREFU6br9jv+rXYffkLLAiVI6tL9Pw30pjQ+npfG0EmngbGlVAsXq6rcJX1BywTWV7mTORdjkaFErly9VXV25Bvq79Od/9jmTc++5+z7NnbVQpyxapvHxhEbHRwCo6me3/1xPPPeU0rkSFx5oaadMrMPbpVy5kgoN9ARC9JwTZut73/kXO8T+7s67TfTEg4Mx4j99/zvuNC85+RR97MMftUvz3Xf+zp3k05YvM4mVNZBJhlFkIHgHHsZx/ofdYJMOiPBY6DDTkd23b7+/nyBL9c5Ims1CkpTO5HzIxiQpAoU7eJZwDvK+JPxgcO/9/b1Odq+59honACTqAcYQroU1b/nKiM8AXMT4fpR38shajuuhhx5Sy9SpqkFVpD8cTEFJqdzdGK6FyQqTBLp3MZyHyGyJYE8cCsgF6Fe33a6bPwA/aFiJEhQ9MD1KB+k9DgSbUQUCfnCllgpjQZOdpgAHKIUTE6brr3+P95adWBl7HzdjCmTHOHiCgyVge2QcFVl8BhK2F19+We+98b2hI2yTp0Dao5D3gRRNPgieQBWMO07Ia49DZuBYj1564UV1dnf7OXGPOJAGhgbtT2EyczplvwiKVu4ZJMagKlJ0YeXvHxzQm29uVgFS+fCwrnnnO5UtK9WgpXJH3PV0B8fj4xKTTO34i6oXSV9R6uvpMWwBCBb8tEq04qNiyffS2PG0D2+eH8UFB57/LctkJBAeCeZd3V1qO3TIh/7cufMC7K2qysUHazSevPHzlijENX1oyB3GAgZlNmoNeHSKEGBp8DfgXHAIkNCCy+/vDlMy7ilymqwfigHel25uMIDD7IoiKhTvTBn4nefpkXzUGbYhVCYYjbEm+/t7zUsoy2Wd5ADH2bhpoz8fpqt2M58zV3mUAWtq1dDQ6Ije3dXjSRXrCoIq94vpMvsBUi6vuX/vXisssWYvvfQSvx+cDfhYlpU17y/wPXxKRF07QyYi/hffR2JmaAJnS3T/B7v73ZHmgGafdnV3mpje3nHUyT5FMsVLfVO9pxx0eFm/Pd192rhxg+UvL73kUsOxLJtOYl/Ie18DaQ3Av8BDoLjgcGYtjZrTU3ScAD4KxPT0M87QGWeeEbwpingY0CmcDLLNExMunBCJAFbH73Ze9oQkFAEoDMV4ergyrCMKByB7rBdzGtj/rCFgVLlcUDyy8VpIdiBKP/DAg/ZSuvTSS02OD3DS8HNBRSmIGXAfgklnTqMjYyrLVej6d79H+w8edJejf2TQ0r43v/9mfe3LX9c2YLR4kLQ02yfiP3707/rHv/8HQ26nTZmikeEB7d+3S5+45RadeuopKi0v0/MvvKB3v/sGNTVPURqfsAk648CYmiP+yZDJt8RGK8VJnoJx3ajs4e+DXCzqdMQRJqZubKQzhsDdfvttXnt8PjvIR3A2m47GXfJoGptKpJ0kcT9o9LzjXe/U9TfcoHbWO4kjnjgVFSo6fiQ0PAJsCeO8Ua9pCPXlJTkVhoYNu3r1tVddrNI0YHMxteG5e7LuJitu9jlNaZ6qBfMXWMUNA1aQHzZX5nvHR30u23A5XepCmOLw2muu0df+6q9sOMdzpYlLA82eG0oaoktjkaS7re2Q4x0FBLLGNFFmzZ7lohKZ5aB6mbZ8NSps7AnOEq57546dOnqICVOnhQC4h8CJHS/MA+PMGPO5ovRxos3xiUXcnQ9JMtOL4HfyP3+x9uJEPD7PY+hUnDzHZ71hyjTTUrSXZZRK7J0RCg5iBhPJOs2cNVNLlpzq9QJ3g73irvwkMuI5x/wYrulmUhGfCiBoAcIfCoGki0POX2I1E4yD+/Zp75499vyhOAYySJESGgJI94fpzkhh2DlBrMp5nKP3tnvgvZkAMRDxgDzcCDDw//nLwKn/8fX/CbuK4WRxI8meMNHUKzT8IiU9pNJtNExOH5QvKWL5fpo1ExMF1dZU2qOPaW1AM4xHSIrgO4ICpEV/PAVOa3RkRO95z43ek8hhv/DCS566UryxbmjodtVe/cfFx3sue0mb39it9sOjyqRysPVUkk1pdJQRL2OxrA13NDGoc886R1/87BdVli7T0bZ2/eQ/fqL3v/99mjV7prGNJG6TibS6e7t1zx/u1bKVy/WZL3xeY5jrZMIBgf7MqDH8VKlMOyKf8gjnzcSDroCdsDFts/48+7joBAvCD50CEsXFC0/Wwf0HbHB1cPd+laZSxl7iETGRJiEosYRiRSqrwWO9yoxPKDUJHpgpjEyW5YaTMNB5oDY3TGA8jPNIlkrSUlWuRFVZ8H79WnjqQs08ZYGa5pyg7v5eB+9Zs0/Use5e/eGBh1RMpfTRP/mYvvWdf9TI6LAPzkWLmzUy0mYFL7oKpy5erTt+s07nrLlczz71SuRoXaIrr7jUGtqYPr3yygsqJvp0pGOnurowm8oqMVmrtgOD+vbf/rNy5UXdve5WvfLmIxpRv3KlVdq/p1t9x4pKjlZobAQ/DzrvTHQyGu4bUmmu/P9r772j7Drrc/9nzjlzzpnepRn1aknuchE24G5ssMEGN4oh1EsgCZCQQHJDbho3kARSIYEkgOlgTG82GLCNqyzbapZkS7LVRmVG02dObz8+z7u3UIC77lq/+6+G5WVr0JzZ+93vfr/tKWrLtuoVN7xC7Z3tuusbd5pEWMzX9ZJrrlRfP/4Jz2t29rhuu+UWmzb2dAxo4vicinlw9K1q6+7Qf3zmv3Tw6BFNzE4Kzwm7fyeDBBwwB0jiJOHdbd367H9+Rpsff0rHhkfVkmnR4eGjes1rXqevf/3r2vT0Iz74cC4/beVq/c7b36nDw0ec1IKnXbBokbHGlXLNgTn21eClBt7igsSj52QYrbZk3Omk0OAAtlOu3YjD6N1KGKjoVCOcZOQAG4hcISGODyUSpKGBAXeOfnzvvXrrW98S3L9JjpIpJwm+pkgBiAOdxICijUTfh08lkH9vvPFGbXryKRvHMUGhE0PSZOfmqHNhsjaEXe4X7glrGmn7sy8Z66fq0iM/f0gtzWmdduY6NZqDHCsFedxRMUGcjh7XZV+Tkl17Q3clOKGztg/c/3OT68CoE3iAvpSiSYyLU+vhBzgVXVqmGQ5yFOck6jPT7vQ88dRTTo6Q1DbOt6XF368UA7yFhMj64sCCykCfCFpl/zx/f+2K01x409EDe7xi5UpfI7yDJcuWhalD5PlCgcfnU3hQJBA4LFuZzzlQQGx9bsceHT56RK+7/Xb1zZ9nGINVu3j3CcZImdbq7mxyqHINBFh+nmkUHDWUbmiqhH9CckvC5646xlelQIYNwTDsPYShmdbw/3G97AUS3Z27dunMM84IBF/G1l3dLqDYc0wW2EPs1f6Bfu8ripbZ6SmlEqGII0l4/rnnfKiDIefaYr+Nzs5eDQ0u9r4lAcZVniBF4k6BxjlnDoQha8FUM8gnBylP9orFC5gsI12dSKitvdVKaGClw/0UnGQ5US5SfOON8pTfPxJj/J9WrVxlzhCBat7A/OAdMjmhmZmgtETgpwDhHKe4Yl9w30R9gtTIL7rzSN8ySeDa7f4deYEYo44CM7DC5vSJQIiPEH+HYjo4G4ekn/MVvhvPEg4ETQn2DAprQf64x3wRCsBKouLuNiqMnZh8TU451j2+8XGbeS1fulznn3ee2rt7PIEN8KKSZuZmg2t6ZGbo50/hE4gFfv8h1/L78bThHLr2mmscT0EITM7OuiCgeIiLUM4E9hZ/l3/AUtOw4e+DHd+zZ7cGB4d0wYUXREIQgRdhuCMJwIlnm3BhylcMEfNUI53Rrmee1Q++/30tX7FCV1x+udcgqGYFcmyQimbyWNTU5LTGRsaVTmb14IMP2z+JOJ4rF7RsxVL96J6f6MGfPax3/u7vaO26dfbNIBH54/e9XwsGF+jVt9ymVcuW67m9u1WrlbVg0ZDOOfdM7d7zrI2F4eTMzuTU1tGtuVmmhC0m4PL8gQa5az046I413Wr4DcQXE7KTAXaHcRrFHDFiYnJKFURPurvtPn7nnV/VPvuXBDItZxfcPDrkcQHixkuJJlPWk0TOE+6Dru1rX/daF1R8Ps8KUq55gnTY04GbxrOeGB3T6NFj+tbX7vJ/M7Vgf9B4YR1RC4LviSDGmnVr7KOyatUKDfTMsxLkq297tQ7s3+9zGvQAa4yULyqTbsuW6xpEea9a0ze/+U1/HgkgiTd7g71imGuy2SRw9g2NIaYVK1es8OTGKlcTE5ZlXrhggaefmDczgbePRy6v7U9v91QDOVgL+lhmO0wgODuAg1LAuHFsX6qwFhDE47z4ZEhQvP8CLyNhKWR/L5p1hO9H6lU2Cg9wJoqIeOoeYFmRwEjkZ2JCfGTqx3kMPA+lTBzTly5ZasPYeShytbQokUI0qFlTk8giZ04U2uz5uOAG9okj7sxE8L0JcuKTbmYxCaXxg8Q8xp753Kw5xpw7JspHUL4Aa2LqEIoQlBSrEGytvgXfJ8jf+oajLytvAX9y9fVLWFU8rTi5APlN34v5r3GjkvuJifqsG7GEe+b7rAVfgYtYVbarSxmakOOTOnr4qJ9zrUbDA74MHn+gDJLOj4k55FOFfJDlJmeAr0XTCWU1mhxf/NxntWvnM4EPl0wpny8GmDLIpSpIiKwOpK/+9eLj8vV3aeRITuOjNLVh9DPiY5QTSL51ipFURu2ZupYuWqK//9Dfa7BvUHd95WvW8H7f+/5Ik1PjmvA/HAAJ3fvTe3XGWWfqiS1P6oFHfq6Z/Jy1wXkxWWybqTRYGCq9CF0ZkbEoAcBDwvNIYFRiyFdwJGcyQTcdFZTLL7lMV11xpf7yL/5K6aaESjNzBo5lwUeSCiQTKuAJkMmqO92m+lxZ0CO7cWRt1HV8YtyTDzptLoK8edDVDjJk7C0wrqlEXR3pZg32dKujJaObbrtJ3UuH1DbUp81Pb9aatav15OYndWTkmEbGRnXk+Kguv/pq3ffzBzUHPh4VjNac+vqbPBrv75uvZnXpoQe2KCGIWEAD2rRy1SIVSuM+WCullBYMLdeb3/Jaff+eL+u5fdtUr5c1NVnQsSPTuuqim3Xrbbdo+3MP6Ls/u0O5+qSqSmpuSjqyr6h6PiOVU2pUs0o00mFqVE/ojLXrdOMNN+q0NauUbc3oxz+5R9/7wfd0aHhM7/idt6ujq1k7dm7SXO64+nq69dzu53X6aeeoJd2ppLK66tprtGzVSn3gL/9cDz/+mPIV1HeKAQ5A5R8lrU3ZhDucV116pfY8vdv+JzPjc5ZDbtSb7JoLeW3ngc3q6uxQazqrno4uvfc9f+DJAAlEIK126vjxMZXKgXhFIAi+D3UnPHAv2Oy80iTrTFM4lAnyFAd0BUka4wM0QBrokAUXUL5PQIuJzMFoM8CE2A/wfXjhPvOZzzggLV602IZg4JBJnsF62gshERJ0OqgETmBK/DcHBFAuk9hLZX3pzq/a2ZgXk3sgcJB8xN1OJhYkEuxJSI1gfrlv43ZbWpWsNpSoNfS//uef6v0f+BM1twcYAYcXySEJvt3ca7904q5VSnaHd/BFR59OXiuEuoaVg17ykpe4QwScooETdGSmyKFp0l7UGfUaVmvmfPD7mEIwkkcu9f7777e6ztJlyyK4SFHjIyMaOz7q5B5YBspRJPbdvT3mSQEF8Ocr4UkMidgTTz3pZIPgfs655ziJB3rhrlgUhJg8QSDGj4J9EtyEgyws/IvCRE7btm1XZ0+3rrjyCrV3dfh64SwMHzjoRGFi7Ljau4HjNCzfifQwuHMS03whaJNzbXQ8EeFnz/laoz0YOC7BETd07JDmRAkk8BrYi/FBf+TwYSdbKIMxyWlKNLuzzH2wd0KREtywgR7xedxLsTAbiMU8/ybMpg55/x8ZHtZFL7jIiWdTslnNmXbfP5uQvWP99eaURT+AGXIP5tkUgKqEotvPliZOa0uAsrW1e+pggnYjIpjS5YScPT3lwnPnjh3m1JCwQNA3187EzbTlaS+59DLvCWAHcFs8hbPMIhDFScMRWV+KEn4nRQiJPIXP8P59enbnLp1xxulW62OSg5cNwZP3wCIRcH+mZ8NkOnrf42Rm+PCwhg8N+35IrOopJLnrLjJ6evoCtDFFvEGvnwImnCd9C/uUL+Q8kWEfZpszqhTLmh6f1OjREe3YvsPv1GUvuVrzB4e8rpw59syEzwQ0CsgUpHRgdJwXJZoSs070+O/FCxfaF2TXzl1atGChz6eBJQvcobbQBKp0HUHymn1vPgZETZ9B4d3gmbFezzzzjIsQlKNWRcaNJG1MTUmo4JdwVvAcuG7gPhTAFCPLli5TYa7g/QZEEbgICQTwTqBN+LUwHaI7P3/hkBYNLVRfz4Ba0q0aG5vUzbfcqkqtrEYzkKBZffxfP6GbbrhVr33d6zR/wZD33fz5g8o0pzU4b54+9+nPampswnjwfAEydFItbRmNTyLd3xEmq00kTLJCJDDFd7/n3Xa9JoFmHWKFwZhrY+n0bCQtDvE3lp/GnLBUcryggENCn9/xhc9/Xp//wufd2SUB4z02ed/FbDCDpfgAaRHzYDwZxPsmndYb3/hbuu22VwezTxogliIN7w9cKaTMkeFPNZpsHvoPH/kHff/u75n0j8zt4qVLNLRg0JNb+yZQ4KdoZNAEbNOWJzfrA3/6AU+Hx8ePW/aext3U3EzA+ScTakkG7w2MEj/1X5+ykpUnouPjfg9QdyTphG9Co4I9xXs/AQ8ln9P8efOjRBtBh3E9/uhG7dq101AhpoqsMe8CyTHFDO9HgOLBiSlG/loRVC0iQHMPlnIuF5XIhA74yZ34kxPnwEtoMvIl7uqf3N33Po+qF+IvKltxsh2rU1l5qTVw1Cg2Fi4Y0unr1trcD94u51eQMwYKhDJimDAl01nL/3POEOcR/GD/s34oWlFAcZ7NHJ/V7qd369HHHjVscnoK4798kM4ld7VPCNMb1C2Dcl6AAsIrCfAnYkms+EeXsJ4IBPEYihbf08nTDSBPJ6kkhD1JN+1Xv2InwZO+77gTSXB7Uoy/lukIYV+zDpyHMf/QwjhGktRVTTZ7gseENz+XDzmGa8Gapx5A9RF0aibnSAXLgcH5Q9qwYYNWr16jxx/fpB//+F4NDx/yu4qsdmdHaPTyuMm5iKFAQt2sq1R0KPsbYFcrez4raA+ssWEFSZQhUJYKcqMm4aSzqpO8JJv1e+/4Xb3oBS/S/T+9T4VcXq9+7Wu085lduuPzd+gVN9yg9nSbvvu971r16Mt3fUWPPbFRDcY5uINmm4PMKcQiqwQEaEZQPUFDnSobCT66cc3GaQdFukhi1Q+nSe2trU7wOFTYPK3NWdVzRTVV8OgIEp01Orm1mrHNbUopXZXakykrWdWbEnZxJSEEBkbHgd8C5o2gSvFRLnMNQNGSakun1JZJ6/R1a/TKW16lxWtW6McP/kxnrj9DA0P9+vTn7tB0flpd/e2amJ3QoaOHBT+tUkmqVkVeMa/evqwmpo7p4hee58PuwZ8/rq72+Tp73XnWV+dhK1NQvjRjYjBJ+utf/wY7rj7w85+oWsvrwYd+olWrl2huVDYoPO3M5brvkR/o8PE9ylVmLUN8cH9ZU0xxK92qFOGvJJRNpHXDNdfr1htvMkeGhCJXyKmrp0vbdmzXT3/+c224+EJ96Ut3aDaHEk+rcaUkLXjAjB4bUz5XMi9o4eIlem7/fh0dH1W+ipM6L3ZKrdm0lYOy8ECaKhoa6lJ7tku5qaL6OgdVmK0om2zRosHFWr50hV720pfqnvu/o02bHnewnZ2aNQeBZAECYba1VStXrtK8+YPKtrZ7osKzN14+6iEYR26X8ZAEJtIBu8zBwLjPBEq6ZXSDLblbD34I5hKFJIaXn5/l0OaDCT4c3iSyLdm0eRdf/MKXPMFYf955Afpjf4NAILb8ZmQAxXVx2NijgAAWjSy57t6ePt1z991qbW8zfh+ztZOLCxsEcj/4OIgAGSRuyXRI+jFcAzNPUXjfT3+imdlpvfDFLwwHu70m6F6HqYyT38joTtWSGrWKu/1BVSvAMkgEOURYjxtuuEGTc3P22IjXBNgKCY0VR6I1tgJJPTioBgMzjMwK2rN3rwl3BFt+D88g3ZLx1IOON4VGTELmGqz+YnPCohI1OVlDUWXvnj2GIKxZt868DdzKR8fHgqNwOcCE+DkSbzp48eSLKVPw3giQSSYFSHECv6OjzuHHtIQkmtGwvSQaCRd/noTRQY3cp4Fsxl0xgm9rttXcL1yYUfuxVCbBqJnOc7uJuJgY5qaC8ywTsCCdTDd2wvAfuvCQZxEu6Gzv9hlofkgW0i35TMKwG5PArbTTHKYOxZL3HexA5G6PHTms0WPHrK6zevUqLVy6QlPgkAkSkQcERFy6mSRZFJn2TgHmZ85LgGHEyYbfG2BwvDvJZEQmDfAiT2Xm5gJJFlWxgQFLNtuoszkViLSlkvY/v88KQdVyxR1qzhf2vpO95owgsXtCJamttcXvMJCYAgaH1QBv5D4pHnY9s8vF4Jq1ayJcPUTioPMP1p5ASXOCJMKTPM5suqDZrCFnrCk6+6w7HECKjcsvv8KfGTquoYgkJhgzX57zs+X9Ai9PZ5dCEB8P1u7QwUOWYkcqdMOGF2jDCzYEb4d0cEhnXUii+X1MWICpeAKTz/v38ZmGQ6WaLWdOkkTRYe10m4WlT5Dn40mamxHmYWXM6QE2ypSHzjxNDzwB8PTAqPLqq68KHIK2zAlIHc0Vy9IyPapg9JuNFK6arIrHs2bqxMR5C0ZvTUHOdt3adS4e8H+iHRj2RpiWEq/e9j/erqd3Pu0mAp35Cy64UH/43vfrk5/4pGEua9esM6wQc8ttW7bqn//xn/xegc+vM+0sF7V89QoNDA6YU8HE7PNf+KIn8yYO/0Jx8WP/8i9e1zC9QnggmJVRLFKoM1Vs6Wo3LMkTG0OFAteHZ7JgwULvXZJq9iOJN0n6l778ZW3bti0i1TY5oYrJ0AnI+vXQkfaZHfEGiA+cpWeffbbe+MY3as1ZZ5rLRHxAktaJHvyAYslGuvBEaYoW6kV19XT6HpBBX7RogT+bQoDPBAYNPC39C2YSpoR4UlnmONPsZmiuWFCukFcCrw/eV6X8WRjwXn7ZZT5j2As8M67XvEFkkOfyJ5Ld2PuGPQlMaMfOne7co8BG3KHIoOiNu+Zxx/yECAGO38jwM2WK/BsMd2YqYVGWyF8LEnUyvFMnf1Y8rYgnIY7NEcyNPR8PAML3E8ETKVJzIyOksIuV2FCOQ3ADOWGI4jT58J3AvNnnGTAsJjSR4AR8OXhVXHeForQcSPBcM8IZqKc9++xuT7spwlEGmxqf9PSHc8qQ4Sgf5Po8/Y88rxyigewjA811R9LZ5l1GzRaeda0JH7pQfATERSjQ4j+fKEAi4Yl4UhFiS5AdjidD/pmT+C+G20VFBs8jnOn44rRE/NOg7GXoGM34ltbgUI8YADEOVJBSGhubcNw1XMtSx1wnDYQBS6Kaz5pJW+6dop/zmfeKCXwxXwyy33aWLyrJAAG7BRftqPbByypb1j7VlLK56bPNV/z65GNZ65cNcSKZMJovkiqLdwgLwT+pekqtmRadftpa/c1ffVBjo2P6xje+qVfdcou+9d3v6t6f/cTdw2V9800SRQXny3d+xY7MTYwTwdVD6sHQJcnxRmeNxImbh+jK6JxJCw8pVJQkYEwOCFaMgegoYGJkmFQK45bJwEtJpBEOUDVXUFMlmA1ZfLc5kNPb8f+oNyldq6iluUnpbKtyhbJm5vJKUCnbDAj8GlsfqcGKCzLk75ikwP8IATejd7/33XayLVaLWnPW6cqVi/qXf/tXtfW2Stmqaom80q1JjYyO6fixORXyTaqXSTQyqmpKvYNJnXnWabr/vofsxvyB9/+1/vkj/2587VRlRG39SfX1tymfm9LCoRV625vfo/3PDeub3/qqZuYOasmKDlVyZZXyCV1w3mUaGlyiu+/9lmqJKU0y+khktWtnUaV8mDLUShV1NLfqXW95h26+7kbLPJL0QeLq7O22is7PNz6gD/7vvwqygMmEHWeBAdBJoQgZGx/X9de/XB3JrL7xzW9rKjenWjKpydk51RMk/qhbVLRgsN/3Pbg0oUWLl1gu+NDBMbVlelUvIdHcone9/XfVkspox/andfGl52vR4kWehH3q059R/8A87X1uvxPn333Xu7Tu9DPdZZiamXP3nq4sI1deDjpq7jwDGPbbj4JR6BwYY4myUaSfTfePwyj2zAiKTYw96w5OvJy8iCQuJH2MCekEZzIpG+FNTc1o3dq1Ov/8C0x8boAlr1Xs1MyEBKliH7RR5h7G+kxqUicMvAa6ezUzNqG7f3yPXv/mN2lsasJSilaCssNqkFOw9iI7sh46n0gj+/0DMtbUpJbWjKamJ/X973xb1197rUeiaPB3dHd73bgGPpckhE9KNSpSJXTWnfhHLskEJg55+Cgvufpq9Q7QoUufKDQ4sBlJc6hbgtfSwUVNUCicBPEgGQV3TJFH8uFkCwUMoDAJFF2Cy2tQ0EKSNbg0cx3u1CVSOrRvvydlKIkgxwre+o1vfbPaujqV7Wizitro4aPuJMdYYA5gEjOSQQoPPssKSIVZqyN97at3qqO1zdADcL9MZViXfKlg9b1alUI2FLQEXUNPAgDZ12g8MgPgYl29/cCBEmpKNpRpTfuQZ01QjCPZ91g/GUz8nHgaCxs5G0eGgBD0f/C9H+gNr329pXMpFFlZQ6Z6enTg0EHvHtZz3uCg3wl4QzQKgLDVqyV8ArVrx9PKzc2qvbVFi1euVqK9y02C3m4URjKGO2LoCCyKdyOYhNXV1R3gWi4kSZSKRU3iAF4snnBqx1sE1SACPFMDmxhGBRH3HBtggttHzZBrozDCp+fJTZt07PCwXvfqV1v+mWnHwmWrVE+mTMCkkGdf4DxuGBfqarWq5XjzpZLfA54fSSLXRNHPc4lam+rzAAAgAElEQVTJ1iZDNwcCMAUtUBZL1HKuohZmCdMAnUQOnq5egEw87+J6xfLlDuLmn9RrOnRo2O8a5yDFug3RIE62d2hqZjoQ2ut1OzLv2rrd8rX9vcFXgb+DDDZnBnAWkmP245LVK/yO2R0diF17u5NiSzRHkztPbSpAnH5JPA3cqgCxi79IelozoUDlKxSNFO01G5Q9/PBDLvouvvgFWro0+DPgZcHvRvIzBTQIcrxVaCCY4mGRdaFKwoYJLtyBmakZPbHpCRd2N998UyTzGsHcsllL3zO9+sQn/9Py2tw7ioZ85nP79rswXLl8hf7yL/5Cp69b56YABe2nP/UpfeQjHzFEtFHCO6yuD33k77Rs9WrDARGWeM/v/74TGe6/9Ivi8v1/+IfurpKHoKZEkyQUCkyo08EMcl6/qlFzmOQ4qO+EBJGznMJgz569OueMs9XSnHVyecaZZ2rj44/ro//4UWP7OY9iBT4cpuuVwIUKzt3N5i6xBymuWWMK7z/5Xx/QTbfc7PMCD53n9z6nocH5ev8fvU/v/YP36qING/z9o9Mj5nxgSMdeTyUTJphzjo6MHNPU1ITOPONM9bX16K1veas77fCJaGQBcwGyxdq4CGLKoqSWL1uub33rmxGhue2E03gwHA2wnTkmYyY+b/FU4+DBAyfI2EYL1GqeFFXIcU7ybWJtmZad4GmQjLLhbMRnM4kAtbKyVIAVxeRvN05SgYdBEkrMi6cY/DkW4CC+8c6zR/kMC1VEUGEgYjHvDVGOhUsW6swzzzSUj8Jj5apVbtYAuaYxx9nE2Z1MZB0PKDwyxHnQNPAap2dceHIOkgdOTE77DMD7Cz4Q8t0UYZyFofkdYFKVemi0cR54GmNIVZhweI0iY+EAoQrFAfsvXsv/Nu2J5IJNOvd0JEjZWpI3xRoFbqYLkgh27ZwFYr0lcomNKLqGBiSIAa6TZB94reFpUeHDueziyui2AP8KEsXVExBVCgGmP7Gi3fQUU51gGOv2P9fQJHNjQBSwNlwvVgqG6brQCogKmqAMYqzMV6k45jSnmDwWbIDcEvHRIIhVCxUlavy7rAemz/714mN521eizROCEgEr6CwDZwlYcshWQLLaW9r9gD/4Vx/U/IH5+vjHP2YsHzKiEKS40N5MmytkiIaPbtpoyc1cqeAJRg33zjTJP+NHKnY6V81qaiC5a6FNVStEfH4vD6xh7XkSQkaVp5222mNnJlOYwnBYuHrGn72eUGFqVpU8nWeUgJAMdjqntnpSbU0ptTQaLj7ock7P5VUg2Frxim5n8BmpVkrKFahcgREF4x9j6us1zR+arw0Xv0CJdELXXv8ypbIdenLrDj3y+CP66Mf+Vl/99hd057c/q0XL52nBwvkaH53Q3r37VZpLGV7V0tFQrjKts89d7henVm7S4gWrtWj+Cn3nG99VKTWmlWcOqlbPeQRWLad07pkv1qtueI1+7/feoWUre9TVg079UaWa2nXkYE1/9zef1re//X3d/9A9JrxfsGGd9u49qmNHCsqme1XOV9VcT+jWV9ykd7z5bZqeoENc8RRqOj+rxUsX622//RaNHj/mw51xdVClCLJzbGrgRre//g1qKk/boX46X9ATW7ZqYGihxqem/BLSGWaEvXjRgHoGUZrIanR0WhPjOaWTbSrO1vRnf/xnuvDs81WaK+iuO7+q177hNm/0Q8PDuu/+B4whhD/z0/vusyDBu971Lk9CZqcgu5U89SCR8vNQCBi82PyPF5dpFsWmydFg74vloGiGCknktUD3kODLC0fSwP0BgSGRJdGIoQ8QdLknip3vfe8HPpBe/erXeFpGR0WQpw29qSvp7mDonpEIsSdJbDlcPD3gOuvS0qGFuvOur2n5aau0dNWKYCLFuBhYCAVL8AD3/uYcQvnNUNFGk3G8dhI1VFF68P77dOzwEV1wwQVqbUOlKCQXPiT4vdVAWkX9qSlyDHeiHUmUAm0hMX/kkUd08OAhXXn1NfZ04dopwtgLh4YPOfHgBAQaAqSlq7fXRQaTE66DQzA2LGONOOg8kSC5tJRjUPGBU4AMaCAJhmcHdK04Q4ETEm2CyMjIiHkS7V2duvSqK8TLzJQJchxdYZ5jTAwkwcdgLv48zolSKeficef2p/WTH//YQQhi9Muuu84k8yMjIz6Iq6WgeuXELkoWuQ8Cugnp4ORxJm/QecSHouR/GMNb4QevDCtpBYhMfnbacKEYQ208dKQ+BCaZhIcE76lNT1hPng4ykxN+DwasKDlBumetSKy7enp92FNozM1OqVpG6nFW6VSTyaQkv9V6k04/+3xPXlgDw6hQsSsUXQjx3HgPwI9n2lp8bePHx4Jwg31kgkw0f4+gftllVzjQsWdZ6yzTotZg+mqOSgQ1pIFEl5mkBQgbic0IUpulsh556CH19/bo3LPPUe/8QSo5FzrsS5oBVmNDpphpFaT5sXGNTYx7esB7i3oRezR4GnT6nmJJTSKE93bkBeF3DEhiR7uDvLtudLDzZZMdKZ43b95i/DZJ8YtffIn/DkkQk7apmckAv+SH7H6MalOTRQ/4e+w1EuD2TIsnBZse36RSseDpGTLBhrtAtO/rC5+RCp8V+3TQOOHauN6QzJZ9TlnZPfLTieF8wYMCGFKYyPIZ8I1MPDcfLEyA3GGmwVAqeR/cf999WrliiSUtKQw4PChA6KYHRZ/gq83vZz8T14FFMNnhvy3pXShZIpj9jzogifr27dt18OCwG4nHx8c9IZycmLL30ryBeebK0FUFeVD4BWTy5S9/uV567Ut9gsEloWl1wytuUCE3px5QCr/wlPjLD33QvAwmojzfD334w5o4Pub9w3699bbbdOkll0SQoibjzUm4iBFMT2OIGpMBzif2BdNN3hmaZb/kr9RVL9V1+trTozWtWYXqTz/wAaM0vIaRszznAx4U5AAkVCw2Zy1+GicKQYrkWk2veMUr9Ibf+q0Iml3VV7/yFd3743u1bMkSff5znwvCEAsG3GBlvUl0adp0dSE1v8KNvT27n3UR+8j9D+tj//oxE7HdTedcLhZciFD0WnIcnlMqo7/487/QK195o89WzjigyCTUO3fu0M6du+y7xKZiWukJBdOKSDyAPWexD+63UVcehEUk7mMGhpPWUM15NujmXZPqJKaxf0QkBRt37D1F9A823HwM/MAISRBN//0OmEcWIEDAJeO9bi+Mzg6/O+y31atXa+3atVq2fLnfd/Yxa2V+IAqL5rfgNVJ1o2sO+GCu5OeAsaMzAEwri2Xt2rnThSHmvjQYaPrA2YEczufEMtbBiI8cFK82GhcBXWOD2wgK5mKEMwFKRgyJMjwpko7/DcpUPk6xrI88ruI1djMrllV33AlCuIalRc+H9bVJYfT9WL2vUKy4CcQZwJloIRpghm3tvl4mmW5mkBVFRswW4UjBvyi4gevnmkz4705NzYY1i4p4zhzQAJiksr9AM/A5ucJcQIREdgA0QJjixrDd0ACua8WKJTZoXLZyhc45d71OW7PWMK0/ePfv69DzB5SoN+mBqXN+vfhY3fX1ELCszAPEIlSl5lxwwVaYkmoloB/tDog3vfImHyx/9oE/0/CRI1YlYmPwwnVBcmZpUwkHFfT0mXqY2eHiA4dpVHo4SEGLpNzhxVDQ8nOFokpFzMTCA2+yo3nNEol9fb3GpzISZGMHkhIHecPY4/JsTrVCycGYAgi4RmE2p2Sxps5EszrQt29OqI5UZS6vGtVrKvhFoHbVCjmW7ihkR4S5ElJrtjnAdKoVXXHV5R4XL16+3ByPTFuvHntim+YN9evq667Qv/7H3ytXHVc9mdN5F6xTR0dKTz75uGbHmX5kVK4V1TsPKEFd69atsRzuszuec/Hx9JZntGhNu7rnS8XytJqbkf9Mqlps082vfL3H2+ddeJoajUmVGsdUr2WUn56vF553u370g0f00CMPmBtx8cVLNTQ0YAJQCe5HLSNVpDe85na9/S3/QwcP7JdtU5qbVE3UNDp+TO9733tdaXMYsFlRM+D5s74k5hwQjPtL+X0aGhxQ3/wFauno1qEjo3ryqS2anMzpoosu0J7du9WJa3YaeEqTpqchrELCTOnG61+la6+8RhsffFSHDxxSrVy1VCRFBJhtDhrr1+eDytHxsVFdfsXlJuQ1VSJcaCNU9jHvw+ZmdKFJsuykmXNCZdy8X7ogkcceYYQOMZrkhkBmLGa9fsIFNvCbQgc1SJ8WNTMzYdM+NO8hnqM2tA55WrNLE1aICoVF6Db4IIuSOQ5YDhUCo8m6ubxOW7FSBw4e1Hd+8D3d9prX2CyOwzWQocMoG8s2Jm6olwD/QwvfuuytLWLOj1wo5MT8bE5fuOPzuunmVzkZILAQND0hgWsCaZAAFHmK2HOD8TyJN54L01N+53kGyAl3dfVa6SiYP6atuoLEK9MR5F1JTp2oOUkK8DaSAqAFfteAMUbKMqwDyRQdeZRdKEQhbxNwgMMxdXGnmoO+UdVs5IcCL2BmasrF6MOPParLrrrS3S8KkWxrp88KIEweF0eqNSQnjONZx1mbx02GCVKtrl07dlgAAOLgO3/ndwzjwivChoFRR4pDOSaNM3oPHa3gyYCOP11Re7iobnUXID+5QlHFAsRcngWJU95YdKAwsREY3dKwB5AbnQgd9kJRI8PDVvt5/e23G17RiyqVJVs7DNkiyPKc2nEnxt0ZmMX0pGanJw0JpTnCeu3c8bSnxP39Q8bJA0NlMsH1W8aZbmOtZh5AkQ5sa4uLa7pbqFkRuEi24KiQQN5/3/3G/1/zkpeY6EvQYS+Pjh33u8nZznnKPSFxagWygQHHBlTCTHgul3XPD39gKCKo3cGhBRpcsMBFBRMC1s3Pf3ZGU+yBKhC9rIs54EgEwFihJ4YdEOjY/06MmGxGfhl0B4E7sg9JrGLneQfcWRphAZLCeca5guTjihUrdN3LXmZFMK6JZgXnQ+yzQYLJ2cL9OjmKFKVcpNUbNm7bv3+fO9y8c1decYXfMZJiE0s9yWoJqkh58OJ0GOEkRUXDCWx8UKEiyQv390vVqTjBCxjxoNDGvrBaVr3mdyfG8/sdy2TMw+J3QJBGTZBpBR5ZfMbk9IzPRt7FViAv+CpU6+rp6Q0T31xBW7du08ZNmzxloljz1NTGv3gZ5X1PoAR64LGhzEcjAtJqS0ZXX3W1Vq5aaYU4IBnAHHkP9u7Zq898+tPeQzQggc1cefVVJnSTBFKI/ss//ZOe3bHLZxRGteddtEG33377ieLtlwlUPurmVpSkScsEq7fPBT3rePDAQa85ZHwkT3k+w/sPqbuj28/829/9jgsDVNkoQlzcRV14kkRDcO0fVfI7w5lHThQmBgE2QzOIRB61rRtvuEEvuHCD3vOe9xgWyf289jWv1W233qqR2XGNjh/390hi4Kc1pxKeyNAye27vHi1auEhve+NbdWD/Qecx7r7zns8BxQWgTl4UksVsKquPfvSjbhzgZQSXiKLYnCkm+O6+0zQOzaa4883eolgJxtGBf+VOPqP0aB96r0Vol5h8EJ9/fN4JLkcU02JoVZjsRy7bEbfB3EkU7WieIIQQ8QLNV+zoVEd7lw05zzzrLBdi7BHU5Pg3cdqQtBTvMyptMUFbQXHqJAlpe02ViG1B3p4zjHgBZHfL1i32g2GtiHfBm6cQ3ulSMK8Mil3wiiOjX+eYTLXDOp6squcBUBhtnFiLE2sSQb0Nb/pVhSpr3wcyfeC8BGh3mJ7w/gVVOeevjj9hekQTjDjJ94E6oajFdBfoOfGNCXtcGIf1DQ0dqx9O4VgfKYrFRosRRzHIkgNbDvlQLNfNdRmank55uocvEueLm6g8/0QkMpLJnFB6RLCFM41mLZ5jZ591tk5bvdI2G+2d3VZCZH2Zvv7Bu96jbArOMcXHeb9efKzqpvggecCnAERLPYJ7WIIgLA74OcuW9jpRwnH5LW95q9773vd60UgKmBTAAUENx9hAHmRTkI2jquf/b86kAoa3AemX9BSsIOchI2WkKnnZpdnZXKQjjPRcbDpIR4eRXeis8hVX0gRdxj2NYhlNW+OOCVgEy9mpaTVm8mqpJdSO+VWibiJ4vtJQKsN4JBRXBMs0MC+UHVSFrx02UAJpvKSD9l9+8K91+NgxrT39DN1xx2f1/KFhpVoyGp04qmpTUfVURYl0XYnmiuYNdWjN2kXK5ce0a8sh1YvNVkDo7G1XIlXTunWr7X6dbGS0+fGdSifa1b84pZYegkzBBVYpn1I2NaT8TJPOP2+D2juatO/ANlUScxofL2n0cFpPPDKiUi6ttpa0ujoSOvfsFXr1ra/Q9777Te3ZfUy1SsKQrj95/5/o3HPW29ixWCto3/BeHRk7rIcfe1Dbt2zW6lWrtG/fAanBaJ8xfzaQqaIuHEG+XjtgfHF7J+O5XmVbu/XDu+9VJt2q177mdfrSl7/irjOblq4YpaHhdNUmrT1tnXbveMYwMAh6Xe2d6u8f1B/+4R840O/Z86zaO1p1z4/u1k9+8mOr7gD7uPSSS7Vu+RotXbLcRWYKUmgVomfJcp5j48fdQSVZhDDKQUaiQpVOwjwxNubEbP36c93xI9HAuZiDKNbDJkEhiSXIcp8kt/gCIBNJ8Dlv/fn62c9+5iD9pre+1UTfYr3igGF97Ig3wiEFvMKkr4gobkwuY2ugGU1J452/8MUv6pLLLjUExKo+xu0GfGgCs8t0yvdJlzeVBsaBj0JGM7O4U3OATCmTymjTxif9s5g3EohRz+DPYHrDYVN0Z57EDKgdB3BIyPKhWzg46MQVp/GpiWm/6yiMrVq9Sp29PSb9UtTYZZ57JQmvNWwextgWzH6sJMa6sYbAIEhMu9o6nWz7sI9ImiQ3JrdF0C86ddOTY2pAspycdNLAs4IkjWLNsdER3f6GNwRfoCTGWIFYiOwh8KHgVN+kZcuWOgHk8+nYcR14SYDDxjeAAAhe+1W33OwJLfugqUKwC8aBcaIYj735HVYuA1IFnrupYaI03VkCxLz5Q1aS6x+Yr6XLVvq66J4R8eKplw2/IMBHHg7cXx754K5Obd682ZKW11xzjSEsrAcBmyDIVIlnhrqOPXO8N0iOavY1okkCdplJ8LYt21UuhWulYBgZO+6uN88MUj/f4yzO0unu6g7QHTqR6NzTbZ6e8VpRhONN8b3vfEcrVyy3HCuSlXRhCX4EYIskKKwVSkVW6OrvV3dnh1UIUdRiQnR8ZMS8lGee2aV5/f2GSwJd4TDt6R9w0tfd06v5Qwt8RhAYCKKc67xL5uFE5H7W0MpXcLg4K5tDYcg7bndwc6Ii3DhmfEwWeHa5uRP+P57i4AvRqOunP/2ZE5PbbrvNCTNkVD7XJpZzs6HjCSykGjqusfIUU0QKdu6RpI91BIYF/ODl17/cjQF+NuYexCpqnj6d7LocnQlIF4eEJdwP/0liQNcxQFhKLpim52Z8vUwDA5SPidMCd3/ZM7y7qJ+VZgtOKuA5sab45bS0tfsd6e7t0/e+/33L0S/on2eo1JNPPuWmIVMNxAJwO2afcoYgcw73EtgpHeirX3KNLrhwg6dB/I53vfs95nsQi4nnwOPWojA0MM/Fx2fvuCPw6px4z9e111+nzr4eQx+Hjwy7wIV/VJib0yc//m969MEHvY7FalWnn3uO3vGO33ahOzAw78Q7TvPApmVLl6qjpVXd7Z1OluBRMAVgwoVC4p133mlCNuvVlm13l9ayzBDM8SGqshcCT4d33VA00A6eEtBwCHBVQ+cMlQt7jLO0NdPmfCXI2B725It3gbOYc4QJ2T//8z9r4Yolznli2N1Af5/J5EzemGQxDaHQ/8wnP+1mGe8qDVC4RzRFgKo64TUpPmk+CTGV/IOCkP3KWUtjhH1GY8deQeWgOkXnnH9z/TQxaCbH/jGsBb5mJ5LlSHzJPhwmLwdyON92/nwSGTyekFrQwgUNxRkQwnxQy4viKdfCdQFd44y6+KKLddPNt6ijo8dTDYrgeBrOdaDyx/r5HachXAkNZTeVo6YcSGQ3y2gs1mpOynfv3qOHHnrQfJYZqx6iDFcIiqtxrMLMsVpxHuDmSC00I2w4TP8wTt7hnkXTnHgdfq2giKZEMYyKv25KQliYE1My/ym6AfNAImGSmEMU6rjg9+LzgklCc8rFquWAOWtTAU3A+XHg4AFPelCBZKK4Z88ePyHOXuI86x57S5VLVcMTyX15/8gHWFPoCeYHRTwm7t+IEdA9mSD9btVIDFMjTiP/PygCnqFNbet1q4khCINi59EjR/x8rr/+Ou+/TZue0Pr152twcIH33F1f+5p9yYDb0ZR6cHrDrxcfKzrv9IvHB0EMQd4PknIFnGaldgIrj1wenhkUKWygdaefoW3bt5swZoImXaPoOcTBItEcRn0cbuxm8Oq80HAKgF5R7PCysGBUx0ju8eToJtqxlkAKGCXyL2Dj29k4Ir7GiYzJ7C0ZJSt140s5kIE12IOhUFJtOqd0ua405KFyQbliWTTkEzQnUGlCLYDuOGcm48G2ZnUt6rOpEuppmK2sWLXSRk3jk9N65atu1j33/Egbn3pQudqEZvITlp1VSu4GkTT39XeqtY0ufV4zx/Nqy/Qply/puf3DyrY2acnieepob1GlUNPY0Tkd2jepgUVp9cxn3EqHMalauUWtqYXas+uYPv+5L+vZZ7fonnu/rt37D2nPnhGNH2+oXmnXvL4h9XS2qiXd0Nve+BpdctH5+tEPf6Af3H2vRkbGXdz97w/+TcCWD+/Txs2P6JnntqusggqVObWj657C/6BFu3bu9aQCxTGkef2y2UivSfPn13XddS/V1q07NToypbm5ikZHp9Ta0mGVIAoCDkwSKTpjQQCiyYcG7ZxSrqi2bIt5J1ddfpWuv/6Vuueeu3XzLTeps7NduTxydw0NHzqg//jPT/jlWnvaabrtFTc72Ts0fFTg0rPZdhc2WTxFWjI+1HhxbYwUadc3p5I2doOcjXzgWWcygg+yd8lMNhy2UbFg2BNGaVT4dFGdeM4qPzftA2bxoiU6sP+AHn3sMV37suvUjHkggckSzQnDuujkW0s7OvwsUx0RznkvCCBzMzOGaDy2caMT0ytx9QavSyfeE7i6mqo18wdwWE5CEo6minSIR44dVmtLWhPjo9bfP3b0uH74wx/qpddeq77+Xh/q9gswITckACSxYKw5PPjiILGKU6Phzi7dcA7txx5+VD3dvTrznLMtB4kLqlWL4DpFCnFMMlFSaETeHXS7GAeHMWyY8pi0yL3kK8beupMfdc5JpPBu4FC1LwIeEi2sWcJTKdbe6mT1hnbu2ul1IVnB5LHIuA43X7t0Q4oGApVz8OVnOQDp2jQ16kHuuFrT8WMjDjoc2Huff84KfNe87GUhgTSZMBRi/Nmyp05S4aWkgoN1RHolMDBRwrSLzuO8eYO65JLLZbPiJhzZUzo2OXqCyxKTDFlrphoQQEnc4GzMTqAGIW3dssXfw32aDh2/A0wzCe/0zKyybSgYIZNc9j8k8ZimkeADHSRRpXuNehZ7DhUmIDEoZiEcwLTIHU7D8Zj0ha4ez4RkigSQTilnuTXeUyltefJJfeVLX3I3El8bJoR0i0nGAyY5kE2BysZdtrbWrDk2XP/c7IwTQXDAzz7zrJ7e8pRK+ZzWnn66xSMoPihc4CaAc8WXIZuBLB/ggHQxeYcsGuFObugGsp4mxQKZbU75/tm/5gmxv/MFxx4XpJ5mh2mWkxykYyECO1A3u0MI6ZSJ3xlnneu4w9+1h8dsmBLQIDuhgJdI+Dwn9lD0kcTyuSNHj3myxs8B62PNYux6bNgXdzwDlSgmgSIkGRJAprM0Bfg3vDoSWL7wuOAc7RnAQLfrBLeJJCFIJYdCx3j0WsOwWndS6w3d+5Of6vEnntCiRYttMMgak4CMjR7X7ESAn+Ch4+EtssYobaUzWrxkic8F9tQlL77URQwFEDEfw0r2Epy8Bx98yLwcjCE7ezrUkskaKsXX0OCgu9Qjx0bcRIA3NDo5rtliIbi016uODZzNfb/wrvrYP/6THrrvPjUzZVeTLrzoIn34Qx/S/gMH/C7x/gFxixNBns3WzZvtIA1f5djIMU/5rOoWOaOzLvYjKoeGTkgAw5eNEoHa2NAu8OiYytB5JH5Y7Qs1zkrFxU2cJJMM1stAY8O+IHHkmXniftKZwTvwX5/7tPpRtWuSJ2X2IwL2mkqpv6/XHeU///M/11ObNtvgkJSf5JPmiDmAUfFhMQWrAUbTdfKmEnlBeB+CS3YMs2EqSCPXjhCR+lLEXUBlKu7gi8Q2YG1ieE6s+hV36eOpr8UQIv6keQmReR9rybrZ7DmbNoqCNadjz5QJ8QH8aCiS3fxI4mGEt0ar310+1/BCxFWAVdncDjl9RCiKaskEVEJA4EgjR49q5MhRPb39aU/X2FvHR0dtEcCDNXuY4oE4HCNsELGwGAEInjCBoIljoZPI/yJuYPNvmpknCq1QfwVo1a8UFRaF8VoGY794zeJpyAnDP5A5SM1Ggh7OOSJZdopIzjXLf1MUWdQFvldonLBG4XPlSTD59uGjxxzvOAtYa+Io74anvpHELmdPoxamXRSmhnkis2/4XECLsAYhVgf7ChpKIIr4nFnnOvigAGVt8vPEmBYlzHPPOdfQOFTkiL8U7pypFPkU4pwT3NOqlafp3HPOs6XCB/70T/X09m3e+4gpPTT9wt/A+ej8aqjgSMbrmPklVauQtJdNdgUfb+3lJh5ekCWFCA7Z0vAUzM8SSV+su05FiEfg9Xix6gKvxga1g6SdfcG1IVnGixOY+Vw4HT8MT+CBECQCvCapkk0PA/wrDngUSx6HRsYpFB9VwW1ocvHB9XT0dAU3dYi/pZrKk7MqTEwoUa9Yvhc1LIoPvrylilIrL1utoc75PXrRyy6zIlSqJaEVq5drYGjAB/U9P37KZmwAABvmSURBVLpXL3/5jRron68HHv2unjv8hMqNWeXKkypVcSjv10DfEnePNm16WEND7epqb9fYyLSOHyfYSEuXD6m7J6tiYSroS1dbdWjfrNq6EmoBtpusq7s7o9bMgKbHkA+epz/9n3+hL3zhP3XfA9/X8QlpZg7TtjCmbG/LaPXyJVq3cpn+6F3vUpXO9GxB25/Zpq9/8xuG1Lz9t9+pBx95SJs2b1Rzu9TRm1GxNq1SPadMEh+JvFpbe7Rj+x7NTqOM0G6VE6pGq164Yz2rFcuXqVZp0tYtu9TV3qdMul3dPf3a9vQO+zSQyFmjA1nK7i6LBNgdFEIvXRmI/00p/dM//JNaW7v0jW983YlAT0+npnFKTzR03vpz9O+f+Li2bdviKdZF556nyy67Uq2tuDtzz50q0SHxIYYUZ0g60k1IyRLGOLhlGd/n9+4x/pPRoCXpMKiM9LidoHs6E0iNMQk9aOZXVLdHBqSshBYuWKif3Xef+gbm66zz1oeDzlLvwUiPvR87R8fYy1j/O1aaIClm9Azuni7dLTdRdHUFtQ97ABTU19XlxJnPpxuYLwVcfi43q1J+TrmZSeP+S8WKVqw4Tffff58hcWedfZYDEEkDExwSX0a07BESvbhDwr1CPAuBi0BbNhRt59M7rO7Dgbj+/PMt9Ugy4uKjrdXvEteXtNt6GFmH0XWAclEIkMgCqTEsZGrORR+JYsC7Nvmgg6hK55bAxH1TgDMpYfHjiQxdWLDgzz7zjDXwb37VTepfskSthsy1+AD22cO0NprMWWa4OaWpSeQ9G36n6ZgRbLZv2+4A9fiTT+j8DRf65+cmJz1t4QNI6uYPztfQ4JCTeL64Tn4WKATBlmKUgxRvC9Tp1py2Tueec4HS6RYT8MfzUeIakTeN205SAPf4wOYdAP8+OXY08Dpa26xaRAfpmmuu9RmLR8HuPXs0f2hIh0eOmwczPcOZCI8t6cBAoUWiZU4AXI9IPhcMPmREnj3eO5yf3DPFnmGjJbTpQ4HM9JrkqAfPEaYgJjW2uEt19MhR/eieezQyOmIMPnyU2LfECmcmf1rOIyR27PtMuHYK5LjDyD3ufnq7du/aqZHRUSe05114oeMDk7zO7h6f/+wh1p+Axs/EOOuY5Bk6okG5DslWK4lFGHQCLPA6GyFmskGpam5OxWowUoNTBISQ/cc7yu9hfdhnFKoIcpx+xhlOvP3uNjd7AkAwJalxQs+7l89rwYIhPyPiDvdIdgBh//DhI5YN5xlf/MKLAxwlEp+IYUMBQhVw2iYxj415SsfvcUKWDvChQDJN+R7OP/98LVqyxBMY3hsKCN45rhP1rnhN2Edjh0e9b771zW9p+9M7XFQAIQJJwP1YTAbYDQ1FS5KGphAFyMuuv07veOfvupMK54h7taIkXjdt7NGntGPnDl119UtcFLP3/uVf/lVLly3V4ML53pvg9Sk8mD6SB3C+URAYGkJjq63NiRDPGM4UUrzd7e36+w99SJseeUQpyKmVml510y163/ve56Sd+wOeCPF85NgxT0KBL1JM2mXcfjZ0zKuh6Rkg9Ccgbm62kNN4mhVgNiZIR1LEnH9Msxop4mgqTC2jxDQuWuiYxw2JBBAMUBqRUh+Foqe65CbRFI77wxvs3/7933XFFVdYua9aLeuB+36mxYsWmfMGbO9v//ZvNTdDlzkU3eQ38D2Q2eUaA+o/Mp2LSMhR/XTiXwHpE7lmGMITKTeaHP5LMYOTYXz8CD4OMVQohgHxSSfz3wLvIxDDOccoqjhbKAj5byA3TCxWrVypFSuW6bzzzrcyGQUc79r4+ISbIBSgfn/n8mpr7fRzo7nEmYgnCV/8mfeR94G7KeQK5rOgMPfcnr3av2+foaEo4vFexQ1CJjhWo4rUoDydj4oPGt4hnoc84OSveG3igtYQL//N//7165OPX30C4c/xlJbP4f004oe9F3mUsFbE4hjOxhnDORKk/oNpH008voJgSiE0c4jRLgaACQNVnXVBAe+Sz6eBwloHz5vATSnmS2FSbl5YmJ41AdWuBDgh8dFGy/YFKnuqgW+MzU+joqelJeOp8GWXXqqzTj/Dz9rw4YgbSSxgxbgP7jUQ96Ujh49p9zN7dPjgEQ3OG9L3vvsdjY4es1AL/zww/huKjxXddwb1ghqknYSSjaSrfKA6lULFpkv88kayEpI9Hpa7usExkekI4xrqaw7gtu4uHT121PJw4Og49eDQZFuaoweMmzTJXiDyhMk5myrr6o4iiIDhKpLiw4EyeC+EeRZdntDpSSWjTrPqqlRLaqHKqdQcfJvBEvcCNWhWWyPp4mPm+HFhc1gFIpFuUnMLBLwmVQslladr6mPcWmtSe1+XznnxBVq9dqVefNUL1dHXrnqy5irl29/6jgqFso6PTqitp6LR6R3KdlbVlCloLgd+v0uzUylNjZEc5XXWWavU3FzR0aP4HpQ1Ngb2sKGWtkB4znLuVTPKTUGEzyrdQpCaEs3Bvq4hzfmzqlq1Yp22bH3MXJXOboy8OpQvTqlQmdaSxfN19RWXabC7T5dteLHak1ltfOgx5Wuzvseu7l498ODD2vTUJjVSNfUNtatvqE298zDOYpkrak5mVKumtG3rHh3YN6G21g5VK1TsdCfD2K1eK4TuT7mh1nSHEg3whhVddPEL9e3vfteyu+CCi7Ml8zX27ttr7kZbR5tasy2ij0NRi6P65Zdcrv3Dw1YAYfNy5K5cudzFAopjF1+0QRPjYzY0O++sdbr5VbdpwYLlKhbA3gJvCkQzHELZY1aeqAcJRWR5USeDnJ2bndYzu3ZqcP68oHLCTyWD2glfLkisHIE6ROCB+EDBTIqxcrGoQweGdcmLL9EP77lHz+7Zq9e/6U2aKxbsoO2XMSKBemTKKBd/GitJBEx3+D5KP8F5fKCnT1/43OfV29Wt9evXh/VpazN8DIKilUZSKU3n50zop+udg5w9Oy1mgWtWrgicqKakDtudtupEtL27W4uWLPW7SceaQsR+BFa/oBMUknymnHTkDDfCoIq/n8vbj4Bgf9ELL7ajNoUHB5Y9OZJJw9zKyDRG+F4gBHQ/eIkh9cEPIrCQ2JHsEqiAXlhFw93xjLssVsSKpJMNEUg3uxtLwkTSYdUo9Mcbcrfr2JGjevUb3+DElQDHfgzJQpDr5TBn7fhszifiDecRxoxwDbi/Jzc/pRWrV2p8ctLKVz0dKHM1uxALCVnDB23wQIFzhklYydCj2dlpHTl8SPPnDaizo91duL17nteF52/Q6aefZb5GtRls/qzlCJ2Uo9Bj0QEZQsJXo47LN67URWPF6fRTyHB/ixYuDAo3JIl4wPT1O/DQXACWiEpRTFLm+VEkwcWh8ULywh4jabWsLV1SSOVMs1NJv3stzUw6Uk4OLbc6N+fzm+kBSRwBkH1LoKfriAra7r17jNN/6cte5meCpwuYXvTbDZqFaGqCdMMO6hQfTADwXiGxbjD5mpl1pxyn58WLlxiyw5Qx8JMCeZF44kIZPHExwEm4VnvEOOFOBwUWy60G4Qk6byRuwwcPOhCzbgRiO57T0WunKYLrer+fB0RNm3cWi4a3ILU5fOCQgz9CJkuXL/P7wc/F64anj4NuutkJgYteHMUbNAPmIqhy3YkTJG3WGn4cRSxJMtdK8cj18U4EvkSHGw7wJnhXgCm6WVcuubAdGztusjdFzetee7uJnDx7y0VHEyHWnXeXGAj864t3fMGxk0KFxATOHu8q+x7vLZ4dMZMEn3OJd5mDANGEjo4ud6zf+c7fcSHG+nNvPMu2jk7j6fHNwR39RS96kQbmDdoj5O4f3a0rr7rS7wz3Na9/wO8ShYuV9Frb3IiCH8QUbmZmygZ6KETNQz0ukdDv/97vaeuTTyhDJzjbbshGV1e3u6nAbIJkaFAMipM75GjJKIHvedIaGcYFPlqYZsaT2JgEHUNxgDfhY0Knm/1u2E22ReesX2/CPoXVv/3bv/ls9WfTUfeEJGUZ/yDIj6cU/MI5F/eG2dI8ib66OzC5TevDH/6wnnziCXM8xsdGXYgYK9/V6cIsny8FeDoTO+BA8OVsVsrhhbBCxDcAEvZ/SIxDYRFge/aMiAWCTpCPQ8fbSo/maYAVIjkNUuBuBDOVaU6H6SvGpMjIWrY9yEmzJkDqcJWnyGTKZy+m5qDixnvKz7JveT/4+zSfWDMX22U4hjV1tnUGIZPZWUOy3NDJ5czH27JlqzZvfspTjWPHjjoxjqfoQc615AmnYUOO1xgFBygkhYZNZJlg1KuhsI4WLKCffrWsCIt5cvHhv/UrvI3fVHz4e6aABJnvwE2JJlSe5NIgytjAj5hMvOf9iKdx9tiw7DvwKhL+YI4a9jZ7OUIN0NCJHNyJQcRxIHpMlePr4h0LU5MAs+Mco4gPRsrGhEWkdyYP5EjkNQHmiRE3/Glba6SSWrxkkREGcD6WLF6ss88+y2dCX0eY2pNPe59WKuaV2fjVTb/QNC0U51w/4OOmX6hIfuiDH7IvVK1RUqmSU+9Al36wb/1vkNrt+nLQ2vb1YUaXVDqRUbVYVX4mb1WY5uakMUm4IHOwh45zeACT42W1YZFQQ6qrW4tOW+HDM5ejex6KD0sgZgNxnKfn0eFJRJ5g+hS0//m2O1XuVCRVd2BFetRvZdhZ9iPBrTQUIrxTtXJB2USz+QSzSIRh/BZ1CVuQ08sVVJicUq1aVBUd5nQgwjECbpSrqs6U1J1sUarSpPmLFun1v/1mnXXeGao1lzQ2O6J8dU7DRw9p9569WrV8tV1fj48Pqyk9o/6FTRpYhH9IUqNHqzp+VGrPLNDB/YeUaKroksvP0djYqLZsPqxyMat6U1ULF3dp8aIeFWZndXjfpInl+XxFPX0dLkzqKqg926OZiYYmjpe1eNFy7X52q9LZsnr7F9lJfjo3oUoDpY9BZVNtyo3PqSvdqtffdKu6WrNauW61BhYMauczu/Whv/17lWplVRp5pdvrau1qqG9eVu1dabW0M40iaWvVyNE5bXlqjxJNKK1kg/AAXVdgSems5qZnbVjY29lnBTQC0uo1q/Wu97xbmba0lT5aU+26cMMFeuSxRzQ9O6WOznYnVr1dfWppblVxjtFgWYmWZuMROWDoklx5xeXqaG/Vj+7+oSWVL730EkSldPTYczrrjPW6/NJr1ZzsUFMjo0YtTMOQXJZI6muqmUZMp4ZECiMkCr0mHTp0wJCVhQuHjOmt1QNMKOhnM/kI3gc+oKNCl2F9rVTwS41sJ9jmRx/bqC1bt+mGm29WT3+f0lHxQSfWh58Pbir94JVD0m8SthrBNZqOQ6HoxPeBn96no8OHTfCli0BQhWxIJ5yDiKIb6BMuyiS8fV2dam9OarCrQ3t3odhS0+q1p+mub3xTxycm9bo3vFF3ffPbGly8RGeevV4NCnEwzRGsiUSO94tOk4sArj2CqVBA9Pf0ussEsX7VqlXudFGAkIxA+gu6+mUVcrMu1DgwSfYpLPAPIAARHFCJgc+w78Ahwy7gEnEd/N5wWIUQHtxygTjh6dJiOV04WgQuCjC4FjQS9u3Za4jLvAXz7f0RZA5DALDEaiThSED3lCA6YC29iBxuJutxtZXAKD6TQRWsqR6wwdZMT4SgQWLGAUti44BRglc0Z5hoA46PJ2EllYtFy1nOTM16JA0HrKWn28+ejh7FhY3FIu35uOs1b6DfnB2LGUzPOBGemZr2VIPJCK7al7z4xYHQHfnVYAzpg79addByshNJWoJnppPMmJ3kFO4Fn8vz5HO4Pxdk7p5GnbnojI3leEliIS0DJ8vlIS6HYOpiWQ1t3PS4Fi1ebLlaYHhMuCYnZ4IyoRVugMcGbHOAA2XcTTNMqt7w/bGmqPw8/NBDllKFcErQI6G3Eo6V9eAs1QxtCm7ByMQG7wLeTfw96HzDw6FA5ncziWYKgLIiBTL7y2Zk7RQadAOr/j4QPxJZyKfsGZtt1eoa3r9fhw4e0JHDR+z6fe555zohoJhjEs9zI/BSbHBvliudCxwYj20wUaRQLpCw53TwKDCnZEhMy2UXGsQy3hEmfUxeWNfmdKuTstC5DPKk7DnunUSLRGPjxo02OWS9rGTV1u4Cjb3Fu2wJ60xGd339Ln3+js+6iCGOWuQCV2GgdvWG/y4FdM7JbfJEYWf36nrDzwBp+7aWVr3pTW/W+eevV7Ve9rvIOwvkg3jLucm5hl8RsMyPffzj5hWZh2GD1V4Xubw3PHOeK+uAc/yR4aPq6GrX5PSkunu6NDExpuGD+3TXV79qgzLIza1tnRqbmnWyD99kEq5DNuvYfzJngXOe753ctQ/vg1PK0KiMks+4eOHvAkXk+unqnrt+vT2bVq5EcRC1ntV+/5h+bn5qsz7xiU/o8U2Pu7jkd7GXs0BhMdez58ychXEo8qkMIn2ikNRWalYVYz1Y40IBDg0wMBAZTU7wc3k4h8HviMSZ50PS32Q+LBN93MMDt6mp8UsVqbgGiUniQYEpFCCgVUKH45dgIedHsXGu1ancXw/GcZH884l4F8U+zv3BwSEtW77SjQQmcPB1SE75PPZfbJDK/odzxnXyDsTiCJ4g5kPMsHAFQiz4EbW2+myC/M96P/TQQ4bExlMXC/80A5eEe1MKsHsaZ6AQoskC1xBI+sAMSaxDgeVijS53kOw6MQn7NX++eBniTXLSep1c4/2m4sOwqyj2GBLKFIFmh2Xwo4Y4pPZoEhG7tnOWcFjQuOEscswxkiSMZVxERRNJYkLsSO4zrr3NkHY35CL5ZzdJgQfafyvkyz5D2KNGceANgscdewN+CesFvSGIoiweWqjBefNdRK5avdJQSCZX8IZoKO7b97wLwBWLVmn1qtVuHNIQa2lr8V4nzvKsgucRExD8fGAdpEXi/cd/9McaOz7ioiSZqWtgQa/uenrd/6H4qDKCBMvNSjQpWUs6wSzly5ZPTTcn3TEnhJFg0kEolMvu4MzrG9CioQV6cuOmEHS7cESFUW9hDdcLvLT8E8Z9kVJVpADCQ0B9gwOCQ8bj1Cg4UI2iE+8xVtTptfcHusOpUDWak8Bl52aVFm7szYaqFBtVNTACa29TX1unUtWGchMTKhXnVGmqqdEspbIJd8jh49dny8pWIKVn9aJLL9ctb3idjk0cVvu8rGYrk9q84wkfynSxFgwuVHdXn7Zs3a69+3eooz+nZWuzVnMZOYqk6pl6esth5WYYk2XU0VNXT1+Xtm4+rHq1R3OFGQ3My2jFynl6ZsfzKkxLrakeFYsN9fZ3qLWNbmZRs9MFVYtZzUxWtWbN6Uqnq1qxclBbnt6oiZkJFcoQu7tVQUkrn9RAx3yNHjikf/zwX+vaK1+oqXzRULCP/OM/674Hfq7+wX4lsw2VG9NSclapTEHLVwypozdAKYYPjmv/8zPmfDRq6G+3RbLHSB4D18CBNKV0U7PN3M4/Z71ue/WtuvenP9KX7/yScqWSrrrmUs2OzZrEPJOfseESEzCeWWu6TZlUq5qBR9WkmSpSbhl3W1H2oUAgqL/h9bfb7wHYzfXXXavho7vU3TWgm1/5OmVSnSoXmpRJBSUglBowx+FFL5SZ1ATTnCymTbWy9+7ExHFtfupJXfSCDeYTNRpBQSfuOsTjU5IXuoUcXgnGp6WAnaSrxPfZqw898qjau7r1ossvNeQlluYzXCTCjpqshUkPMo6x0ZDhKiW1pLOq5AqaHD2up7duc+BesHChIVx0wHAAx1cCczb4HiQ/HiBWSsIC8Of33K1tT27Shg3n6+DhQ3rVLbfquf0HtGvPPl129UuUAEOfabUcMv4kQPLa21sCDCPSFudaYxIZBxcJCkk6nctP/sd/eIJJ8ARWwr3A3yF5gkCMJCGHJp1R4CJ8xb4dFHJ8j0Nz+Ogxq92hREU30wZ6rS0uTnifgcWQUGLGCXenb2DAQRfYx+HhYSH03dac0RTd4JFR7Tv4nC7ccOEJlS2CKsZZwd+jYoU0Oskt3V32V0jjL5ELnTafEzzT5pSnBUyFKKy5bjc86uzvkCyxLhzQXKe7nNWycnNwLOZ8mFfKRf+DPOfe3Xt0fHTM7t5d0YTHfICRkZA4kIxD6I74CIEL1utiAdwuBmUEsU0bNzp4bdu61cXaFVddrZwlaYEOdvvwD5jkRHAvBi5mS5i6sjixt7X6c0ggSfy+/MUv6tZbbnVhxkTlwJFDau1GjjYkyxhC4rxOQjQ6OmJyOfe9avUaNadbbNhHQCQBBbb12OMb/bNv/+3f9lpOTEy7c0uCQAwHamKCbKRE1dERoHWVYuANInxw7NgRHTl0SM8//5wG+nq1ZtUq/x4KJqTPCRgkK7E6FJ09JgqxCzPJ7MLBRVowuMDPCv+GXc8+Y0W2a669Npjp0cUF4pBE5jPAreJEiJ+3zHQu5+DpwJ5IWKnLMI9duywfe/3111sel2SHPcvfRbiAIAtskoDPvgUKNDE2fgI7T0J0+rlnB5nQKLnj3ea67K9CcZhM+c9tHagKBmdh+xdUyoZTGKeNLC/nYEMaPTKqH/34x24W3HjjjZECWYALkMDt3r3bBOsf/hAp8ACttMdIS6v/zHs+iwhMQ5ZyLkfqkBZ4Yd3hWlSBaCS0dPESJ9s0K/7uox/Wvv37XHz09vbp0OEjLvIQjpmZnTP2Gx7IJz75SatToXrW3ckZMaT9zz9veWvOOoo64gXJzpZtW3TfA/dp6/atqlS4v6rama6AUGht02yxrMlC0WvLvrJJYmQqGrxSaFyEiSby5wGCHZT3rEbE1ACrgAgmRCMEpSm69TQtLrxwg5XzkO8l8aULz+/o6xnUvv0H3fyCjMw9Dw7N03/+56c8BbHXiFEXFccSGkTA+Sj2mXiwT2JTRi6wo7lFNcwQSbqZnmIWWi4avu7Jg0LTBpNTNxKSST8bkjs+jz1Mk4okm7MEA7df/YphU2FCH5JeRF1+9csmdJHjdZh8EM6ZKoZcjAYUqmHApc884wx3u19w0UVaunSZpqbhbgHfTRvyB3+SdzJABUPshLtVnCv5neO841znneX/o+Cm8OCMfvzRR7X9iaf0zDPP+Oe5L09ZWKeWINZAPKC5BTw/lrtnssSUkkQynjCxp+PiM+gORROIX7v7eATyGxzDf2XyEWqV/z4h+U3FR4ySsLpd9IwMRzf/JvCJDLtiChVNlWgGcV7h+0IMhjfofYLoSRQvaXJZTdDrknGR4fgR5RFwCvFViuGbMbSKWzY9IRJ0AVtkM2Yn3jSeaAiWbSFB0b+Kwvvcc3TpRZf4uVNAwD3lWYxPjPv9gnvLPVF8jB+e0gM/f9DT4Bdd8mJPkoFfE6dtIuvCGdhVVelEs5qqCX37ru/oZ/feZ5h4uZpXV3+b5g316L8eXvjrxcdvemanvndqBU6twKkVOLUCp1bg1AqcWoFTK3BqBU6twKkV+H9egf2fPUHP+n/+rFMfcGoFTq3AqRU4tQKnVuDUCpxagVMrcGoFTq3AqRX4v63Ar8/o/m8/cer/P7UCp1bg1AqcWoFTK3BqBU6twKkVOLUCp1bg1Ar8/1iB/w+T5XsDRux2AQAAAABJRU5ErkJggg=="/>
          <p:cNvSpPr>
            <a:spLocks noChangeAspect="1" noChangeArrowheads="1"/>
          </p:cNvSpPr>
          <p:nvPr/>
        </p:nvSpPr>
        <p:spPr bwMode="auto">
          <a:xfrm>
            <a:off x="0" y="-2843213"/>
            <a:ext cx="7581900" cy="5686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1" name="AutoShape 5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17538763481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88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142565" y="304800"/>
            <a:ext cx="808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реализуем профильное обучение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31062870"/>
              </p:ext>
            </p:extLst>
          </p:nvPr>
        </p:nvGraphicFramePr>
        <p:xfrm>
          <a:off x="634314" y="1449859"/>
          <a:ext cx="9803027" cy="4810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951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9082" y="188258"/>
            <a:ext cx="7485530" cy="986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7076" y="2133601"/>
            <a:ext cx="5899061" cy="3514164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05319" y="152400"/>
            <a:ext cx="7933764" cy="1661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технологическому предпринимательству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«Дай пять»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4735" y="2184416"/>
            <a:ext cx="5188677" cy="3457931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8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9082" y="188258"/>
            <a:ext cx="7485530" cy="986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205319" y="152400"/>
            <a:ext cx="7933764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«Традиция побеждать»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08453" y="1614616"/>
            <a:ext cx="10387915" cy="4886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оманда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учеников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Республиканских спортивных соревнованиях по компьютерному спорту «Татарстанская интеллектуальная </a:t>
            </a:r>
            <a:r>
              <a:rPr lang="ru-RU"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кибер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-спортивная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школьная лига» по 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DOTA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 среди 35 команд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5 место, 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Закиров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Амир в номинации электронные шахматы – 1 место; </a:t>
            </a:r>
            <a:endParaRPr lang="ru-RU" sz="2000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оманда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учеников в республиканском проекте «Дай - 5» по </a:t>
            </a:r>
            <a:r>
              <a:rPr lang="ru-RU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промт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инжирингу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проводимой 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tt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г. Казани, 3 место, 2024 г.;</a:t>
            </a:r>
            <a:endParaRPr lang="ru-RU" sz="2000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tt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 победителя </a:t>
            </a:r>
            <a:r>
              <a:rPr lang="tt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республиканском конкурсе по технологическому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предпринимательству для школьников «Дай пять», 2023 г.; </a:t>
            </a:r>
            <a:endParaRPr lang="ru-RU" sz="2000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айонный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 Skills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номинации защита бизнес проектов, приложение «Тюлячи Гид» ученика 10 класса Пашина Вячеслава, Диплом </a:t>
            </a:r>
            <a:r>
              <a:rPr lang="en-US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степени, 2023 г.,</a:t>
            </a:r>
            <a:endParaRPr lang="ru-RU" sz="2000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еспубликанский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конкурс, проводимый ГАУ «Технопарк в сфере высоких технологий «ИТ - парк», совместно с Точкой кипения - Казань, по разработке цифровых решений, «TATAR HACK 2023» команда с проектом «</a:t>
            </a:r>
            <a:r>
              <a:rPr lang="ru-RU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Чып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Чык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заняла I место, 2023 г..</a:t>
            </a:r>
            <a:endParaRPr lang="ru-RU" sz="20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64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5" r="10217" b="8706"/>
          <a:stretch/>
        </p:blipFill>
        <p:spPr>
          <a:xfrm>
            <a:off x="10326254" y="0"/>
            <a:ext cx="1791854" cy="13581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39"/>
          <a:stretch/>
        </p:blipFill>
        <p:spPr>
          <a:xfrm>
            <a:off x="0" y="0"/>
            <a:ext cx="415636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30824" y="107576"/>
            <a:ext cx="7754469" cy="9502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государственной итоговой аттестации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в профильных классах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846" y="0"/>
            <a:ext cx="1577789" cy="140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052113"/>
              </p:ext>
            </p:extLst>
          </p:nvPr>
        </p:nvGraphicFramePr>
        <p:xfrm>
          <a:off x="1046205" y="1927655"/>
          <a:ext cx="10527958" cy="400684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16582"/>
                <a:gridCol w="2578276"/>
                <a:gridCol w="2041620"/>
                <a:gridCol w="2891480"/>
              </a:tblGrid>
              <a:tr h="11164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Профильные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2024-2025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000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Математика (профиль)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73,4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85,33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874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62,6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097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73,66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400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43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392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</dc:creator>
  <cp:lastModifiedBy>Alevtina</cp:lastModifiedBy>
  <cp:revision>34</cp:revision>
  <dcterms:created xsi:type="dcterms:W3CDTF">2025-03-25T12:35:11Z</dcterms:created>
  <dcterms:modified xsi:type="dcterms:W3CDTF">2026-02-28T09:47:45Z</dcterms:modified>
</cp:coreProperties>
</file>