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5" r:id="rId4"/>
    <p:sldId id="280" r:id="rId5"/>
    <p:sldId id="281" r:id="rId6"/>
    <p:sldId id="276" r:id="rId7"/>
    <p:sldId id="282" r:id="rId8"/>
    <p:sldId id="27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00"/>
    <a:srgbClr val="3333CC"/>
    <a:srgbClr val="9CB2E8"/>
    <a:srgbClr val="8FB6F5"/>
    <a:srgbClr val="8AC2FA"/>
    <a:srgbClr val="93D4F1"/>
    <a:srgbClr val="CCFFFF"/>
    <a:srgbClr val="CCEC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6ED399-FE2C-43CC-9779-D2BE8A8DE066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92D7834-7B4D-4693-9154-95CC967F96AD}">
      <dgm:prSet phldrT="[Текст]" custT="1"/>
      <dgm:spPr/>
      <dgm:t>
        <a:bodyPr/>
        <a:lstStyle/>
        <a:p>
          <a:r>
            <a:rPr lang="ru-RU" sz="3200" b="1" dirty="0" smtClean="0"/>
            <a:t>Важно</a:t>
          </a:r>
          <a:endParaRPr lang="ru-RU" sz="3200" b="1" dirty="0"/>
        </a:p>
      </dgm:t>
    </dgm:pt>
    <dgm:pt modelId="{4D679C47-014C-4B25-BA80-FB4CD09E7CD1}" type="parTrans" cxnId="{DDDE5B67-12C2-409A-8172-A6DFA3F7CBC4}">
      <dgm:prSet/>
      <dgm:spPr/>
      <dgm:t>
        <a:bodyPr/>
        <a:lstStyle/>
        <a:p>
          <a:endParaRPr lang="ru-RU"/>
        </a:p>
      </dgm:t>
    </dgm:pt>
    <dgm:pt modelId="{05615BC5-4204-4DC6-8DEF-CF030548A949}" type="sibTrans" cxnId="{DDDE5B67-12C2-409A-8172-A6DFA3F7CBC4}">
      <dgm:prSet/>
      <dgm:spPr/>
      <dgm:t>
        <a:bodyPr/>
        <a:lstStyle/>
        <a:p>
          <a:endParaRPr lang="ru-RU"/>
        </a:p>
      </dgm:t>
    </dgm:pt>
    <dgm:pt modelId="{4B271AB7-51AC-49CF-818C-26F79924183C}">
      <dgm:prSet phldrT="[Текст]"/>
      <dgm:spPr/>
      <dgm:t>
        <a:bodyPr/>
        <a:lstStyle/>
        <a:p>
          <a:r>
            <a:rPr lang="ru-RU" dirty="0" smtClean="0"/>
            <a:t>Развитие инженерного образования обеспечит экономическую безопасность страны и развитие человеческого капитала; </a:t>
          </a:r>
          <a:endParaRPr lang="ru-RU" dirty="0"/>
        </a:p>
      </dgm:t>
    </dgm:pt>
    <dgm:pt modelId="{07D6F8BA-5407-47B5-97F1-4FA17B1E9177}" type="parTrans" cxnId="{D230D972-10E5-42C9-859C-44AD6E5F384E}">
      <dgm:prSet/>
      <dgm:spPr/>
      <dgm:t>
        <a:bodyPr/>
        <a:lstStyle/>
        <a:p>
          <a:endParaRPr lang="ru-RU"/>
        </a:p>
      </dgm:t>
    </dgm:pt>
    <dgm:pt modelId="{043F2533-196E-4A87-99BC-9107A4343A18}" type="sibTrans" cxnId="{D230D972-10E5-42C9-859C-44AD6E5F384E}">
      <dgm:prSet/>
      <dgm:spPr/>
      <dgm:t>
        <a:bodyPr/>
        <a:lstStyle/>
        <a:p>
          <a:endParaRPr lang="ru-RU"/>
        </a:p>
      </dgm:t>
    </dgm:pt>
    <dgm:pt modelId="{51C4A14B-E7B8-40F1-8AA3-FDF7C02C3212}">
      <dgm:prSet phldrT="[Текст]" custT="1"/>
      <dgm:spPr/>
      <dgm:t>
        <a:bodyPr/>
        <a:lstStyle/>
        <a:p>
          <a:r>
            <a:rPr lang="ru-RU" sz="3200" b="1" dirty="0" smtClean="0"/>
            <a:t>Интересно</a:t>
          </a:r>
          <a:endParaRPr lang="ru-RU" sz="3200" b="1" dirty="0"/>
        </a:p>
      </dgm:t>
    </dgm:pt>
    <dgm:pt modelId="{66EE9DA1-9F64-4F80-B28D-10D328E4550A}" type="parTrans" cxnId="{770F07B9-5915-4161-B167-80E518FF6AC3}">
      <dgm:prSet/>
      <dgm:spPr/>
      <dgm:t>
        <a:bodyPr/>
        <a:lstStyle/>
        <a:p>
          <a:endParaRPr lang="ru-RU"/>
        </a:p>
      </dgm:t>
    </dgm:pt>
    <dgm:pt modelId="{419522D0-DAD1-44FB-A740-F63788E79B23}" type="sibTrans" cxnId="{770F07B9-5915-4161-B167-80E518FF6AC3}">
      <dgm:prSet/>
      <dgm:spPr/>
      <dgm:t>
        <a:bodyPr/>
        <a:lstStyle/>
        <a:p>
          <a:endParaRPr lang="ru-RU"/>
        </a:p>
      </dgm:t>
    </dgm:pt>
    <dgm:pt modelId="{EBC1F02C-0118-4871-81C7-E5D2699211D1}">
      <dgm:prSet phldrT="[Текст]"/>
      <dgm:spPr/>
      <dgm:t>
        <a:bodyPr/>
        <a:lstStyle/>
        <a:p>
          <a:r>
            <a:rPr lang="ru-RU" dirty="0" smtClean="0"/>
            <a:t>Интеграция математики, физики, информатики;</a:t>
          </a:r>
          <a:endParaRPr lang="ru-RU" dirty="0"/>
        </a:p>
      </dgm:t>
    </dgm:pt>
    <dgm:pt modelId="{B29F7867-68EC-4DDC-8641-23824A51D9FC}" type="parTrans" cxnId="{2549AB1A-986B-452A-97CC-7DAE247A643B}">
      <dgm:prSet/>
      <dgm:spPr/>
      <dgm:t>
        <a:bodyPr/>
        <a:lstStyle/>
        <a:p>
          <a:endParaRPr lang="ru-RU"/>
        </a:p>
      </dgm:t>
    </dgm:pt>
    <dgm:pt modelId="{982CD97B-7766-4164-B1AE-9E7B6284AF66}" type="sibTrans" cxnId="{2549AB1A-986B-452A-97CC-7DAE247A643B}">
      <dgm:prSet/>
      <dgm:spPr/>
      <dgm:t>
        <a:bodyPr/>
        <a:lstStyle/>
        <a:p>
          <a:endParaRPr lang="ru-RU"/>
        </a:p>
      </dgm:t>
    </dgm:pt>
    <dgm:pt modelId="{67B856EA-A1DF-4EC0-BB9F-D5F445A5B054}">
      <dgm:prSet phldrT="[Текст]" custT="1"/>
      <dgm:spPr/>
      <dgm:t>
        <a:bodyPr/>
        <a:lstStyle/>
        <a:p>
          <a:r>
            <a:rPr lang="ru-RU" sz="3200" b="1" dirty="0" smtClean="0"/>
            <a:t>Востребовано</a:t>
          </a:r>
          <a:endParaRPr lang="ru-RU" sz="3200" b="1" dirty="0"/>
        </a:p>
      </dgm:t>
    </dgm:pt>
    <dgm:pt modelId="{32C55BD2-820B-408A-A0CE-8A02F28465F1}" type="parTrans" cxnId="{35D752DC-D7A0-4FE9-8C07-FA8352715609}">
      <dgm:prSet/>
      <dgm:spPr/>
      <dgm:t>
        <a:bodyPr/>
        <a:lstStyle/>
        <a:p>
          <a:endParaRPr lang="ru-RU"/>
        </a:p>
      </dgm:t>
    </dgm:pt>
    <dgm:pt modelId="{502FB291-3E91-4B06-9D6D-9CAECC16CF7A}" type="sibTrans" cxnId="{35D752DC-D7A0-4FE9-8C07-FA8352715609}">
      <dgm:prSet/>
      <dgm:spPr/>
      <dgm:t>
        <a:bodyPr/>
        <a:lstStyle/>
        <a:p>
          <a:endParaRPr lang="ru-RU"/>
        </a:p>
      </dgm:t>
    </dgm:pt>
    <dgm:pt modelId="{C6E36E02-6592-42B0-83EF-142B8020CF2C}">
      <dgm:prSet phldrT="[Текст]"/>
      <dgm:spPr/>
      <dgm:t>
        <a:bodyPr/>
        <a:lstStyle/>
        <a:p>
          <a:pPr algn="just"/>
          <a:r>
            <a:rPr lang="ru-RU" dirty="0" smtClean="0"/>
            <a:t>Создание платформы с исследовательскими инженерными проектами;</a:t>
          </a:r>
          <a:endParaRPr lang="ru-RU" dirty="0"/>
        </a:p>
      </dgm:t>
    </dgm:pt>
    <dgm:pt modelId="{7F1438FB-1019-4174-B8D2-B9EA5D64D689}" type="parTrans" cxnId="{8B256089-F951-41CB-B5EC-3AFD219257E6}">
      <dgm:prSet/>
      <dgm:spPr/>
      <dgm:t>
        <a:bodyPr/>
        <a:lstStyle/>
        <a:p>
          <a:endParaRPr lang="ru-RU"/>
        </a:p>
      </dgm:t>
    </dgm:pt>
    <dgm:pt modelId="{33A3917A-A4C9-4FE0-8CFA-D9EB46FC6CBE}" type="sibTrans" cxnId="{8B256089-F951-41CB-B5EC-3AFD219257E6}">
      <dgm:prSet/>
      <dgm:spPr/>
      <dgm:t>
        <a:bodyPr/>
        <a:lstStyle/>
        <a:p>
          <a:endParaRPr lang="ru-RU"/>
        </a:p>
      </dgm:t>
    </dgm:pt>
    <dgm:pt modelId="{F99EF8ED-BF66-4A93-879A-B2604FF20708}">
      <dgm:prSet phldrT="[Текст]"/>
      <dgm:spPr/>
      <dgm:t>
        <a:bodyPr/>
        <a:lstStyle/>
        <a:p>
          <a:pPr algn="l"/>
          <a:r>
            <a:rPr lang="ru-RU" dirty="0" smtClean="0"/>
            <a:t>  Реализация проектов учащихся через участие в научно-практических конференциях, конкурсах инженерной направленности;</a:t>
          </a:r>
          <a:endParaRPr lang="ru-RU" dirty="0"/>
        </a:p>
      </dgm:t>
    </dgm:pt>
    <dgm:pt modelId="{00E72EFC-5341-47FD-BDB3-CCC14ACA79EC}" type="parTrans" cxnId="{FCD82198-380B-477B-8739-AD9C58FDA363}">
      <dgm:prSet/>
      <dgm:spPr/>
      <dgm:t>
        <a:bodyPr/>
        <a:lstStyle/>
        <a:p>
          <a:endParaRPr lang="ru-RU"/>
        </a:p>
      </dgm:t>
    </dgm:pt>
    <dgm:pt modelId="{C7EA9BE7-D368-47BB-9FF7-426F99329BC3}" type="sibTrans" cxnId="{FCD82198-380B-477B-8739-AD9C58FDA363}">
      <dgm:prSet/>
      <dgm:spPr/>
      <dgm:t>
        <a:bodyPr/>
        <a:lstStyle/>
        <a:p>
          <a:endParaRPr lang="ru-RU"/>
        </a:p>
      </dgm:t>
    </dgm:pt>
    <dgm:pt modelId="{689A226B-D8CF-46E8-B086-0F8EA46974C9}">
      <dgm:prSet phldrT="[Текст]"/>
      <dgm:spPr/>
      <dgm:t>
        <a:bodyPr/>
        <a:lstStyle/>
        <a:p>
          <a:r>
            <a:rPr lang="ru-RU" dirty="0" smtClean="0"/>
            <a:t>Создание  собственных проектов, технологических разработок и  проведение исследований;</a:t>
          </a:r>
          <a:endParaRPr lang="ru-RU" dirty="0"/>
        </a:p>
      </dgm:t>
    </dgm:pt>
    <dgm:pt modelId="{4668DB37-00A1-49E3-B244-455E5AE62598}" type="parTrans" cxnId="{D6659FA1-263A-4B32-BD96-AC1302BD83EA}">
      <dgm:prSet/>
      <dgm:spPr/>
      <dgm:t>
        <a:bodyPr/>
        <a:lstStyle/>
        <a:p>
          <a:endParaRPr lang="ru-RU"/>
        </a:p>
      </dgm:t>
    </dgm:pt>
    <dgm:pt modelId="{0E8BCB7D-D507-4DB0-B1C5-591C4521A30B}" type="sibTrans" cxnId="{D6659FA1-263A-4B32-BD96-AC1302BD83EA}">
      <dgm:prSet/>
      <dgm:spPr/>
      <dgm:t>
        <a:bodyPr/>
        <a:lstStyle/>
        <a:p>
          <a:endParaRPr lang="ru-RU"/>
        </a:p>
      </dgm:t>
    </dgm:pt>
    <dgm:pt modelId="{13EFD7AC-8313-43E2-A2EE-2C90A9AE5A30}">
      <dgm:prSet phldrT="[Текст]"/>
      <dgm:spPr/>
      <dgm:t>
        <a:bodyPr/>
        <a:lstStyle/>
        <a:p>
          <a:r>
            <a:rPr lang="ru-RU" dirty="0" smtClean="0"/>
            <a:t>  Сотрудничество : школа, ВУЗ,  </a:t>
          </a:r>
          <a:r>
            <a:rPr lang="en-US" dirty="0" smtClean="0"/>
            <a:t>IT </a:t>
          </a:r>
          <a:r>
            <a:rPr lang="ru-RU" dirty="0" smtClean="0"/>
            <a:t>–парк;</a:t>
          </a:r>
          <a:r>
            <a:rPr lang="en-US" dirty="0" smtClean="0"/>
            <a:t> </a:t>
          </a:r>
          <a:r>
            <a:rPr lang="ru-RU" dirty="0" smtClean="0"/>
            <a:t>промышленный парк «Тюлячи»</a:t>
          </a:r>
          <a:endParaRPr lang="ru-RU" dirty="0"/>
        </a:p>
      </dgm:t>
    </dgm:pt>
    <dgm:pt modelId="{8F0FF572-A690-4A24-8110-0C0B98315ED7}" type="parTrans" cxnId="{D1DED5E8-06B2-4263-9F87-B5071AB1F7C7}">
      <dgm:prSet/>
      <dgm:spPr/>
      <dgm:t>
        <a:bodyPr/>
        <a:lstStyle/>
        <a:p>
          <a:endParaRPr lang="ru-RU"/>
        </a:p>
      </dgm:t>
    </dgm:pt>
    <dgm:pt modelId="{822FF6C3-215E-4EE7-8C3A-54C8C0FAE369}" type="sibTrans" cxnId="{D1DED5E8-06B2-4263-9F87-B5071AB1F7C7}">
      <dgm:prSet/>
      <dgm:spPr/>
      <dgm:t>
        <a:bodyPr/>
        <a:lstStyle/>
        <a:p>
          <a:endParaRPr lang="ru-RU"/>
        </a:p>
      </dgm:t>
    </dgm:pt>
    <dgm:pt modelId="{E908D984-8085-4717-8842-595A604FDCC6}">
      <dgm:prSet phldrT="[Текст]"/>
      <dgm:spPr/>
      <dgm:t>
        <a:bodyPr/>
        <a:lstStyle/>
        <a:p>
          <a:r>
            <a:rPr lang="ru-RU" dirty="0" smtClean="0"/>
            <a:t>Формирование инженерного мышления и креативности  учащихся; </a:t>
          </a:r>
          <a:endParaRPr lang="ru-RU" dirty="0"/>
        </a:p>
      </dgm:t>
    </dgm:pt>
    <dgm:pt modelId="{15C71504-BF01-4C59-B286-19A2F2AE956A}" type="parTrans" cxnId="{9126C8DB-7787-4C3F-A3E9-6799C883FA05}">
      <dgm:prSet/>
      <dgm:spPr/>
      <dgm:t>
        <a:bodyPr/>
        <a:lstStyle/>
        <a:p>
          <a:endParaRPr lang="ru-RU"/>
        </a:p>
      </dgm:t>
    </dgm:pt>
    <dgm:pt modelId="{D2785503-1CF6-4AAE-ACDB-C5141210ED9F}" type="sibTrans" cxnId="{9126C8DB-7787-4C3F-A3E9-6799C883FA05}">
      <dgm:prSet/>
      <dgm:spPr/>
      <dgm:t>
        <a:bodyPr/>
        <a:lstStyle/>
        <a:p>
          <a:endParaRPr lang="ru-RU"/>
        </a:p>
      </dgm:t>
    </dgm:pt>
    <dgm:pt modelId="{F8DE13F0-1109-49F2-A8D1-960C5F98383A}">
      <dgm:prSet phldrT="[Текст]"/>
      <dgm:spPr/>
      <dgm:t>
        <a:bodyPr/>
        <a:lstStyle/>
        <a:p>
          <a:pPr algn="l"/>
          <a:endParaRPr lang="ru-RU" dirty="0"/>
        </a:p>
      </dgm:t>
    </dgm:pt>
    <dgm:pt modelId="{57B87109-64B9-4E95-9B16-C69476FC9373}" type="parTrans" cxnId="{F593D4C3-9D59-4323-9CDD-D51BE39354E5}">
      <dgm:prSet/>
      <dgm:spPr/>
      <dgm:t>
        <a:bodyPr/>
        <a:lstStyle/>
        <a:p>
          <a:endParaRPr lang="ru-RU"/>
        </a:p>
      </dgm:t>
    </dgm:pt>
    <dgm:pt modelId="{98C7DF9D-E0FB-492B-AAC1-5EF223ACC5B1}" type="sibTrans" cxnId="{F593D4C3-9D59-4323-9CDD-D51BE39354E5}">
      <dgm:prSet/>
      <dgm:spPr/>
      <dgm:t>
        <a:bodyPr/>
        <a:lstStyle/>
        <a:p>
          <a:endParaRPr lang="ru-RU"/>
        </a:p>
      </dgm:t>
    </dgm:pt>
    <dgm:pt modelId="{2AEDA4D7-FA46-48DE-9BA0-777F3DF77944}">
      <dgm:prSet phldrT="[Текст]"/>
      <dgm:spPr/>
      <dgm:t>
        <a:bodyPr/>
        <a:lstStyle/>
        <a:p>
          <a:pPr algn="l"/>
          <a:r>
            <a:rPr lang="ru-RU" dirty="0" smtClean="0"/>
            <a:t> Инновационная образовательная среда, способствующая подготовки к поступлению в ВУЗы технического направления </a:t>
          </a:r>
          <a:endParaRPr lang="ru-RU" dirty="0"/>
        </a:p>
      </dgm:t>
    </dgm:pt>
    <dgm:pt modelId="{47367180-C5AB-475B-A283-AF5F2C732987}" type="parTrans" cxnId="{B1AC7F56-0777-404B-83E0-4B861D66237D}">
      <dgm:prSet/>
      <dgm:spPr/>
      <dgm:t>
        <a:bodyPr/>
        <a:lstStyle/>
        <a:p>
          <a:endParaRPr lang="ru-RU"/>
        </a:p>
      </dgm:t>
    </dgm:pt>
    <dgm:pt modelId="{8FEADB5B-7CA9-435E-9EF2-857AF07B9540}" type="sibTrans" cxnId="{B1AC7F56-0777-404B-83E0-4B861D66237D}">
      <dgm:prSet/>
      <dgm:spPr/>
      <dgm:t>
        <a:bodyPr/>
        <a:lstStyle/>
        <a:p>
          <a:endParaRPr lang="ru-RU"/>
        </a:p>
      </dgm:t>
    </dgm:pt>
    <dgm:pt modelId="{297E64B6-2C2F-4A95-BFA9-2EB16BB2D78D}">
      <dgm:prSet phldrT="[Текст]"/>
      <dgm:spPr/>
      <dgm:t>
        <a:bodyPr/>
        <a:lstStyle/>
        <a:p>
          <a:pPr algn="l"/>
          <a:endParaRPr lang="ru-RU" dirty="0"/>
        </a:p>
      </dgm:t>
    </dgm:pt>
    <dgm:pt modelId="{75AB29A9-BD9A-48F9-9E64-2EA0C351F47B}" type="parTrans" cxnId="{16E35A17-3D09-41B6-AEB8-C27CB869FBC4}">
      <dgm:prSet/>
      <dgm:spPr/>
    </dgm:pt>
    <dgm:pt modelId="{02DE958F-D6E0-4E27-9E66-5C751468B307}" type="sibTrans" cxnId="{16E35A17-3D09-41B6-AEB8-C27CB869FBC4}">
      <dgm:prSet/>
      <dgm:spPr/>
    </dgm:pt>
    <dgm:pt modelId="{61E112CB-3813-4C36-AD90-16D6A8324EFD}" type="pres">
      <dgm:prSet presAssocID="{A56ED399-FE2C-43CC-9779-D2BE8A8DE0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B0BB75-C514-45EF-872F-E6FB43004C07}" type="pres">
      <dgm:prSet presAssocID="{F92D7834-7B4D-4693-9154-95CC967F96AD}" presName="composite" presStyleCnt="0"/>
      <dgm:spPr/>
    </dgm:pt>
    <dgm:pt modelId="{647CC8CF-CC78-4A0A-90CE-FB498B2F5893}" type="pres">
      <dgm:prSet presAssocID="{F92D7834-7B4D-4693-9154-95CC967F96A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86741-E00C-4A86-964C-27B98A473254}" type="pres">
      <dgm:prSet presAssocID="{F92D7834-7B4D-4693-9154-95CC967F96A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98C051-C71A-4F9E-9FEF-F3F121127DF5}" type="pres">
      <dgm:prSet presAssocID="{05615BC5-4204-4DC6-8DEF-CF030548A949}" presName="space" presStyleCnt="0"/>
      <dgm:spPr/>
    </dgm:pt>
    <dgm:pt modelId="{FE0A6B0D-B5A2-401B-9222-6C47D64E5997}" type="pres">
      <dgm:prSet presAssocID="{51C4A14B-E7B8-40F1-8AA3-FDF7C02C3212}" presName="composite" presStyleCnt="0"/>
      <dgm:spPr/>
    </dgm:pt>
    <dgm:pt modelId="{24EDCC64-D91F-4ECB-9643-FD1C6C7B86D9}" type="pres">
      <dgm:prSet presAssocID="{51C4A14B-E7B8-40F1-8AA3-FDF7C02C3212}" presName="parTx" presStyleLbl="alignNode1" presStyleIdx="1" presStyleCnt="3" custLinFactNeighborX="505" custLinFactNeighborY="-23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083B8-CDA2-4E6A-9C24-793E74A2076A}" type="pres">
      <dgm:prSet presAssocID="{51C4A14B-E7B8-40F1-8AA3-FDF7C02C321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08B7C-22E9-4BFF-843B-5934AD0FF2F1}" type="pres">
      <dgm:prSet presAssocID="{419522D0-DAD1-44FB-A740-F63788E79B23}" presName="space" presStyleCnt="0"/>
      <dgm:spPr/>
    </dgm:pt>
    <dgm:pt modelId="{FFEA865B-E1E2-4D25-9556-65171C081014}" type="pres">
      <dgm:prSet presAssocID="{67B856EA-A1DF-4EC0-BB9F-D5F445A5B054}" presName="composite" presStyleCnt="0"/>
      <dgm:spPr/>
    </dgm:pt>
    <dgm:pt modelId="{ECAB312A-F484-47C8-9C9F-C0F60E63C15A}" type="pres">
      <dgm:prSet presAssocID="{67B856EA-A1DF-4EC0-BB9F-D5F445A5B054}" presName="parTx" presStyleLbl="alignNode1" presStyleIdx="2" presStyleCnt="3" custLinFactNeighborX="7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E8A0A-5804-4BD5-8412-71B79F5159D2}" type="pres">
      <dgm:prSet presAssocID="{67B856EA-A1DF-4EC0-BB9F-D5F445A5B05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AE008A-0CA3-4DE5-8466-E4CBCA6E3E2D}" type="presOf" srcId="{13EFD7AC-8313-43E2-A2EE-2C90A9AE5A30}" destId="{50E083B8-CDA2-4E6A-9C24-793E74A2076A}" srcOrd="0" destOrd="2" presId="urn:microsoft.com/office/officeart/2005/8/layout/hList1"/>
    <dgm:cxn modelId="{87F1CF90-ADEC-44B2-956C-B19145571449}" type="presOf" srcId="{51C4A14B-E7B8-40F1-8AA3-FDF7C02C3212}" destId="{24EDCC64-D91F-4ECB-9643-FD1C6C7B86D9}" srcOrd="0" destOrd="0" presId="urn:microsoft.com/office/officeart/2005/8/layout/hList1"/>
    <dgm:cxn modelId="{3E7E49B9-AB8F-4CB0-ACBD-578EB117BBF3}" type="presOf" srcId="{67B856EA-A1DF-4EC0-BB9F-D5F445A5B054}" destId="{ECAB312A-F484-47C8-9C9F-C0F60E63C15A}" srcOrd="0" destOrd="0" presId="urn:microsoft.com/office/officeart/2005/8/layout/hList1"/>
    <dgm:cxn modelId="{FE07B90F-20B7-48E2-89EE-B1BAEEB1B0C7}" type="presOf" srcId="{4B271AB7-51AC-49CF-818C-26F79924183C}" destId="{A1586741-E00C-4A86-964C-27B98A473254}" srcOrd="0" destOrd="0" presId="urn:microsoft.com/office/officeart/2005/8/layout/hList1"/>
    <dgm:cxn modelId="{B1AC7F56-0777-404B-83E0-4B861D66237D}" srcId="{67B856EA-A1DF-4EC0-BB9F-D5F445A5B054}" destId="{2AEDA4D7-FA46-48DE-9BA0-777F3DF77944}" srcOrd="4" destOrd="0" parTransId="{47367180-C5AB-475B-A283-AF5F2C732987}" sibTransId="{8FEADB5B-7CA9-435E-9EF2-857AF07B9540}"/>
    <dgm:cxn modelId="{439E19B2-BA4B-4F86-BB87-114BF05E02A9}" type="presOf" srcId="{C6E36E02-6592-42B0-83EF-142B8020CF2C}" destId="{35DE8A0A-5804-4BD5-8412-71B79F5159D2}" srcOrd="0" destOrd="0" presId="urn:microsoft.com/office/officeart/2005/8/layout/hList1"/>
    <dgm:cxn modelId="{FCD82198-380B-477B-8739-AD9C58FDA363}" srcId="{67B856EA-A1DF-4EC0-BB9F-D5F445A5B054}" destId="{F99EF8ED-BF66-4A93-879A-B2604FF20708}" srcOrd="2" destOrd="0" parTransId="{00E72EFC-5341-47FD-BDB3-CCC14ACA79EC}" sibTransId="{C7EA9BE7-D368-47BB-9FF7-426F99329BC3}"/>
    <dgm:cxn modelId="{770F07B9-5915-4161-B167-80E518FF6AC3}" srcId="{A56ED399-FE2C-43CC-9779-D2BE8A8DE066}" destId="{51C4A14B-E7B8-40F1-8AA3-FDF7C02C3212}" srcOrd="1" destOrd="0" parTransId="{66EE9DA1-9F64-4F80-B28D-10D328E4550A}" sibTransId="{419522D0-DAD1-44FB-A740-F63788E79B23}"/>
    <dgm:cxn modelId="{C6AA05EC-C953-4330-8004-A5B803CFDA26}" type="presOf" srcId="{F92D7834-7B4D-4693-9154-95CC967F96AD}" destId="{647CC8CF-CC78-4A0A-90CE-FB498B2F5893}" srcOrd="0" destOrd="0" presId="urn:microsoft.com/office/officeart/2005/8/layout/hList1"/>
    <dgm:cxn modelId="{D1DED5E8-06B2-4263-9F87-B5071AB1F7C7}" srcId="{51C4A14B-E7B8-40F1-8AA3-FDF7C02C3212}" destId="{13EFD7AC-8313-43E2-A2EE-2C90A9AE5A30}" srcOrd="2" destOrd="0" parTransId="{8F0FF572-A690-4A24-8110-0C0B98315ED7}" sibTransId="{822FF6C3-215E-4EE7-8C3A-54C8C0FAE369}"/>
    <dgm:cxn modelId="{F86DDEF1-44F0-4CBF-9DF1-5A7A1D0C76A2}" type="presOf" srcId="{F8DE13F0-1109-49F2-A8D1-960C5F98383A}" destId="{35DE8A0A-5804-4BD5-8412-71B79F5159D2}" srcOrd="0" destOrd="1" presId="urn:microsoft.com/office/officeart/2005/8/layout/hList1"/>
    <dgm:cxn modelId="{8B256089-F951-41CB-B5EC-3AFD219257E6}" srcId="{67B856EA-A1DF-4EC0-BB9F-D5F445A5B054}" destId="{C6E36E02-6592-42B0-83EF-142B8020CF2C}" srcOrd="0" destOrd="0" parTransId="{7F1438FB-1019-4174-B8D2-B9EA5D64D689}" sibTransId="{33A3917A-A4C9-4FE0-8CFA-D9EB46FC6CBE}"/>
    <dgm:cxn modelId="{4CAB92E6-3BCF-42C8-AB68-3571A3BB9C48}" type="presOf" srcId="{2AEDA4D7-FA46-48DE-9BA0-777F3DF77944}" destId="{35DE8A0A-5804-4BD5-8412-71B79F5159D2}" srcOrd="0" destOrd="4" presId="urn:microsoft.com/office/officeart/2005/8/layout/hList1"/>
    <dgm:cxn modelId="{9126C8DB-7787-4C3F-A3E9-6799C883FA05}" srcId="{F92D7834-7B4D-4693-9154-95CC967F96AD}" destId="{E908D984-8085-4717-8842-595A604FDCC6}" srcOrd="1" destOrd="0" parTransId="{15C71504-BF01-4C59-B286-19A2F2AE956A}" sibTransId="{D2785503-1CF6-4AAE-ACDB-C5141210ED9F}"/>
    <dgm:cxn modelId="{16E35A17-3D09-41B6-AEB8-C27CB869FBC4}" srcId="{67B856EA-A1DF-4EC0-BB9F-D5F445A5B054}" destId="{297E64B6-2C2F-4A95-BFA9-2EB16BB2D78D}" srcOrd="3" destOrd="0" parTransId="{75AB29A9-BD9A-48F9-9E64-2EA0C351F47B}" sibTransId="{02DE958F-D6E0-4E27-9E66-5C751468B307}"/>
    <dgm:cxn modelId="{35D752DC-D7A0-4FE9-8C07-FA8352715609}" srcId="{A56ED399-FE2C-43CC-9779-D2BE8A8DE066}" destId="{67B856EA-A1DF-4EC0-BB9F-D5F445A5B054}" srcOrd="2" destOrd="0" parTransId="{32C55BD2-820B-408A-A0CE-8A02F28465F1}" sibTransId="{502FB291-3E91-4B06-9D6D-9CAECC16CF7A}"/>
    <dgm:cxn modelId="{2549AB1A-986B-452A-97CC-7DAE247A643B}" srcId="{51C4A14B-E7B8-40F1-8AA3-FDF7C02C3212}" destId="{EBC1F02C-0118-4871-81C7-E5D2699211D1}" srcOrd="0" destOrd="0" parTransId="{B29F7867-68EC-4DDC-8641-23824A51D9FC}" sibTransId="{982CD97B-7766-4164-B1AE-9E7B6284AF66}"/>
    <dgm:cxn modelId="{A324FB5F-ADFA-4C70-8A98-D93B62721A3A}" type="presOf" srcId="{A56ED399-FE2C-43CC-9779-D2BE8A8DE066}" destId="{61E112CB-3813-4C36-AD90-16D6A8324EFD}" srcOrd="0" destOrd="0" presId="urn:microsoft.com/office/officeart/2005/8/layout/hList1"/>
    <dgm:cxn modelId="{635FF748-6240-44AA-9AAE-DE68B9BDF5AC}" type="presOf" srcId="{297E64B6-2C2F-4A95-BFA9-2EB16BB2D78D}" destId="{35DE8A0A-5804-4BD5-8412-71B79F5159D2}" srcOrd="0" destOrd="3" presId="urn:microsoft.com/office/officeart/2005/8/layout/hList1"/>
    <dgm:cxn modelId="{CF77FACA-CD2A-4C78-B944-1EDA31A6B77C}" type="presOf" srcId="{689A226B-D8CF-46E8-B086-0F8EA46974C9}" destId="{50E083B8-CDA2-4E6A-9C24-793E74A2076A}" srcOrd="0" destOrd="1" presId="urn:microsoft.com/office/officeart/2005/8/layout/hList1"/>
    <dgm:cxn modelId="{EC2FBA50-A65D-4D00-BFDC-0414C406BC88}" type="presOf" srcId="{E908D984-8085-4717-8842-595A604FDCC6}" destId="{A1586741-E00C-4A86-964C-27B98A473254}" srcOrd="0" destOrd="1" presId="urn:microsoft.com/office/officeart/2005/8/layout/hList1"/>
    <dgm:cxn modelId="{DDDE5B67-12C2-409A-8172-A6DFA3F7CBC4}" srcId="{A56ED399-FE2C-43CC-9779-D2BE8A8DE066}" destId="{F92D7834-7B4D-4693-9154-95CC967F96AD}" srcOrd="0" destOrd="0" parTransId="{4D679C47-014C-4B25-BA80-FB4CD09E7CD1}" sibTransId="{05615BC5-4204-4DC6-8DEF-CF030548A949}"/>
    <dgm:cxn modelId="{F593D4C3-9D59-4323-9CDD-D51BE39354E5}" srcId="{67B856EA-A1DF-4EC0-BB9F-D5F445A5B054}" destId="{F8DE13F0-1109-49F2-A8D1-960C5F98383A}" srcOrd="1" destOrd="0" parTransId="{57B87109-64B9-4E95-9B16-C69476FC9373}" sibTransId="{98C7DF9D-E0FB-492B-AAC1-5EF223ACC5B1}"/>
    <dgm:cxn modelId="{74DEA465-ADED-4182-BACB-56B3B8A70F90}" type="presOf" srcId="{EBC1F02C-0118-4871-81C7-E5D2699211D1}" destId="{50E083B8-CDA2-4E6A-9C24-793E74A2076A}" srcOrd="0" destOrd="0" presId="urn:microsoft.com/office/officeart/2005/8/layout/hList1"/>
    <dgm:cxn modelId="{D6659FA1-263A-4B32-BD96-AC1302BD83EA}" srcId="{51C4A14B-E7B8-40F1-8AA3-FDF7C02C3212}" destId="{689A226B-D8CF-46E8-B086-0F8EA46974C9}" srcOrd="1" destOrd="0" parTransId="{4668DB37-00A1-49E3-B244-455E5AE62598}" sibTransId="{0E8BCB7D-D507-4DB0-B1C5-591C4521A30B}"/>
    <dgm:cxn modelId="{D230D972-10E5-42C9-859C-44AD6E5F384E}" srcId="{F92D7834-7B4D-4693-9154-95CC967F96AD}" destId="{4B271AB7-51AC-49CF-818C-26F79924183C}" srcOrd="0" destOrd="0" parTransId="{07D6F8BA-5407-47B5-97F1-4FA17B1E9177}" sibTransId="{043F2533-196E-4A87-99BC-9107A4343A18}"/>
    <dgm:cxn modelId="{5290A0B7-2730-4392-BE54-6A9FCCA9766E}" type="presOf" srcId="{F99EF8ED-BF66-4A93-879A-B2604FF20708}" destId="{35DE8A0A-5804-4BD5-8412-71B79F5159D2}" srcOrd="0" destOrd="2" presId="urn:microsoft.com/office/officeart/2005/8/layout/hList1"/>
    <dgm:cxn modelId="{B87ED3B6-2984-46D0-9447-7EA725CDD83E}" type="presParOf" srcId="{61E112CB-3813-4C36-AD90-16D6A8324EFD}" destId="{29B0BB75-C514-45EF-872F-E6FB43004C07}" srcOrd="0" destOrd="0" presId="urn:microsoft.com/office/officeart/2005/8/layout/hList1"/>
    <dgm:cxn modelId="{12A6E17B-6D3A-4FF6-9985-314B94D66C37}" type="presParOf" srcId="{29B0BB75-C514-45EF-872F-E6FB43004C07}" destId="{647CC8CF-CC78-4A0A-90CE-FB498B2F5893}" srcOrd="0" destOrd="0" presId="urn:microsoft.com/office/officeart/2005/8/layout/hList1"/>
    <dgm:cxn modelId="{70A497FB-8B90-4A51-BAAB-F6FE0990109A}" type="presParOf" srcId="{29B0BB75-C514-45EF-872F-E6FB43004C07}" destId="{A1586741-E00C-4A86-964C-27B98A473254}" srcOrd="1" destOrd="0" presId="urn:microsoft.com/office/officeart/2005/8/layout/hList1"/>
    <dgm:cxn modelId="{5EC2D8A1-60BC-4549-A641-700FA997AC8D}" type="presParOf" srcId="{61E112CB-3813-4C36-AD90-16D6A8324EFD}" destId="{0298C051-C71A-4F9E-9FEF-F3F121127DF5}" srcOrd="1" destOrd="0" presId="urn:microsoft.com/office/officeart/2005/8/layout/hList1"/>
    <dgm:cxn modelId="{63046B51-7CC9-44A0-8A26-017B9C6F11A2}" type="presParOf" srcId="{61E112CB-3813-4C36-AD90-16D6A8324EFD}" destId="{FE0A6B0D-B5A2-401B-9222-6C47D64E5997}" srcOrd="2" destOrd="0" presId="urn:microsoft.com/office/officeart/2005/8/layout/hList1"/>
    <dgm:cxn modelId="{F9C5433B-82F2-4DB4-92CD-EEF1ABCB2FFC}" type="presParOf" srcId="{FE0A6B0D-B5A2-401B-9222-6C47D64E5997}" destId="{24EDCC64-D91F-4ECB-9643-FD1C6C7B86D9}" srcOrd="0" destOrd="0" presId="urn:microsoft.com/office/officeart/2005/8/layout/hList1"/>
    <dgm:cxn modelId="{021B19B6-0CE1-4CF6-B465-D788A63A7B60}" type="presParOf" srcId="{FE0A6B0D-B5A2-401B-9222-6C47D64E5997}" destId="{50E083B8-CDA2-4E6A-9C24-793E74A2076A}" srcOrd="1" destOrd="0" presId="urn:microsoft.com/office/officeart/2005/8/layout/hList1"/>
    <dgm:cxn modelId="{B74725A0-2A5D-49B6-9317-79117C15BB6D}" type="presParOf" srcId="{61E112CB-3813-4C36-AD90-16D6A8324EFD}" destId="{01808B7C-22E9-4BFF-843B-5934AD0FF2F1}" srcOrd="3" destOrd="0" presId="urn:microsoft.com/office/officeart/2005/8/layout/hList1"/>
    <dgm:cxn modelId="{9E0D6673-CF3A-4290-88C5-D35873BE583A}" type="presParOf" srcId="{61E112CB-3813-4C36-AD90-16D6A8324EFD}" destId="{FFEA865B-E1E2-4D25-9556-65171C081014}" srcOrd="4" destOrd="0" presId="urn:microsoft.com/office/officeart/2005/8/layout/hList1"/>
    <dgm:cxn modelId="{4CD46B9A-082B-41D5-8EC9-67AB08DCD7DC}" type="presParOf" srcId="{FFEA865B-E1E2-4D25-9556-65171C081014}" destId="{ECAB312A-F484-47C8-9C9F-C0F60E63C15A}" srcOrd="0" destOrd="0" presId="urn:microsoft.com/office/officeart/2005/8/layout/hList1"/>
    <dgm:cxn modelId="{3B476F9A-15CC-441C-B863-02F25C52D62F}" type="presParOf" srcId="{FFEA865B-E1E2-4D25-9556-65171C081014}" destId="{35DE8A0A-5804-4BD5-8412-71B79F5159D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A671C3-A70A-4F06-BB2D-BC3DED4211B1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D0285B7-3624-4C27-97F6-65637EA2DE5F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Способствовать формированию у учащихся логического, системного, творческого мышления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2281BB-1B16-404C-9B11-BD9B5175DA7F}" type="parTrans" cxnId="{96FB7F0E-460E-42A7-B485-4B78E7F8341C}">
      <dgm:prSet/>
      <dgm:spPr/>
      <dgm:t>
        <a:bodyPr/>
        <a:lstStyle/>
        <a:p>
          <a:endParaRPr lang="ru-RU"/>
        </a:p>
      </dgm:t>
    </dgm:pt>
    <dgm:pt modelId="{16A36DE9-5F26-4D43-AE56-BAC38691CCCB}" type="sibTrans" cxnId="{96FB7F0E-460E-42A7-B485-4B78E7F8341C}">
      <dgm:prSet/>
      <dgm:spPr/>
      <dgm:t>
        <a:bodyPr/>
        <a:lstStyle/>
        <a:p>
          <a:endParaRPr lang="ru-RU"/>
        </a:p>
      </dgm:t>
    </dgm:pt>
    <dgm:pt modelId="{1D18199B-4BEA-4D7D-A8FD-79004487C067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у школьников навыки исследовательской деятельности, приобщить их к решению реальных инженерных задач и работе в команде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C23337-F3BA-4D9C-84D7-E328249F624A}" type="parTrans" cxnId="{159D0DCF-68C2-48D6-9B80-FD7F6CB32533}">
      <dgm:prSet/>
      <dgm:spPr/>
      <dgm:t>
        <a:bodyPr/>
        <a:lstStyle/>
        <a:p>
          <a:endParaRPr lang="ru-RU"/>
        </a:p>
      </dgm:t>
    </dgm:pt>
    <dgm:pt modelId="{90F2E9EB-3CD7-4636-90B0-0636F7D8F52E}" type="sibTrans" cxnId="{159D0DCF-68C2-48D6-9B80-FD7F6CB32533}">
      <dgm:prSet/>
      <dgm:spPr/>
      <dgm:t>
        <a:bodyPr/>
        <a:lstStyle/>
        <a:p>
          <a:endParaRPr lang="ru-RU"/>
        </a:p>
      </dgm:t>
    </dgm:pt>
    <dgm:pt modelId="{00909454-859B-4141-9601-42D284BD8127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Организовать со  специалистами ВУЗов и ресурсных центров  мастер-классы по робототехнике, черчению, 3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 </a:t>
          </a:r>
          <a:r>
            <a:rPr lang="tt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моделированию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1F31A0-FDB6-4928-BCD4-1ACAE68AE33C}" type="parTrans" cxnId="{E8919EC7-C781-473E-911C-B2376F1F3391}">
      <dgm:prSet/>
      <dgm:spPr/>
      <dgm:t>
        <a:bodyPr/>
        <a:lstStyle/>
        <a:p>
          <a:endParaRPr lang="ru-RU"/>
        </a:p>
      </dgm:t>
    </dgm:pt>
    <dgm:pt modelId="{B4E8B3FD-E5EE-47CB-83F8-1CCA3C882D91}" type="sibTrans" cxnId="{E8919EC7-C781-473E-911C-B2376F1F3391}">
      <dgm:prSet/>
      <dgm:spPr/>
      <dgm:t>
        <a:bodyPr/>
        <a:lstStyle/>
        <a:p>
          <a:endParaRPr lang="ru-RU"/>
        </a:p>
      </dgm:t>
    </dgm:pt>
    <dgm:pt modelId="{139120A6-A62B-47E1-8B59-31162D068E0E}" type="pres">
      <dgm:prSet presAssocID="{83A671C3-A70A-4F06-BB2D-BC3DED4211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0F40B2-144E-4E72-9E24-6318920AC0A3}" type="pres">
      <dgm:prSet presAssocID="{2D0285B7-3624-4C27-97F6-65637EA2DE5F}" presName="parentLin" presStyleCnt="0"/>
      <dgm:spPr/>
    </dgm:pt>
    <dgm:pt modelId="{CF21C665-B19E-469C-8B71-82AB5EE45131}" type="pres">
      <dgm:prSet presAssocID="{2D0285B7-3624-4C27-97F6-65637EA2DE5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B007B84-6E3F-4E6B-8DA1-CBEDADC5BEEA}" type="pres">
      <dgm:prSet presAssocID="{2D0285B7-3624-4C27-97F6-65637EA2DE5F}" presName="parentText" presStyleLbl="node1" presStyleIdx="0" presStyleCnt="3" custScaleX="112241" custScaleY="35487" custLinFactNeighborX="-48638" custLinFactNeighborY="-873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770F79-97AA-42E7-865B-A7460C2D2252}" type="pres">
      <dgm:prSet presAssocID="{2D0285B7-3624-4C27-97F6-65637EA2DE5F}" presName="negativeSpace" presStyleCnt="0"/>
      <dgm:spPr/>
    </dgm:pt>
    <dgm:pt modelId="{8B76521D-E7C0-4456-B4FA-00C7AC985D1D}" type="pres">
      <dgm:prSet presAssocID="{2D0285B7-3624-4C27-97F6-65637EA2DE5F}" presName="childText" presStyleLbl="conFgAcc1" presStyleIdx="0" presStyleCnt="3" custScaleX="100000" custScaleY="15905" custLinFactY="-34302" custLinFactNeighborX="0" custLinFactNeighborY="-100000">
        <dgm:presLayoutVars>
          <dgm:bulletEnabled val="1"/>
        </dgm:presLayoutVars>
      </dgm:prSet>
      <dgm:spPr/>
    </dgm:pt>
    <dgm:pt modelId="{2AA2FC80-265D-4135-824E-5241A4E44155}" type="pres">
      <dgm:prSet presAssocID="{16A36DE9-5F26-4D43-AE56-BAC38691CCCB}" presName="spaceBetweenRectangles" presStyleCnt="0"/>
      <dgm:spPr/>
    </dgm:pt>
    <dgm:pt modelId="{0998EA5D-B3E4-4CF9-9BCF-C6BC3E3B0107}" type="pres">
      <dgm:prSet presAssocID="{1D18199B-4BEA-4D7D-A8FD-79004487C067}" presName="parentLin" presStyleCnt="0"/>
      <dgm:spPr/>
    </dgm:pt>
    <dgm:pt modelId="{1E074534-5613-4E0F-8F9E-29C9073B62B0}" type="pres">
      <dgm:prSet presAssocID="{1D18199B-4BEA-4D7D-A8FD-79004487C06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169E8DA-33C6-4CB8-AA53-DE5CAFDE62DF}" type="pres">
      <dgm:prSet presAssocID="{1D18199B-4BEA-4D7D-A8FD-79004487C067}" presName="parentText" presStyleLbl="node1" presStyleIdx="1" presStyleCnt="3" custScaleX="122972" custScaleY="38394" custLinFactNeighborX="-45680" custLinFactNeighborY="-530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006D1-64B3-4E2B-AEC1-EFB1DA779625}" type="pres">
      <dgm:prSet presAssocID="{1D18199B-4BEA-4D7D-A8FD-79004487C067}" presName="negativeSpace" presStyleCnt="0"/>
      <dgm:spPr/>
    </dgm:pt>
    <dgm:pt modelId="{E0A4150C-0EBC-453E-A2DA-CF39EE4DF76E}" type="pres">
      <dgm:prSet presAssocID="{1D18199B-4BEA-4D7D-A8FD-79004487C067}" presName="childText" presStyleLbl="conFgAcc1" presStyleIdx="1" presStyleCnt="3" custScaleX="100000" custScaleY="24330" custLinFactY="-18481" custLinFactNeighborX="76" custLinFactNeighborY="-100000">
        <dgm:presLayoutVars>
          <dgm:bulletEnabled val="1"/>
        </dgm:presLayoutVars>
      </dgm:prSet>
      <dgm:spPr/>
    </dgm:pt>
    <dgm:pt modelId="{BAB1A0BA-7B1E-4342-8B35-71C6CEEDF4FB}" type="pres">
      <dgm:prSet presAssocID="{90F2E9EB-3CD7-4636-90B0-0636F7D8F52E}" presName="spaceBetweenRectangles" presStyleCnt="0"/>
      <dgm:spPr/>
    </dgm:pt>
    <dgm:pt modelId="{BD663D78-CEEE-4026-ABD0-46F88E959459}" type="pres">
      <dgm:prSet presAssocID="{00909454-859B-4141-9601-42D284BD8127}" presName="parentLin" presStyleCnt="0"/>
      <dgm:spPr/>
    </dgm:pt>
    <dgm:pt modelId="{3E4B8703-F09C-40F3-8430-449D8B6860B7}" type="pres">
      <dgm:prSet presAssocID="{00909454-859B-4141-9601-42D284BD812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1F28B24-0A0D-4983-BE6C-9EEAF299A1D0}" type="pres">
      <dgm:prSet presAssocID="{00909454-859B-4141-9601-42D284BD8127}" presName="parentText" presStyleLbl="node1" presStyleIdx="2" presStyleCnt="3" custScaleX="143662" custScaleY="39708" custLinFactNeighborX="-54026" custLinFactNeighborY="-339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6E001-E2A6-4966-B58F-713E3142AE00}" type="pres">
      <dgm:prSet presAssocID="{00909454-859B-4141-9601-42D284BD8127}" presName="negativeSpace" presStyleCnt="0"/>
      <dgm:spPr/>
    </dgm:pt>
    <dgm:pt modelId="{7AB4D1A0-C79F-4F67-81A7-162716BD1AD2}" type="pres">
      <dgm:prSet presAssocID="{00909454-859B-4141-9601-42D284BD8127}" presName="childText" presStyleLbl="conFgAcc1" presStyleIdx="2" presStyleCnt="3" custScaleX="100000" custScaleY="18769" custLinFactNeighborX="0" custLinFactNeighborY="-26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AD2DA6-B745-4F32-B4E1-A7488416F7AE}" type="presOf" srcId="{2D0285B7-3624-4C27-97F6-65637EA2DE5F}" destId="{4B007B84-6E3F-4E6B-8DA1-CBEDADC5BEEA}" srcOrd="1" destOrd="0" presId="urn:microsoft.com/office/officeart/2005/8/layout/list1"/>
    <dgm:cxn modelId="{F77C2763-D9EA-45AE-BD6F-34654BB74EA8}" type="presOf" srcId="{00909454-859B-4141-9601-42D284BD8127}" destId="{3E4B8703-F09C-40F3-8430-449D8B6860B7}" srcOrd="0" destOrd="0" presId="urn:microsoft.com/office/officeart/2005/8/layout/list1"/>
    <dgm:cxn modelId="{9C208AA0-BD0D-493C-A846-00779B9D6490}" type="presOf" srcId="{1D18199B-4BEA-4D7D-A8FD-79004487C067}" destId="{1E074534-5613-4E0F-8F9E-29C9073B62B0}" srcOrd="0" destOrd="0" presId="urn:microsoft.com/office/officeart/2005/8/layout/list1"/>
    <dgm:cxn modelId="{E8919EC7-C781-473E-911C-B2376F1F3391}" srcId="{83A671C3-A70A-4F06-BB2D-BC3DED4211B1}" destId="{00909454-859B-4141-9601-42D284BD8127}" srcOrd="2" destOrd="0" parTransId="{441F31A0-FDB6-4928-BCD4-1ACAE68AE33C}" sibTransId="{B4E8B3FD-E5EE-47CB-83F8-1CCA3C882D91}"/>
    <dgm:cxn modelId="{761D1989-35A2-414E-B27F-218321945BAC}" type="presOf" srcId="{1D18199B-4BEA-4D7D-A8FD-79004487C067}" destId="{C169E8DA-33C6-4CB8-AA53-DE5CAFDE62DF}" srcOrd="1" destOrd="0" presId="urn:microsoft.com/office/officeart/2005/8/layout/list1"/>
    <dgm:cxn modelId="{6984FDD0-D055-4229-9A58-F981435CA1CE}" type="presOf" srcId="{83A671C3-A70A-4F06-BB2D-BC3DED4211B1}" destId="{139120A6-A62B-47E1-8B59-31162D068E0E}" srcOrd="0" destOrd="0" presId="urn:microsoft.com/office/officeart/2005/8/layout/list1"/>
    <dgm:cxn modelId="{007541D6-D8BE-4380-A321-D970FCA90444}" type="presOf" srcId="{2D0285B7-3624-4C27-97F6-65637EA2DE5F}" destId="{CF21C665-B19E-469C-8B71-82AB5EE45131}" srcOrd="0" destOrd="0" presId="urn:microsoft.com/office/officeart/2005/8/layout/list1"/>
    <dgm:cxn modelId="{0E06EFD7-81C3-4B69-9876-DB76DFB95C3E}" type="presOf" srcId="{00909454-859B-4141-9601-42D284BD8127}" destId="{D1F28B24-0A0D-4983-BE6C-9EEAF299A1D0}" srcOrd="1" destOrd="0" presId="urn:microsoft.com/office/officeart/2005/8/layout/list1"/>
    <dgm:cxn modelId="{96FB7F0E-460E-42A7-B485-4B78E7F8341C}" srcId="{83A671C3-A70A-4F06-BB2D-BC3DED4211B1}" destId="{2D0285B7-3624-4C27-97F6-65637EA2DE5F}" srcOrd="0" destOrd="0" parTransId="{E52281BB-1B16-404C-9B11-BD9B5175DA7F}" sibTransId="{16A36DE9-5F26-4D43-AE56-BAC38691CCCB}"/>
    <dgm:cxn modelId="{159D0DCF-68C2-48D6-9B80-FD7F6CB32533}" srcId="{83A671C3-A70A-4F06-BB2D-BC3DED4211B1}" destId="{1D18199B-4BEA-4D7D-A8FD-79004487C067}" srcOrd="1" destOrd="0" parTransId="{B1C23337-F3BA-4D9C-84D7-E328249F624A}" sibTransId="{90F2E9EB-3CD7-4636-90B0-0636F7D8F52E}"/>
    <dgm:cxn modelId="{05A5369F-13C9-48B1-90E6-D2FCCBB926E1}" type="presParOf" srcId="{139120A6-A62B-47E1-8B59-31162D068E0E}" destId="{B00F40B2-144E-4E72-9E24-6318920AC0A3}" srcOrd="0" destOrd="0" presId="urn:microsoft.com/office/officeart/2005/8/layout/list1"/>
    <dgm:cxn modelId="{E71E62A1-27A0-4F65-86FC-59E073B5732B}" type="presParOf" srcId="{B00F40B2-144E-4E72-9E24-6318920AC0A3}" destId="{CF21C665-B19E-469C-8B71-82AB5EE45131}" srcOrd="0" destOrd="0" presId="urn:microsoft.com/office/officeart/2005/8/layout/list1"/>
    <dgm:cxn modelId="{E3748592-D02D-4CAD-8062-E5F159E791AF}" type="presParOf" srcId="{B00F40B2-144E-4E72-9E24-6318920AC0A3}" destId="{4B007B84-6E3F-4E6B-8DA1-CBEDADC5BEEA}" srcOrd="1" destOrd="0" presId="urn:microsoft.com/office/officeart/2005/8/layout/list1"/>
    <dgm:cxn modelId="{63F838F9-F31D-43BF-8820-6B4698726B70}" type="presParOf" srcId="{139120A6-A62B-47E1-8B59-31162D068E0E}" destId="{FB770F79-97AA-42E7-865B-A7460C2D2252}" srcOrd="1" destOrd="0" presId="urn:microsoft.com/office/officeart/2005/8/layout/list1"/>
    <dgm:cxn modelId="{BF9E23F8-4584-4445-9A5E-8EF69DC617E0}" type="presParOf" srcId="{139120A6-A62B-47E1-8B59-31162D068E0E}" destId="{8B76521D-E7C0-4456-B4FA-00C7AC985D1D}" srcOrd="2" destOrd="0" presId="urn:microsoft.com/office/officeart/2005/8/layout/list1"/>
    <dgm:cxn modelId="{AF4D3E98-3B05-4E54-8329-97470AC89022}" type="presParOf" srcId="{139120A6-A62B-47E1-8B59-31162D068E0E}" destId="{2AA2FC80-265D-4135-824E-5241A4E44155}" srcOrd="3" destOrd="0" presId="urn:microsoft.com/office/officeart/2005/8/layout/list1"/>
    <dgm:cxn modelId="{90D9601C-8213-4C9F-A23E-B7CE53EFA46B}" type="presParOf" srcId="{139120A6-A62B-47E1-8B59-31162D068E0E}" destId="{0998EA5D-B3E4-4CF9-9BCF-C6BC3E3B0107}" srcOrd="4" destOrd="0" presId="urn:microsoft.com/office/officeart/2005/8/layout/list1"/>
    <dgm:cxn modelId="{22F0DA64-8058-4FAE-A2E1-D973BE935EFD}" type="presParOf" srcId="{0998EA5D-B3E4-4CF9-9BCF-C6BC3E3B0107}" destId="{1E074534-5613-4E0F-8F9E-29C9073B62B0}" srcOrd="0" destOrd="0" presId="urn:microsoft.com/office/officeart/2005/8/layout/list1"/>
    <dgm:cxn modelId="{51F5EAAC-D34E-477E-81AF-1905B248482F}" type="presParOf" srcId="{0998EA5D-B3E4-4CF9-9BCF-C6BC3E3B0107}" destId="{C169E8DA-33C6-4CB8-AA53-DE5CAFDE62DF}" srcOrd="1" destOrd="0" presId="urn:microsoft.com/office/officeart/2005/8/layout/list1"/>
    <dgm:cxn modelId="{8605670E-5A51-44B7-8074-DDF53462ECC9}" type="presParOf" srcId="{139120A6-A62B-47E1-8B59-31162D068E0E}" destId="{D01006D1-64B3-4E2B-AEC1-EFB1DA779625}" srcOrd="5" destOrd="0" presId="urn:microsoft.com/office/officeart/2005/8/layout/list1"/>
    <dgm:cxn modelId="{A7A09A8D-C703-4B33-B224-3FE60C12003A}" type="presParOf" srcId="{139120A6-A62B-47E1-8B59-31162D068E0E}" destId="{E0A4150C-0EBC-453E-A2DA-CF39EE4DF76E}" srcOrd="6" destOrd="0" presId="urn:microsoft.com/office/officeart/2005/8/layout/list1"/>
    <dgm:cxn modelId="{6448D6BA-C4AF-4F84-8F68-415522FED2CA}" type="presParOf" srcId="{139120A6-A62B-47E1-8B59-31162D068E0E}" destId="{BAB1A0BA-7B1E-4342-8B35-71C6CEEDF4FB}" srcOrd="7" destOrd="0" presId="urn:microsoft.com/office/officeart/2005/8/layout/list1"/>
    <dgm:cxn modelId="{92F6B1A6-0196-4C1E-A286-7408EDD3FBD7}" type="presParOf" srcId="{139120A6-A62B-47E1-8B59-31162D068E0E}" destId="{BD663D78-CEEE-4026-ABD0-46F88E959459}" srcOrd="8" destOrd="0" presId="urn:microsoft.com/office/officeart/2005/8/layout/list1"/>
    <dgm:cxn modelId="{9B399449-52AD-4DA1-ADB7-833A6D246FB1}" type="presParOf" srcId="{BD663D78-CEEE-4026-ABD0-46F88E959459}" destId="{3E4B8703-F09C-40F3-8430-449D8B6860B7}" srcOrd="0" destOrd="0" presId="urn:microsoft.com/office/officeart/2005/8/layout/list1"/>
    <dgm:cxn modelId="{BAC1B291-0C1B-4464-B94B-1E96767C6B2F}" type="presParOf" srcId="{BD663D78-CEEE-4026-ABD0-46F88E959459}" destId="{D1F28B24-0A0D-4983-BE6C-9EEAF299A1D0}" srcOrd="1" destOrd="0" presId="urn:microsoft.com/office/officeart/2005/8/layout/list1"/>
    <dgm:cxn modelId="{CCF1C053-EABB-4A3F-9543-70C66465C540}" type="presParOf" srcId="{139120A6-A62B-47E1-8B59-31162D068E0E}" destId="{5996E001-E2A6-4966-B58F-713E3142AE00}" srcOrd="9" destOrd="0" presId="urn:microsoft.com/office/officeart/2005/8/layout/list1"/>
    <dgm:cxn modelId="{9BAF7A42-22DA-42EF-A398-14DC3C3B6D50}" type="presParOf" srcId="{139120A6-A62B-47E1-8B59-31162D068E0E}" destId="{7AB4D1A0-C79F-4F67-81A7-162716BD1AD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ED0B90-DC9F-4232-BF01-3428C0FFDE8B}" type="doc">
      <dgm:prSet loTypeId="urn:microsoft.com/office/officeart/2005/8/layout/hProcess9" loCatId="process" qsTypeId="urn:microsoft.com/office/officeart/2005/8/quickstyle/simple1" qsCatId="simple" csTypeId="urn:microsoft.com/office/officeart/2005/8/colors/accent1_4" csCatId="accent1" phldr="1"/>
      <dgm:spPr/>
    </dgm:pt>
    <dgm:pt modelId="{A1EB9E01-45FE-4BE0-B2C3-8E01463D7872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Ранняя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профилизация</a:t>
          </a:r>
          <a:endParaRPr lang="ru-RU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5-8 классы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B6309B-3BBE-4FBF-A301-A5F1DFC50A73}" type="parTrans" cxnId="{15382222-695E-4A15-923A-56D656738B77}">
      <dgm:prSet/>
      <dgm:spPr/>
      <dgm:t>
        <a:bodyPr/>
        <a:lstStyle/>
        <a:p>
          <a:endParaRPr lang="ru-RU"/>
        </a:p>
      </dgm:t>
    </dgm:pt>
    <dgm:pt modelId="{8FE82E20-708F-448D-96F0-4A38264123DF}" type="sibTrans" cxnId="{15382222-695E-4A15-923A-56D656738B77}">
      <dgm:prSet/>
      <dgm:spPr/>
      <dgm:t>
        <a:bodyPr/>
        <a:lstStyle/>
        <a:p>
          <a:endParaRPr lang="ru-RU"/>
        </a:p>
      </dgm:t>
    </dgm:pt>
    <dgm:pt modelId="{E193546B-8147-456F-ACA3-39BE014F77DB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Проектная, исследовательская и личностно-ориентированная деятельность</a:t>
          </a:r>
        </a:p>
      </dgm:t>
    </dgm:pt>
    <dgm:pt modelId="{E4786DE5-A8F5-4F15-889F-4ABBAE8217D0}" type="parTrans" cxnId="{428C370C-8372-4786-920A-8E793C494ECA}">
      <dgm:prSet/>
      <dgm:spPr/>
      <dgm:t>
        <a:bodyPr/>
        <a:lstStyle/>
        <a:p>
          <a:endParaRPr lang="ru-RU"/>
        </a:p>
      </dgm:t>
    </dgm:pt>
    <dgm:pt modelId="{8CD42F4C-EC51-43A5-A558-7E6DA30E5713}" type="sibTrans" cxnId="{428C370C-8372-4786-920A-8E793C494ECA}">
      <dgm:prSet/>
      <dgm:spPr/>
      <dgm:t>
        <a:bodyPr/>
        <a:lstStyle/>
        <a:p>
          <a:endParaRPr lang="ru-RU"/>
        </a:p>
      </dgm:t>
    </dgm:pt>
    <dgm:pt modelId="{D14B2908-C5C6-4ABA-8135-EC209C2128CB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Платформа для совместной работы и обмену опытом</a:t>
          </a:r>
        </a:p>
      </dgm:t>
    </dgm:pt>
    <dgm:pt modelId="{A06E38AE-9027-4A11-9E9D-6E95F073EE1B}" type="parTrans" cxnId="{55A8EF9F-D61B-45AA-98CB-26CB23AF9F83}">
      <dgm:prSet/>
      <dgm:spPr/>
      <dgm:t>
        <a:bodyPr/>
        <a:lstStyle/>
        <a:p>
          <a:endParaRPr lang="ru-RU"/>
        </a:p>
      </dgm:t>
    </dgm:pt>
    <dgm:pt modelId="{8CAC9289-6586-4AF1-853D-52D606D1A444}" type="sibTrans" cxnId="{55A8EF9F-D61B-45AA-98CB-26CB23AF9F83}">
      <dgm:prSet/>
      <dgm:spPr/>
      <dgm:t>
        <a:bodyPr/>
        <a:lstStyle/>
        <a:p>
          <a:endParaRPr lang="ru-RU"/>
        </a:p>
      </dgm:t>
    </dgm:pt>
    <dgm:pt modelId="{8204239F-B2CE-4CAC-999A-350BDDB7AD3A}" type="pres">
      <dgm:prSet presAssocID="{DFED0B90-DC9F-4232-BF01-3428C0FFDE8B}" presName="CompostProcess" presStyleCnt="0">
        <dgm:presLayoutVars>
          <dgm:dir/>
          <dgm:resizeHandles val="exact"/>
        </dgm:presLayoutVars>
      </dgm:prSet>
      <dgm:spPr/>
    </dgm:pt>
    <dgm:pt modelId="{E6258C24-3A88-483E-AE27-806989317399}" type="pres">
      <dgm:prSet presAssocID="{DFED0B90-DC9F-4232-BF01-3428C0FFDE8B}" presName="arrow" presStyleLbl="bgShp" presStyleIdx="0" presStyleCnt="1"/>
      <dgm:spPr/>
    </dgm:pt>
    <dgm:pt modelId="{E77A46F9-72EC-47DC-AAF9-33C652B20BB8}" type="pres">
      <dgm:prSet presAssocID="{DFED0B90-DC9F-4232-BF01-3428C0FFDE8B}" presName="linearProcess" presStyleCnt="0"/>
      <dgm:spPr/>
    </dgm:pt>
    <dgm:pt modelId="{319678AC-9E3F-4851-A429-98C9BBA95C90}" type="pres">
      <dgm:prSet presAssocID="{A1EB9E01-45FE-4BE0-B2C3-8E01463D787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51352-2EBA-4F1A-869C-B6B16AEF432F}" type="pres">
      <dgm:prSet presAssocID="{8FE82E20-708F-448D-96F0-4A38264123DF}" presName="sibTrans" presStyleCnt="0"/>
      <dgm:spPr/>
    </dgm:pt>
    <dgm:pt modelId="{FCBFB8BB-79E1-44FB-B507-E36F9C9F2626}" type="pres">
      <dgm:prSet presAssocID="{E193546B-8147-456F-ACA3-39BE014F77D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28C93-260B-4E05-92B4-8CFA8508D0AF}" type="pres">
      <dgm:prSet presAssocID="{8CD42F4C-EC51-43A5-A558-7E6DA30E5713}" presName="sibTrans" presStyleCnt="0"/>
      <dgm:spPr/>
    </dgm:pt>
    <dgm:pt modelId="{FFBE9778-C136-43E6-B30D-EF452F26764B}" type="pres">
      <dgm:prSet presAssocID="{D14B2908-C5C6-4ABA-8135-EC209C2128C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382222-695E-4A15-923A-56D656738B77}" srcId="{DFED0B90-DC9F-4232-BF01-3428C0FFDE8B}" destId="{A1EB9E01-45FE-4BE0-B2C3-8E01463D7872}" srcOrd="0" destOrd="0" parTransId="{A2B6309B-3BBE-4FBF-A301-A5F1DFC50A73}" sibTransId="{8FE82E20-708F-448D-96F0-4A38264123DF}"/>
    <dgm:cxn modelId="{428C370C-8372-4786-920A-8E793C494ECA}" srcId="{DFED0B90-DC9F-4232-BF01-3428C0FFDE8B}" destId="{E193546B-8147-456F-ACA3-39BE014F77DB}" srcOrd="1" destOrd="0" parTransId="{E4786DE5-A8F5-4F15-889F-4ABBAE8217D0}" sibTransId="{8CD42F4C-EC51-43A5-A558-7E6DA30E5713}"/>
    <dgm:cxn modelId="{7706ECE5-E406-4C99-9D5D-39F1CD8DC84A}" type="presOf" srcId="{A1EB9E01-45FE-4BE0-B2C3-8E01463D7872}" destId="{319678AC-9E3F-4851-A429-98C9BBA95C90}" srcOrd="0" destOrd="0" presId="urn:microsoft.com/office/officeart/2005/8/layout/hProcess9"/>
    <dgm:cxn modelId="{AA049C50-B8AA-4C33-95B0-1CA00A67354D}" type="presOf" srcId="{D14B2908-C5C6-4ABA-8135-EC209C2128CB}" destId="{FFBE9778-C136-43E6-B30D-EF452F26764B}" srcOrd="0" destOrd="0" presId="urn:microsoft.com/office/officeart/2005/8/layout/hProcess9"/>
    <dgm:cxn modelId="{C112C640-DF0F-491C-B7C2-1AF04B5812D4}" type="presOf" srcId="{DFED0B90-DC9F-4232-BF01-3428C0FFDE8B}" destId="{8204239F-B2CE-4CAC-999A-350BDDB7AD3A}" srcOrd="0" destOrd="0" presId="urn:microsoft.com/office/officeart/2005/8/layout/hProcess9"/>
    <dgm:cxn modelId="{55A8EF9F-D61B-45AA-98CB-26CB23AF9F83}" srcId="{DFED0B90-DC9F-4232-BF01-3428C0FFDE8B}" destId="{D14B2908-C5C6-4ABA-8135-EC209C2128CB}" srcOrd="2" destOrd="0" parTransId="{A06E38AE-9027-4A11-9E9D-6E95F073EE1B}" sibTransId="{8CAC9289-6586-4AF1-853D-52D606D1A444}"/>
    <dgm:cxn modelId="{11C6C6C0-409B-4937-80D1-8F7B67200185}" type="presOf" srcId="{E193546B-8147-456F-ACA3-39BE014F77DB}" destId="{FCBFB8BB-79E1-44FB-B507-E36F9C9F2626}" srcOrd="0" destOrd="0" presId="urn:microsoft.com/office/officeart/2005/8/layout/hProcess9"/>
    <dgm:cxn modelId="{C51F1858-CA29-4BAE-AB7C-5F893E2D292C}" type="presParOf" srcId="{8204239F-B2CE-4CAC-999A-350BDDB7AD3A}" destId="{E6258C24-3A88-483E-AE27-806989317399}" srcOrd="0" destOrd="0" presId="urn:microsoft.com/office/officeart/2005/8/layout/hProcess9"/>
    <dgm:cxn modelId="{0D4EB6CA-2AFD-46F6-9CF2-39F40EDF4ADC}" type="presParOf" srcId="{8204239F-B2CE-4CAC-999A-350BDDB7AD3A}" destId="{E77A46F9-72EC-47DC-AAF9-33C652B20BB8}" srcOrd="1" destOrd="0" presId="urn:microsoft.com/office/officeart/2005/8/layout/hProcess9"/>
    <dgm:cxn modelId="{6E39D3AF-DEBE-4593-A80C-F14F44A1ECFA}" type="presParOf" srcId="{E77A46F9-72EC-47DC-AAF9-33C652B20BB8}" destId="{319678AC-9E3F-4851-A429-98C9BBA95C90}" srcOrd="0" destOrd="0" presId="urn:microsoft.com/office/officeart/2005/8/layout/hProcess9"/>
    <dgm:cxn modelId="{3F0290DF-F1B3-46CA-80C5-27298DCD8555}" type="presParOf" srcId="{E77A46F9-72EC-47DC-AAF9-33C652B20BB8}" destId="{92F51352-2EBA-4F1A-869C-B6B16AEF432F}" srcOrd="1" destOrd="0" presId="urn:microsoft.com/office/officeart/2005/8/layout/hProcess9"/>
    <dgm:cxn modelId="{BC7959F3-067D-4D67-90BE-BE20408814E4}" type="presParOf" srcId="{E77A46F9-72EC-47DC-AAF9-33C652B20BB8}" destId="{FCBFB8BB-79E1-44FB-B507-E36F9C9F2626}" srcOrd="2" destOrd="0" presId="urn:microsoft.com/office/officeart/2005/8/layout/hProcess9"/>
    <dgm:cxn modelId="{7E8E39F5-4EFA-480A-8D05-96387DFAE1F7}" type="presParOf" srcId="{E77A46F9-72EC-47DC-AAF9-33C652B20BB8}" destId="{96528C93-260B-4E05-92B4-8CFA8508D0AF}" srcOrd="3" destOrd="0" presId="urn:microsoft.com/office/officeart/2005/8/layout/hProcess9"/>
    <dgm:cxn modelId="{E7440497-1A61-42D7-89CC-0BA2F2463D19}" type="presParOf" srcId="{E77A46F9-72EC-47DC-AAF9-33C652B20BB8}" destId="{FFBE9778-C136-43E6-B30D-EF452F26764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F9A65D-56C3-4883-9B0C-F193FBEBFE0C}" type="doc">
      <dgm:prSet loTypeId="urn:microsoft.com/office/officeart/2005/8/layout/target3" loCatId="relationship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5BD57C3C-6307-4F43-98CA-26DC1CBC6835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Внутренний</a:t>
          </a:r>
          <a:r>
            <a:rPr lang="ru-RU" sz="28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ресурс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829482-BE0F-4EDF-91B1-D79FF7BEBE9B}" type="parTrans" cxnId="{18391A19-D9AC-4166-BE3B-759B05EC5096}">
      <dgm:prSet/>
      <dgm:spPr/>
      <dgm:t>
        <a:bodyPr/>
        <a:lstStyle/>
        <a:p>
          <a:endParaRPr lang="ru-RU"/>
        </a:p>
      </dgm:t>
    </dgm:pt>
    <dgm:pt modelId="{4B1965FA-420A-4293-ACF0-E5A4AB100250}" type="sibTrans" cxnId="{18391A19-D9AC-4166-BE3B-759B05EC5096}">
      <dgm:prSet/>
      <dgm:spPr/>
      <dgm:t>
        <a:bodyPr/>
        <a:lstStyle/>
        <a:p>
          <a:endParaRPr lang="ru-RU"/>
        </a:p>
      </dgm:t>
    </dgm:pt>
    <dgm:pt modelId="{B802F116-A218-453D-AFB3-800350DB67FA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Запланированные мероприятия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E3833F-7070-48B4-AC6E-C662166AB6C9}" type="parTrans" cxnId="{5F75C0DC-6733-4265-8D3E-8E983DAD763D}">
      <dgm:prSet/>
      <dgm:spPr/>
      <dgm:t>
        <a:bodyPr/>
        <a:lstStyle/>
        <a:p>
          <a:endParaRPr lang="ru-RU"/>
        </a:p>
      </dgm:t>
    </dgm:pt>
    <dgm:pt modelId="{19125761-2A61-4329-B886-5BC3371DDD3C}" type="sibTrans" cxnId="{5F75C0DC-6733-4265-8D3E-8E983DAD763D}">
      <dgm:prSet/>
      <dgm:spPr/>
      <dgm:t>
        <a:bodyPr/>
        <a:lstStyle/>
        <a:p>
          <a:endParaRPr lang="ru-RU"/>
        </a:p>
      </dgm:t>
    </dgm:pt>
    <dgm:pt modelId="{D06CCA35-480A-48D4-9AA1-58B97C37E979}">
      <dgm:prSet phldrT="[Текст]" custT="1"/>
      <dgm:spPr/>
      <dgm:t>
        <a:bodyPr/>
        <a:lstStyle/>
        <a:p>
          <a:r>
            <a:rPr lang="ru-RU" sz="2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Внешний</a:t>
          </a:r>
          <a:r>
            <a:rPr lang="ru-RU" sz="2800" b="1" baseline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ресурс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16BE2-1DE4-4374-96AD-71F4AC4E0684}" type="parTrans" cxnId="{4584AE9B-0390-4FDE-8B65-1EA41D4C9F0E}">
      <dgm:prSet/>
      <dgm:spPr/>
      <dgm:t>
        <a:bodyPr/>
        <a:lstStyle/>
        <a:p>
          <a:endParaRPr lang="ru-RU"/>
        </a:p>
      </dgm:t>
    </dgm:pt>
    <dgm:pt modelId="{4A8E6FCA-45AF-4890-9C03-37E5626C77B4}" type="sibTrans" cxnId="{4584AE9B-0390-4FDE-8B65-1EA41D4C9F0E}">
      <dgm:prSet/>
      <dgm:spPr/>
      <dgm:t>
        <a:bodyPr/>
        <a:lstStyle/>
        <a:p>
          <a:endParaRPr lang="ru-RU"/>
        </a:p>
      </dgm:t>
    </dgm:pt>
    <dgm:pt modelId="{5FFD0551-755F-435D-80D0-3D795169C098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Сотрудничество с </a:t>
          </a:r>
          <a:r>
            <a:rPr lang="ru-RU" sz="1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технопарком</a:t>
          </a:r>
          <a:r>
            <a:rPr lang="en-US" sz="1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промышленного парка «Тюлячи», КНИТУ имени С. М. Кирова, КНИТУ-КАИ имени Н. А. Туполева , ресурсный центр «Цифровое образование», Центр Детского Творчества, родительская общественность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60D1F1-087F-4012-9997-757AE9914977}" type="parTrans" cxnId="{515EDB66-1E9B-47D3-B236-F42A65F8EE7A}">
      <dgm:prSet/>
      <dgm:spPr/>
      <dgm:t>
        <a:bodyPr/>
        <a:lstStyle/>
        <a:p>
          <a:endParaRPr lang="ru-RU"/>
        </a:p>
      </dgm:t>
    </dgm:pt>
    <dgm:pt modelId="{A7F6CD5A-5A44-46F8-A698-B2B5A21A0400}" type="sibTrans" cxnId="{515EDB66-1E9B-47D3-B236-F42A65F8EE7A}">
      <dgm:prSet/>
      <dgm:spPr/>
      <dgm:t>
        <a:bodyPr/>
        <a:lstStyle/>
        <a:p>
          <a:endParaRPr lang="ru-RU"/>
        </a:p>
      </dgm:t>
    </dgm:pt>
    <dgm:pt modelId="{14B467AC-BFDF-4BF8-BAA8-BD78F08EB943}" type="pres">
      <dgm:prSet presAssocID="{25F9A65D-56C3-4883-9B0C-F193FBEBFE0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258BB9-6A8B-4220-83E9-9CB802A11E99}" type="pres">
      <dgm:prSet presAssocID="{5BD57C3C-6307-4F43-98CA-26DC1CBC6835}" presName="circle1" presStyleLbl="node1" presStyleIdx="0" presStyleCnt="2"/>
      <dgm:spPr/>
    </dgm:pt>
    <dgm:pt modelId="{60830066-0147-4C55-9BBC-9329B51494D9}" type="pres">
      <dgm:prSet presAssocID="{5BD57C3C-6307-4F43-98CA-26DC1CBC6835}" presName="space" presStyleCnt="0"/>
      <dgm:spPr/>
    </dgm:pt>
    <dgm:pt modelId="{02F0176A-0F80-4DAE-BCF0-3077BAEF2FFF}" type="pres">
      <dgm:prSet presAssocID="{5BD57C3C-6307-4F43-98CA-26DC1CBC6835}" presName="rect1" presStyleLbl="alignAcc1" presStyleIdx="0" presStyleCnt="2" custScaleY="100000"/>
      <dgm:spPr/>
      <dgm:t>
        <a:bodyPr/>
        <a:lstStyle/>
        <a:p>
          <a:endParaRPr lang="ru-RU"/>
        </a:p>
      </dgm:t>
    </dgm:pt>
    <dgm:pt modelId="{A383988B-4B7A-4461-B576-921A4ED5A0E8}" type="pres">
      <dgm:prSet presAssocID="{D06CCA35-480A-48D4-9AA1-58B97C37E979}" presName="vertSpace2" presStyleLbl="node1" presStyleIdx="0" presStyleCnt="2"/>
      <dgm:spPr/>
    </dgm:pt>
    <dgm:pt modelId="{DF2DA566-662C-422F-B0B1-B5FF467F033C}" type="pres">
      <dgm:prSet presAssocID="{D06CCA35-480A-48D4-9AA1-58B97C37E979}" presName="circle2" presStyleLbl="node1" presStyleIdx="1" presStyleCnt="2"/>
      <dgm:spPr/>
    </dgm:pt>
    <dgm:pt modelId="{BE3880D5-B3E2-4DDD-AF99-DA0DF37A084C}" type="pres">
      <dgm:prSet presAssocID="{D06CCA35-480A-48D4-9AA1-58B97C37E979}" presName="rect2" presStyleLbl="alignAcc1" presStyleIdx="1" presStyleCnt="2" custLinFactNeighborX="441" custLinFactNeighborY="-366"/>
      <dgm:spPr/>
      <dgm:t>
        <a:bodyPr/>
        <a:lstStyle/>
        <a:p>
          <a:endParaRPr lang="ru-RU"/>
        </a:p>
      </dgm:t>
    </dgm:pt>
    <dgm:pt modelId="{5A03226C-3E4F-475D-B0D0-C2779C2EA9B6}" type="pres">
      <dgm:prSet presAssocID="{5BD57C3C-6307-4F43-98CA-26DC1CBC6835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1CBC1-5AEE-4534-B501-CEED5898B0DD}" type="pres">
      <dgm:prSet presAssocID="{5BD57C3C-6307-4F43-98CA-26DC1CBC6835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476E2A-90B9-4DDC-895F-7B1B502723C3}" type="pres">
      <dgm:prSet presAssocID="{D06CCA35-480A-48D4-9AA1-58B97C37E979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2FA6F-7FF5-4F2E-9363-2E959DD5F0DD}" type="pres">
      <dgm:prSet presAssocID="{D06CCA35-480A-48D4-9AA1-58B97C37E979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014084-E95B-451A-A8D2-49D8C2EA3641}" type="presOf" srcId="{B802F116-A218-453D-AFB3-800350DB67FA}" destId="{DF11CBC1-5AEE-4534-B501-CEED5898B0DD}" srcOrd="0" destOrd="0" presId="urn:microsoft.com/office/officeart/2005/8/layout/target3"/>
    <dgm:cxn modelId="{0EA5F5CC-D22A-48DC-84DF-87642C7E479F}" type="presOf" srcId="{5BD57C3C-6307-4F43-98CA-26DC1CBC6835}" destId="{02F0176A-0F80-4DAE-BCF0-3077BAEF2FFF}" srcOrd="0" destOrd="0" presId="urn:microsoft.com/office/officeart/2005/8/layout/target3"/>
    <dgm:cxn modelId="{18391A19-D9AC-4166-BE3B-759B05EC5096}" srcId="{25F9A65D-56C3-4883-9B0C-F193FBEBFE0C}" destId="{5BD57C3C-6307-4F43-98CA-26DC1CBC6835}" srcOrd="0" destOrd="0" parTransId="{5F829482-BE0F-4EDF-91B1-D79FF7BEBE9B}" sibTransId="{4B1965FA-420A-4293-ACF0-E5A4AB100250}"/>
    <dgm:cxn modelId="{2F4396D1-B7A9-4177-8F42-2A03AF600FE0}" type="presOf" srcId="{5FFD0551-755F-435D-80D0-3D795169C098}" destId="{AE22FA6F-7FF5-4F2E-9363-2E959DD5F0DD}" srcOrd="0" destOrd="0" presId="urn:microsoft.com/office/officeart/2005/8/layout/target3"/>
    <dgm:cxn modelId="{5F75C0DC-6733-4265-8D3E-8E983DAD763D}" srcId="{5BD57C3C-6307-4F43-98CA-26DC1CBC6835}" destId="{B802F116-A218-453D-AFB3-800350DB67FA}" srcOrd="0" destOrd="0" parTransId="{F1E3833F-7070-48B4-AC6E-C662166AB6C9}" sibTransId="{19125761-2A61-4329-B886-5BC3371DDD3C}"/>
    <dgm:cxn modelId="{AADEA8EE-BD9A-4A2F-BA6F-FDF40B51F3C7}" type="presOf" srcId="{5BD57C3C-6307-4F43-98CA-26DC1CBC6835}" destId="{5A03226C-3E4F-475D-B0D0-C2779C2EA9B6}" srcOrd="1" destOrd="0" presId="urn:microsoft.com/office/officeart/2005/8/layout/target3"/>
    <dgm:cxn modelId="{99131ED3-D840-4C72-A846-C7BF48DA3FBD}" type="presOf" srcId="{D06CCA35-480A-48D4-9AA1-58B97C37E979}" destId="{BE3880D5-B3E2-4DDD-AF99-DA0DF37A084C}" srcOrd="0" destOrd="0" presId="urn:microsoft.com/office/officeart/2005/8/layout/target3"/>
    <dgm:cxn modelId="{B7226B73-E432-4724-96B5-0F64365873AE}" type="presOf" srcId="{D06CCA35-480A-48D4-9AA1-58B97C37E979}" destId="{F3476E2A-90B9-4DDC-895F-7B1B502723C3}" srcOrd="1" destOrd="0" presId="urn:microsoft.com/office/officeart/2005/8/layout/target3"/>
    <dgm:cxn modelId="{515EDB66-1E9B-47D3-B236-F42A65F8EE7A}" srcId="{D06CCA35-480A-48D4-9AA1-58B97C37E979}" destId="{5FFD0551-755F-435D-80D0-3D795169C098}" srcOrd="0" destOrd="0" parTransId="{4760D1F1-087F-4012-9997-757AE9914977}" sibTransId="{A7F6CD5A-5A44-46F8-A698-B2B5A21A0400}"/>
    <dgm:cxn modelId="{FD6A0794-3311-428C-BBD4-29698D46600F}" type="presOf" srcId="{25F9A65D-56C3-4883-9B0C-F193FBEBFE0C}" destId="{14B467AC-BFDF-4BF8-BAA8-BD78F08EB943}" srcOrd="0" destOrd="0" presId="urn:microsoft.com/office/officeart/2005/8/layout/target3"/>
    <dgm:cxn modelId="{4584AE9B-0390-4FDE-8B65-1EA41D4C9F0E}" srcId="{25F9A65D-56C3-4883-9B0C-F193FBEBFE0C}" destId="{D06CCA35-480A-48D4-9AA1-58B97C37E979}" srcOrd="1" destOrd="0" parTransId="{AF116BE2-1DE4-4374-96AD-71F4AC4E0684}" sibTransId="{4A8E6FCA-45AF-4890-9C03-37E5626C77B4}"/>
    <dgm:cxn modelId="{BB00826E-8F16-4D82-890E-B29048B81386}" type="presParOf" srcId="{14B467AC-BFDF-4BF8-BAA8-BD78F08EB943}" destId="{65258BB9-6A8B-4220-83E9-9CB802A11E99}" srcOrd="0" destOrd="0" presId="urn:microsoft.com/office/officeart/2005/8/layout/target3"/>
    <dgm:cxn modelId="{DE4DD2B0-4213-4C81-B399-EFACF9330CB3}" type="presParOf" srcId="{14B467AC-BFDF-4BF8-BAA8-BD78F08EB943}" destId="{60830066-0147-4C55-9BBC-9329B51494D9}" srcOrd="1" destOrd="0" presId="urn:microsoft.com/office/officeart/2005/8/layout/target3"/>
    <dgm:cxn modelId="{E3E43B58-0E26-4DA1-A051-DF4FA6AB57DF}" type="presParOf" srcId="{14B467AC-BFDF-4BF8-BAA8-BD78F08EB943}" destId="{02F0176A-0F80-4DAE-BCF0-3077BAEF2FFF}" srcOrd="2" destOrd="0" presId="urn:microsoft.com/office/officeart/2005/8/layout/target3"/>
    <dgm:cxn modelId="{2BAF8EC4-C234-4968-9C18-56228B3669E9}" type="presParOf" srcId="{14B467AC-BFDF-4BF8-BAA8-BD78F08EB943}" destId="{A383988B-4B7A-4461-B576-921A4ED5A0E8}" srcOrd="3" destOrd="0" presId="urn:microsoft.com/office/officeart/2005/8/layout/target3"/>
    <dgm:cxn modelId="{12368F36-67DE-4042-B440-8BE4836E1AA5}" type="presParOf" srcId="{14B467AC-BFDF-4BF8-BAA8-BD78F08EB943}" destId="{DF2DA566-662C-422F-B0B1-B5FF467F033C}" srcOrd="4" destOrd="0" presId="urn:microsoft.com/office/officeart/2005/8/layout/target3"/>
    <dgm:cxn modelId="{FA98E8BB-DE06-4318-BBFB-6BDD208CD8B7}" type="presParOf" srcId="{14B467AC-BFDF-4BF8-BAA8-BD78F08EB943}" destId="{BE3880D5-B3E2-4DDD-AF99-DA0DF37A084C}" srcOrd="5" destOrd="0" presId="urn:microsoft.com/office/officeart/2005/8/layout/target3"/>
    <dgm:cxn modelId="{36FC1A56-C5E6-4E54-B48D-4FDC1708BCD4}" type="presParOf" srcId="{14B467AC-BFDF-4BF8-BAA8-BD78F08EB943}" destId="{5A03226C-3E4F-475D-B0D0-C2779C2EA9B6}" srcOrd="6" destOrd="0" presId="urn:microsoft.com/office/officeart/2005/8/layout/target3"/>
    <dgm:cxn modelId="{7F5CA004-62B9-4F73-8835-474A1C14E994}" type="presParOf" srcId="{14B467AC-BFDF-4BF8-BAA8-BD78F08EB943}" destId="{DF11CBC1-5AEE-4534-B501-CEED5898B0DD}" srcOrd="7" destOrd="0" presId="urn:microsoft.com/office/officeart/2005/8/layout/target3"/>
    <dgm:cxn modelId="{313549E3-E37F-431F-B90D-60A2A757DBC0}" type="presParOf" srcId="{14B467AC-BFDF-4BF8-BAA8-BD78F08EB943}" destId="{F3476E2A-90B9-4DDC-895F-7B1B502723C3}" srcOrd="8" destOrd="0" presId="urn:microsoft.com/office/officeart/2005/8/layout/target3"/>
    <dgm:cxn modelId="{2DEE279C-1F13-47FE-B465-4C3D046F2E17}" type="presParOf" srcId="{14B467AC-BFDF-4BF8-BAA8-BD78F08EB943}" destId="{AE22FA6F-7FF5-4F2E-9363-2E959DD5F0DD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E81D28-E4DC-4704-A18C-D1E5CC8B3BC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B606271-4421-4346-BFA2-F60FCFD2CF4C}">
      <dgm:prSet phldrT="[Текст]" custT="1"/>
      <dgm:spPr/>
      <dgm:t>
        <a:bodyPr/>
        <a:lstStyle/>
        <a:p>
          <a:r>
            <a:rPr lang="ru-RU" sz="2400" dirty="0" smtClean="0"/>
            <a:t>Аналитические материалы о результатах </a:t>
          </a:r>
          <a:endParaRPr lang="ru-RU" sz="2400" dirty="0"/>
        </a:p>
      </dgm:t>
    </dgm:pt>
    <dgm:pt modelId="{B9F80C2D-4DDA-45DA-B9AA-29668FE5A6BD}" type="parTrans" cxnId="{C293DF88-CF37-4CB6-A724-FB2D20919045}">
      <dgm:prSet/>
      <dgm:spPr/>
      <dgm:t>
        <a:bodyPr/>
        <a:lstStyle/>
        <a:p>
          <a:endParaRPr lang="ru-RU"/>
        </a:p>
      </dgm:t>
    </dgm:pt>
    <dgm:pt modelId="{63C1D1CC-7ABB-4889-84C8-4B8ABEE9DDD7}" type="sibTrans" cxnId="{C293DF88-CF37-4CB6-A724-FB2D20919045}">
      <dgm:prSet/>
      <dgm:spPr/>
      <dgm:t>
        <a:bodyPr/>
        <a:lstStyle/>
        <a:p>
          <a:endParaRPr lang="ru-RU"/>
        </a:p>
      </dgm:t>
    </dgm:pt>
    <dgm:pt modelId="{6971A7BE-5047-4693-9DA0-5A3CB7D881D4}">
      <dgm:prSet phldrT="[Текст]"/>
      <dgm:spPr/>
      <dgm:t>
        <a:bodyPr/>
        <a:lstStyle/>
        <a:p>
          <a:r>
            <a:rPr lang="ru-RU" dirty="0" smtClean="0"/>
            <a:t>Демонстрация работ учащихся в рамках круглого стола учителей естественно-научного направления</a:t>
          </a:r>
          <a:endParaRPr lang="ru-RU" dirty="0"/>
        </a:p>
      </dgm:t>
    </dgm:pt>
    <dgm:pt modelId="{9FC89862-DBEF-44C6-AC78-A7BBF16D5877}" type="parTrans" cxnId="{CF6A79F1-C43B-4207-9D69-DE023A15B358}">
      <dgm:prSet/>
      <dgm:spPr/>
      <dgm:t>
        <a:bodyPr/>
        <a:lstStyle/>
        <a:p>
          <a:endParaRPr lang="ru-RU"/>
        </a:p>
      </dgm:t>
    </dgm:pt>
    <dgm:pt modelId="{88797CC1-60DC-485D-85FF-C215DFDAB421}" type="sibTrans" cxnId="{CF6A79F1-C43B-4207-9D69-DE023A15B358}">
      <dgm:prSet/>
      <dgm:spPr/>
      <dgm:t>
        <a:bodyPr/>
        <a:lstStyle/>
        <a:p>
          <a:endParaRPr lang="ru-RU"/>
        </a:p>
      </dgm:t>
    </dgm:pt>
    <dgm:pt modelId="{1F948C55-7C9B-45FF-AB8D-FE02B25C2D6D}">
      <dgm:prSet phldrT="[Текст]"/>
      <dgm:spPr/>
      <dgm:t>
        <a:bodyPr/>
        <a:lstStyle/>
        <a:p>
          <a:r>
            <a:rPr lang="ru-RU" dirty="0" smtClean="0"/>
            <a:t>Создание базы инженерных проектов и платформы по обмену опытом</a:t>
          </a:r>
          <a:endParaRPr lang="ru-RU" dirty="0"/>
        </a:p>
      </dgm:t>
    </dgm:pt>
    <dgm:pt modelId="{552713C5-ED80-4841-BFB4-4A7C72D2286B}" type="parTrans" cxnId="{2CD882DC-70C1-4527-9233-F95B5BDE3C08}">
      <dgm:prSet/>
      <dgm:spPr/>
      <dgm:t>
        <a:bodyPr/>
        <a:lstStyle/>
        <a:p>
          <a:endParaRPr lang="ru-RU"/>
        </a:p>
      </dgm:t>
    </dgm:pt>
    <dgm:pt modelId="{5F6B13A1-1C04-4198-A54E-2ABF4338B3B3}" type="sibTrans" cxnId="{2CD882DC-70C1-4527-9233-F95B5BDE3C08}">
      <dgm:prSet/>
      <dgm:spPr/>
      <dgm:t>
        <a:bodyPr/>
        <a:lstStyle/>
        <a:p>
          <a:endParaRPr lang="ru-RU"/>
        </a:p>
      </dgm:t>
    </dgm:pt>
    <dgm:pt modelId="{8142ACF2-7857-4E70-AFFF-6E2FC15F3B0C}" type="pres">
      <dgm:prSet presAssocID="{F3E81D28-E4DC-4704-A18C-D1E5CC8B3BC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0A378C7-5C7A-47C7-9881-DE7AA4BC99A0}" type="pres">
      <dgm:prSet presAssocID="{AB606271-4421-4346-BFA2-F60FCFD2CF4C}" presName="composite" presStyleCnt="0"/>
      <dgm:spPr/>
    </dgm:pt>
    <dgm:pt modelId="{C9429C5B-6168-43B6-B0EF-05414EA231C2}" type="pres">
      <dgm:prSet presAssocID="{AB606271-4421-4346-BFA2-F60FCFD2CF4C}" presName="LShape" presStyleLbl="alignNode1" presStyleIdx="0" presStyleCnt="5"/>
      <dgm:spPr/>
    </dgm:pt>
    <dgm:pt modelId="{853EAAFE-E6B6-4B2F-B7C1-D5CDD50D698A}" type="pres">
      <dgm:prSet presAssocID="{AB606271-4421-4346-BFA2-F60FCFD2CF4C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D59A06-AE1D-4B4D-8C42-E41297B7F99F}" type="pres">
      <dgm:prSet presAssocID="{AB606271-4421-4346-BFA2-F60FCFD2CF4C}" presName="Triangle" presStyleLbl="alignNode1" presStyleIdx="1" presStyleCnt="5"/>
      <dgm:spPr/>
    </dgm:pt>
    <dgm:pt modelId="{36D76F49-C812-4F57-902E-68E28351BF38}" type="pres">
      <dgm:prSet presAssocID="{63C1D1CC-7ABB-4889-84C8-4B8ABEE9DDD7}" presName="sibTrans" presStyleCnt="0"/>
      <dgm:spPr/>
    </dgm:pt>
    <dgm:pt modelId="{41866945-3078-4D00-8337-1DDA8139A7FD}" type="pres">
      <dgm:prSet presAssocID="{63C1D1CC-7ABB-4889-84C8-4B8ABEE9DDD7}" presName="space" presStyleCnt="0"/>
      <dgm:spPr/>
    </dgm:pt>
    <dgm:pt modelId="{8A864C4E-A69C-401F-BC3C-CB92C7F97EB3}" type="pres">
      <dgm:prSet presAssocID="{6971A7BE-5047-4693-9DA0-5A3CB7D881D4}" presName="composite" presStyleCnt="0"/>
      <dgm:spPr/>
    </dgm:pt>
    <dgm:pt modelId="{2E0E92A4-F279-4183-869F-CF1C917D84B0}" type="pres">
      <dgm:prSet presAssocID="{6971A7BE-5047-4693-9DA0-5A3CB7D881D4}" presName="LShape" presStyleLbl="alignNode1" presStyleIdx="2" presStyleCnt="5"/>
      <dgm:spPr/>
    </dgm:pt>
    <dgm:pt modelId="{FE0BC143-1CE0-4DDB-9529-1D5514BE4727}" type="pres">
      <dgm:prSet presAssocID="{6971A7BE-5047-4693-9DA0-5A3CB7D881D4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FA67AB-D5EF-45ED-9EC6-621E4DFFA545}" type="pres">
      <dgm:prSet presAssocID="{6971A7BE-5047-4693-9DA0-5A3CB7D881D4}" presName="Triangle" presStyleLbl="alignNode1" presStyleIdx="3" presStyleCnt="5"/>
      <dgm:spPr/>
    </dgm:pt>
    <dgm:pt modelId="{CFC333B6-2BA5-4ABD-A071-26AC60EB9FE3}" type="pres">
      <dgm:prSet presAssocID="{88797CC1-60DC-485D-85FF-C215DFDAB421}" presName="sibTrans" presStyleCnt="0"/>
      <dgm:spPr/>
    </dgm:pt>
    <dgm:pt modelId="{8C158921-5DC4-4444-8181-3C74B097F495}" type="pres">
      <dgm:prSet presAssocID="{88797CC1-60DC-485D-85FF-C215DFDAB421}" presName="space" presStyleCnt="0"/>
      <dgm:spPr/>
    </dgm:pt>
    <dgm:pt modelId="{84C1B997-A6ED-4AA0-AF45-3F6B4790C023}" type="pres">
      <dgm:prSet presAssocID="{1F948C55-7C9B-45FF-AB8D-FE02B25C2D6D}" presName="composite" presStyleCnt="0"/>
      <dgm:spPr/>
    </dgm:pt>
    <dgm:pt modelId="{64C0DA2E-A228-4D58-9951-34EB978840A4}" type="pres">
      <dgm:prSet presAssocID="{1F948C55-7C9B-45FF-AB8D-FE02B25C2D6D}" presName="LShape" presStyleLbl="alignNode1" presStyleIdx="4" presStyleCnt="5"/>
      <dgm:spPr/>
    </dgm:pt>
    <dgm:pt modelId="{FD2600D8-E513-4919-8A4B-8D0A5D77C570}" type="pres">
      <dgm:prSet presAssocID="{1F948C55-7C9B-45FF-AB8D-FE02B25C2D6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32ACC2-9E37-4B02-9FBB-B2D2D64AED5B}" type="presOf" srcId="{F3E81D28-E4DC-4704-A18C-D1E5CC8B3BC5}" destId="{8142ACF2-7857-4E70-AFFF-6E2FC15F3B0C}" srcOrd="0" destOrd="0" presId="urn:microsoft.com/office/officeart/2009/3/layout/StepUpProcess"/>
    <dgm:cxn modelId="{AFCA29D3-FE4B-47A5-972C-6C7B143276F6}" type="presOf" srcId="{AB606271-4421-4346-BFA2-F60FCFD2CF4C}" destId="{853EAAFE-E6B6-4B2F-B7C1-D5CDD50D698A}" srcOrd="0" destOrd="0" presId="urn:microsoft.com/office/officeart/2009/3/layout/StepUpProcess"/>
    <dgm:cxn modelId="{CF6A79F1-C43B-4207-9D69-DE023A15B358}" srcId="{F3E81D28-E4DC-4704-A18C-D1E5CC8B3BC5}" destId="{6971A7BE-5047-4693-9DA0-5A3CB7D881D4}" srcOrd="1" destOrd="0" parTransId="{9FC89862-DBEF-44C6-AC78-A7BBF16D5877}" sibTransId="{88797CC1-60DC-485D-85FF-C215DFDAB421}"/>
    <dgm:cxn modelId="{C293DF88-CF37-4CB6-A724-FB2D20919045}" srcId="{F3E81D28-E4DC-4704-A18C-D1E5CC8B3BC5}" destId="{AB606271-4421-4346-BFA2-F60FCFD2CF4C}" srcOrd="0" destOrd="0" parTransId="{B9F80C2D-4DDA-45DA-B9AA-29668FE5A6BD}" sibTransId="{63C1D1CC-7ABB-4889-84C8-4B8ABEE9DDD7}"/>
    <dgm:cxn modelId="{458DC062-019D-485A-8FD9-68BD14C61667}" type="presOf" srcId="{1F948C55-7C9B-45FF-AB8D-FE02B25C2D6D}" destId="{FD2600D8-E513-4919-8A4B-8D0A5D77C570}" srcOrd="0" destOrd="0" presId="urn:microsoft.com/office/officeart/2009/3/layout/StepUpProcess"/>
    <dgm:cxn modelId="{BBE69F1E-D4B9-49C0-8F89-944774B853B1}" type="presOf" srcId="{6971A7BE-5047-4693-9DA0-5A3CB7D881D4}" destId="{FE0BC143-1CE0-4DDB-9529-1D5514BE4727}" srcOrd="0" destOrd="0" presId="urn:microsoft.com/office/officeart/2009/3/layout/StepUpProcess"/>
    <dgm:cxn modelId="{2CD882DC-70C1-4527-9233-F95B5BDE3C08}" srcId="{F3E81D28-E4DC-4704-A18C-D1E5CC8B3BC5}" destId="{1F948C55-7C9B-45FF-AB8D-FE02B25C2D6D}" srcOrd="2" destOrd="0" parTransId="{552713C5-ED80-4841-BFB4-4A7C72D2286B}" sibTransId="{5F6B13A1-1C04-4198-A54E-2ABF4338B3B3}"/>
    <dgm:cxn modelId="{43954935-778A-428D-AD50-C0AFEB812FA5}" type="presParOf" srcId="{8142ACF2-7857-4E70-AFFF-6E2FC15F3B0C}" destId="{20A378C7-5C7A-47C7-9881-DE7AA4BC99A0}" srcOrd="0" destOrd="0" presId="urn:microsoft.com/office/officeart/2009/3/layout/StepUpProcess"/>
    <dgm:cxn modelId="{FB0E551D-A101-45EA-BE71-9105CD824FE1}" type="presParOf" srcId="{20A378C7-5C7A-47C7-9881-DE7AA4BC99A0}" destId="{C9429C5B-6168-43B6-B0EF-05414EA231C2}" srcOrd="0" destOrd="0" presId="urn:microsoft.com/office/officeart/2009/3/layout/StepUpProcess"/>
    <dgm:cxn modelId="{F5BCD917-8C49-4BE2-A9A1-20D37449418A}" type="presParOf" srcId="{20A378C7-5C7A-47C7-9881-DE7AA4BC99A0}" destId="{853EAAFE-E6B6-4B2F-B7C1-D5CDD50D698A}" srcOrd="1" destOrd="0" presId="urn:microsoft.com/office/officeart/2009/3/layout/StepUpProcess"/>
    <dgm:cxn modelId="{3E7AF537-4C93-4698-B42C-1A97E18A481C}" type="presParOf" srcId="{20A378C7-5C7A-47C7-9881-DE7AA4BC99A0}" destId="{38D59A06-AE1D-4B4D-8C42-E41297B7F99F}" srcOrd="2" destOrd="0" presId="urn:microsoft.com/office/officeart/2009/3/layout/StepUpProcess"/>
    <dgm:cxn modelId="{1BF6D997-03B5-44AD-AD8A-8FC0F36895B1}" type="presParOf" srcId="{8142ACF2-7857-4E70-AFFF-6E2FC15F3B0C}" destId="{36D76F49-C812-4F57-902E-68E28351BF38}" srcOrd="1" destOrd="0" presId="urn:microsoft.com/office/officeart/2009/3/layout/StepUpProcess"/>
    <dgm:cxn modelId="{F6E990FB-69B7-4EF8-B69A-002A0C474245}" type="presParOf" srcId="{36D76F49-C812-4F57-902E-68E28351BF38}" destId="{41866945-3078-4D00-8337-1DDA8139A7FD}" srcOrd="0" destOrd="0" presId="urn:microsoft.com/office/officeart/2009/3/layout/StepUpProcess"/>
    <dgm:cxn modelId="{B0362A33-1A41-45D6-ABA2-F8DC2AF6E695}" type="presParOf" srcId="{8142ACF2-7857-4E70-AFFF-6E2FC15F3B0C}" destId="{8A864C4E-A69C-401F-BC3C-CB92C7F97EB3}" srcOrd="2" destOrd="0" presId="urn:microsoft.com/office/officeart/2009/3/layout/StepUpProcess"/>
    <dgm:cxn modelId="{820167F0-FF8C-41F7-BAEB-4866FFF8CE8B}" type="presParOf" srcId="{8A864C4E-A69C-401F-BC3C-CB92C7F97EB3}" destId="{2E0E92A4-F279-4183-869F-CF1C917D84B0}" srcOrd="0" destOrd="0" presId="urn:microsoft.com/office/officeart/2009/3/layout/StepUpProcess"/>
    <dgm:cxn modelId="{4C7271EF-F4D9-4BF5-B44F-05DDF0C5B2CD}" type="presParOf" srcId="{8A864C4E-A69C-401F-BC3C-CB92C7F97EB3}" destId="{FE0BC143-1CE0-4DDB-9529-1D5514BE4727}" srcOrd="1" destOrd="0" presId="urn:microsoft.com/office/officeart/2009/3/layout/StepUpProcess"/>
    <dgm:cxn modelId="{39C061E2-E8E4-48A1-82D6-9F9F0B42E0B6}" type="presParOf" srcId="{8A864C4E-A69C-401F-BC3C-CB92C7F97EB3}" destId="{97FA67AB-D5EF-45ED-9EC6-621E4DFFA545}" srcOrd="2" destOrd="0" presId="urn:microsoft.com/office/officeart/2009/3/layout/StepUpProcess"/>
    <dgm:cxn modelId="{FC99C5C4-535C-4514-BA9A-3EDCE3032F66}" type="presParOf" srcId="{8142ACF2-7857-4E70-AFFF-6E2FC15F3B0C}" destId="{CFC333B6-2BA5-4ABD-A071-26AC60EB9FE3}" srcOrd="3" destOrd="0" presId="urn:microsoft.com/office/officeart/2009/3/layout/StepUpProcess"/>
    <dgm:cxn modelId="{57A8F5E4-A5BC-4206-976F-CE9ED398E11C}" type="presParOf" srcId="{CFC333B6-2BA5-4ABD-A071-26AC60EB9FE3}" destId="{8C158921-5DC4-4444-8181-3C74B097F495}" srcOrd="0" destOrd="0" presId="urn:microsoft.com/office/officeart/2009/3/layout/StepUpProcess"/>
    <dgm:cxn modelId="{18D76A95-FDF8-4425-A8D0-BB0AB1810A0F}" type="presParOf" srcId="{8142ACF2-7857-4E70-AFFF-6E2FC15F3B0C}" destId="{84C1B997-A6ED-4AA0-AF45-3F6B4790C023}" srcOrd="4" destOrd="0" presId="urn:microsoft.com/office/officeart/2009/3/layout/StepUpProcess"/>
    <dgm:cxn modelId="{C3F0256F-AE93-42C3-9527-92537A3A283F}" type="presParOf" srcId="{84C1B997-A6ED-4AA0-AF45-3F6B4790C023}" destId="{64C0DA2E-A228-4D58-9951-34EB978840A4}" srcOrd="0" destOrd="0" presId="urn:microsoft.com/office/officeart/2009/3/layout/StepUpProcess"/>
    <dgm:cxn modelId="{6FB839EC-DC0E-4956-803F-3131D17743BA}" type="presParOf" srcId="{84C1B997-A6ED-4AA0-AF45-3F6B4790C023}" destId="{FD2600D8-E513-4919-8A4B-8D0A5D77C57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58BB9-6A8B-4220-83E9-9CB802A11E99}">
      <dsp:nvSpPr>
        <dsp:cNvPr id="0" name=""/>
        <dsp:cNvSpPr/>
      </dsp:nvSpPr>
      <dsp:spPr>
        <a:xfrm>
          <a:off x="0" y="0"/>
          <a:ext cx="4810897" cy="481089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F0176A-0F80-4DAE-BCF0-3077BAEF2FFF}">
      <dsp:nvSpPr>
        <dsp:cNvPr id="0" name=""/>
        <dsp:cNvSpPr/>
      </dsp:nvSpPr>
      <dsp:spPr>
        <a:xfrm>
          <a:off x="2405448" y="0"/>
          <a:ext cx="7397578" cy="48108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Внутренний</a:t>
          </a:r>
          <a:r>
            <a:rPr lang="ru-RU" sz="28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ресурс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5448" y="0"/>
        <a:ext cx="3698789" cy="2285176"/>
      </dsp:txXfrm>
    </dsp:sp>
    <dsp:sp modelId="{DF2DA566-662C-422F-B0B1-B5FF467F033C}">
      <dsp:nvSpPr>
        <dsp:cNvPr id="0" name=""/>
        <dsp:cNvSpPr/>
      </dsp:nvSpPr>
      <dsp:spPr>
        <a:xfrm>
          <a:off x="1262860" y="2285176"/>
          <a:ext cx="2285176" cy="228517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334258"/>
                <a:satOff val="8955"/>
                <a:lumOff val="394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34258"/>
                <a:satOff val="8955"/>
                <a:lumOff val="394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34258"/>
                <a:satOff val="8955"/>
                <a:lumOff val="394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3880D5-B3E2-4DDD-AF99-DA0DF37A084C}">
      <dsp:nvSpPr>
        <dsp:cNvPr id="0" name=""/>
        <dsp:cNvSpPr/>
      </dsp:nvSpPr>
      <dsp:spPr>
        <a:xfrm>
          <a:off x="2405448" y="2276812"/>
          <a:ext cx="7397578" cy="22851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Внешний</a:t>
          </a:r>
          <a:r>
            <a:rPr lang="ru-RU" sz="2800" b="1" kern="1200" baseline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ресурс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5448" y="2276812"/>
        <a:ext cx="3698789" cy="2285176"/>
      </dsp:txXfrm>
    </dsp:sp>
    <dsp:sp modelId="{DF11CBC1-5AEE-4534-B501-CEED5898B0DD}">
      <dsp:nvSpPr>
        <dsp:cNvPr id="0" name=""/>
        <dsp:cNvSpPr/>
      </dsp:nvSpPr>
      <dsp:spPr>
        <a:xfrm>
          <a:off x="6104237" y="0"/>
          <a:ext cx="3698789" cy="2285176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Запланированные мероприятия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04237" y="0"/>
        <a:ext cx="3698789" cy="2285176"/>
      </dsp:txXfrm>
    </dsp:sp>
    <dsp:sp modelId="{AE22FA6F-7FF5-4F2E-9363-2E959DD5F0DD}">
      <dsp:nvSpPr>
        <dsp:cNvPr id="0" name=""/>
        <dsp:cNvSpPr/>
      </dsp:nvSpPr>
      <dsp:spPr>
        <a:xfrm>
          <a:off x="6104237" y="2285176"/>
          <a:ext cx="3698789" cy="2285176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Сотрудничество с </a:t>
          </a:r>
          <a:r>
            <a:rPr lang="ru-RU" sz="1800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технопарком</a:t>
          </a:r>
          <a:r>
            <a:rPr lang="en-US" sz="1800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промышленного парка «Тюлячи», КНИТУ имени С. М. Кирова, КНИТУ-КАИ имени Н. А. Туполева , ресурсный центр «Цифровое образование», Центр Детского Творчества, родительская общественность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04237" y="2285176"/>
        <a:ext cx="3698789" cy="22851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29C5B-6168-43B6-B0EF-05414EA231C2}">
      <dsp:nvSpPr>
        <dsp:cNvPr id="0" name=""/>
        <dsp:cNvSpPr/>
      </dsp:nvSpPr>
      <dsp:spPr>
        <a:xfrm rot="5400000">
          <a:off x="1123261" y="1000710"/>
          <a:ext cx="1726766" cy="287329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EAAFE-E6B6-4B2F-B7C1-D5CDD50D698A}">
      <dsp:nvSpPr>
        <dsp:cNvPr id="0" name=""/>
        <dsp:cNvSpPr/>
      </dsp:nvSpPr>
      <dsp:spPr>
        <a:xfrm>
          <a:off x="835021" y="1859207"/>
          <a:ext cx="2594031" cy="227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Аналитические материалы о результатах </a:t>
          </a:r>
          <a:endParaRPr lang="ru-RU" sz="2400" kern="1200" dirty="0"/>
        </a:p>
      </dsp:txBody>
      <dsp:txXfrm>
        <a:off x="835021" y="1859207"/>
        <a:ext cx="2594031" cy="2273820"/>
      </dsp:txXfrm>
    </dsp:sp>
    <dsp:sp modelId="{38D59A06-AE1D-4B4D-8C42-E41297B7F99F}">
      <dsp:nvSpPr>
        <dsp:cNvPr id="0" name=""/>
        <dsp:cNvSpPr/>
      </dsp:nvSpPr>
      <dsp:spPr>
        <a:xfrm>
          <a:off x="2939612" y="789174"/>
          <a:ext cx="489439" cy="489439"/>
        </a:xfrm>
        <a:prstGeom prst="triangle">
          <a:avLst>
            <a:gd name="adj" fmla="val 10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E92A4-F279-4183-869F-CF1C917D84B0}">
      <dsp:nvSpPr>
        <dsp:cNvPr id="0" name=""/>
        <dsp:cNvSpPr/>
      </dsp:nvSpPr>
      <dsp:spPr>
        <a:xfrm rot="5400000">
          <a:off x="4298862" y="214904"/>
          <a:ext cx="1726766" cy="287329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0BC143-1CE0-4DDB-9529-1D5514BE4727}">
      <dsp:nvSpPr>
        <dsp:cNvPr id="0" name=""/>
        <dsp:cNvSpPr/>
      </dsp:nvSpPr>
      <dsp:spPr>
        <a:xfrm>
          <a:off x="4010622" y="1073402"/>
          <a:ext cx="2594031" cy="227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Демонстрация работ учащихся в рамках круглого стола учителей естественно-научного направления</a:t>
          </a:r>
          <a:endParaRPr lang="ru-RU" sz="2100" kern="1200" dirty="0"/>
        </a:p>
      </dsp:txBody>
      <dsp:txXfrm>
        <a:off x="4010622" y="1073402"/>
        <a:ext cx="2594031" cy="2273820"/>
      </dsp:txXfrm>
    </dsp:sp>
    <dsp:sp modelId="{97FA67AB-D5EF-45ED-9EC6-621E4DFFA545}">
      <dsp:nvSpPr>
        <dsp:cNvPr id="0" name=""/>
        <dsp:cNvSpPr/>
      </dsp:nvSpPr>
      <dsp:spPr>
        <a:xfrm>
          <a:off x="6115213" y="3368"/>
          <a:ext cx="489439" cy="489439"/>
        </a:xfrm>
        <a:prstGeom prst="triangle">
          <a:avLst>
            <a:gd name="adj" fmla="val 10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C0DA2E-A228-4D58-9951-34EB978840A4}">
      <dsp:nvSpPr>
        <dsp:cNvPr id="0" name=""/>
        <dsp:cNvSpPr/>
      </dsp:nvSpPr>
      <dsp:spPr>
        <a:xfrm rot="5400000">
          <a:off x="7474463" y="-570901"/>
          <a:ext cx="1726766" cy="287329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600D8-E513-4919-8A4B-8D0A5D77C570}">
      <dsp:nvSpPr>
        <dsp:cNvPr id="0" name=""/>
        <dsp:cNvSpPr/>
      </dsp:nvSpPr>
      <dsp:spPr>
        <a:xfrm>
          <a:off x="7186223" y="287596"/>
          <a:ext cx="2594031" cy="227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Создание базы инженерных проектов и платформы по обмену опытом</a:t>
          </a:r>
          <a:endParaRPr lang="ru-RU" sz="2100" kern="1200" dirty="0"/>
        </a:p>
      </dsp:txBody>
      <dsp:txXfrm>
        <a:off x="7186223" y="287596"/>
        <a:ext cx="2594031" cy="2273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49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04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32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15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8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706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567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64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4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5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98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jpe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jpe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jpe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jpe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295" y="0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-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3027" y="2092411"/>
            <a:ext cx="6614985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работа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«Инженерное будущее</a:t>
            </a:r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005" y="3332164"/>
            <a:ext cx="5929183" cy="336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674" y="131805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–</a:t>
            </a:r>
          </a:p>
          <a:p>
            <a:pPr algn="ctr"/>
            <a:r>
              <a:rPr lang="ru-RU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69201219"/>
              </p:ext>
            </p:extLst>
          </p:nvPr>
        </p:nvGraphicFramePr>
        <p:xfrm>
          <a:off x="906162" y="1771134"/>
          <a:ext cx="10700951" cy="4843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715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295" y="0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–</a:t>
            </a:r>
          </a:p>
          <a:p>
            <a:pPr algn="ctr"/>
            <a:r>
              <a:rPr lang="ru-RU" sz="16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2224218" y="897925"/>
            <a:ext cx="8328454" cy="64255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Повышение интереса учащихся к инженерным наукам, через практические проекты в рамках интеграции предметов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50520644"/>
              </p:ext>
            </p:extLst>
          </p:nvPr>
        </p:nvGraphicFramePr>
        <p:xfrm>
          <a:off x="370704" y="2339546"/>
          <a:ext cx="11821296" cy="4283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Блок-схема: альтернативный процесс 4"/>
          <p:cNvSpPr/>
          <p:nvPr/>
        </p:nvSpPr>
        <p:spPr>
          <a:xfrm flipH="1">
            <a:off x="354226" y="5165126"/>
            <a:ext cx="11837773" cy="4988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83740" y="5000368"/>
            <a:ext cx="11195222" cy="823785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платформу с базой проектных работ и  для обмена опытом среди учащихся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92627" y="1672281"/>
            <a:ext cx="550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5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771" y="90616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–</a:t>
            </a:r>
          </a:p>
          <a:p>
            <a:pPr algn="ctr"/>
            <a:r>
              <a:rPr lang="ru-RU" sz="16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996779" y="1672282"/>
            <a:ext cx="10302387" cy="1296005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 выбор-обеспечение качественного  образования путем создания пространства профессионального самоопределения и 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допрофессиональной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подготовки в инженерно-технологической  сфере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91363779"/>
              </p:ext>
            </p:extLst>
          </p:nvPr>
        </p:nvGraphicFramePr>
        <p:xfrm>
          <a:off x="1136823" y="2982097"/>
          <a:ext cx="9572366" cy="3665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2622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771" y="90616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–</a:t>
            </a:r>
          </a:p>
          <a:p>
            <a:pPr algn="ctr"/>
            <a:r>
              <a:rPr lang="ru-RU" sz="16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1021493" y="1622855"/>
            <a:ext cx="10198443" cy="4061253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Наша команда: </a:t>
            </a:r>
          </a:p>
          <a:p>
            <a:pPr algn="ctr"/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лаборатория учителей математики, информатики, физики;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Специалисты технопарка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IT-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парка, промышленного парка «Тюлячи», КНИТУ имени С. М. Кирова, КНИТУ-КАИ имени Н. А. Туполева , ресурсный центр «Цифровое образование», Центр Детского Творчества, родительская общественность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38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988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8086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Ресурсы реализации проекта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81404078"/>
              </p:ext>
            </p:extLst>
          </p:nvPr>
        </p:nvGraphicFramePr>
        <p:xfrm>
          <a:off x="634314" y="1449859"/>
          <a:ext cx="9803027" cy="4810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951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771" y="90616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–</a:t>
            </a:r>
          </a:p>
          <a:p>
            <a:pPr algn="ctr"/>
            <a:r>
              <a:rPr lang="ru-RU" sz="16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8616" y="1392195"/>
            <a:ext cx="5750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Продукты реализации проекта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«Инженерное будущее»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996368630"/>
              </p:ext>
            </p:extLst>
          </p:nvPr>
        </p:nvGraphicFramePr>
        <p:xfrm>
          <a:off x="963827" y="2158314"/>
          <a:ext cx="10330249" cy="4135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6908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330824" y="116541"/>
            <a:ext cx="7754469" cy="12729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846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047999" y="2001796"/>
            <a:ext cx="67303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00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Вся наша жизнь-это постоянный выбор, и выбор правильного направления в обучении - один из самых важных…</a:t>
            </a:r>
            <a:endParaRPr lang="ru-RU" sz="3600" dirty="0">
              <a:ln w="0"/>
              <a:solidFill>
                <a:srgbClr val="00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8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403</Words>
  <Application>Microsoft Office PowerPoint</Application>
  <PresentationFormat>Широкоэкранный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</dc:creator>
  <cp:lastModifiedBy>Alevtina</cp:lastModifiedBy>
  <cp:revision>50</cp:revision>
  <dcterms:created xsi:type="dcterms:W3CDTF">2025-03-25T12:35:11Z</dcterms:created>
  <dcterms:modified xsi:type="dcterms:W3CDTF">2026-02-28T09:46:07Z</dcterms:modified>
</cp:coreProperties>
</file>