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6" r:id="rId11"/>
    <p:sldId id="275" r:id="rId12"/>
    <p:sldId id="267" r:id="rId13"/>
    <p:sldId id="276" r:id="rId14"/>
    <p:sldId id="268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27AC08"/>
    <a:srgbClr val="2CC309"/>
    <a:srgbClr val="FF3300"/>
    <a:srgbClr val="FF474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182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E192-E044-4E48-9EEC-3BD7E6825D5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38F2-B2EE-45A7-B749-2BC948A395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E192-E044-4E48-9EEC-3BD7E6825D5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38F2-B2EE-45A7-B749-2BC948A395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E192-E044-4E48-9EEC-3BD7E6825D5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38F2-B2EE-45A7-B749-2BC948A395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E192-E044-4E48-9EEC-3BD7E6825D5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38F2-B2EE-45A7-B749-2BC948A395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E192-E044-4E48-9EEC-3BD7E6825D5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38F2-B2EE-45A7-B749-2BC948A395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E192-E044-4E48-9EEC-3BD7E6825D5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38F2-B2EE-45A7-B749-2BC948A395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E192-E044-4E48-9EEC-3BD7E6825D5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38F2-B2EE-45A7-B749-2BC948A395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E192-E044-4E48-9EEC-3BD7E6825D5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38F2-B2EE-45A7-B749-2BC948A395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E192-E044-4E48-9EEC-3BD7E6825D5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38F2-B2EE-45A7-B749-2BC948A395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E192-E044-4E48-9EEC-3BD7E6825D5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38F2-B2EE-45A7-B749-2BC948A395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1E192-E044-4E48-9EEC-3BD7E6825D5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338F2-B2EE-45A7-B749-2BC948A395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40000"/>
                <a:lumOff val="60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1E192-E044-4E48-9EEC-3BD7E6825D5D}" type="datetimeFigureOut">
              <a:rPr lang="ru-RU" smtClean="0"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338F2-B2EE-45A7-B749-2BC948A395E6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3384" t="10534" r="6935" b="11216"/>
          <a:stretch>
            <a:fillRect/>
          </a:stretch>
        </p:blipFill>
        <p:spPr bwMode="auto">
          <a:xfrm>
            <a:off x="0" y="0"/>
            <a:ext cx="919166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2060848"/>
            <a:ext cx="9144000" cy="255454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Подписка на СМС- рассылку</a:t>
            </a:r>
            <a:endParaRPr lang="ru-RU" sz="8000" b="1" cap="all" dirty="0">
              <a:ln w="0"/>
              <a:solidFill>
                <a:schemeClr val="tx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33271" t="10145" r="27755" b="10389"/>
          <a:stretch>
            <a:fillRect/>
          </a:stretch>
        </p:blipFill>
        <p:spPr bwMode="auto">
          <a:xfrm>
            <a:off x="1403648" y="-62511"/>
            <a:ext cx="6120680" cy="7016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право с вырезом 2"/>
          <p:cNvSpPr/>
          <p:nvPr/>
        </p:nvSpPr>
        <p:spPr>
          <a:xfrm rot="1071953" flipH="1">
            <a:off x="2804095" y="851975"/>
            <a:ext cx="1098597" cy="383219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с вырезом 3"/>
          <p:cNvSpPr/>
          <p:nvPr/>
        </p:nvSpPr>
        <p:spPr>
          <a:xfrm rot="1071953" flipH="1">
            <a:off x="2804095" y="1212015"/>
            <a:ext cx="1098597" cy="383219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с вырезом 4"/>
          <p:cNvSpPr/>
          <p:nvPr/>
        </p:nvSpPr>
        <p:spPr>
          <a:xfrm rot="1071953" flipH="1">
            <a:off x="2804095" y="1860088"/>
            <a:ext cx="1098597" cy="383219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с вырезом 5"/>
          <p:cNvSpPr/>
          <p:nvPr/>
        </p:nvSpPr>
        <p:spPr>
          <a:xfrm rot="1071953" flipH="1">
            <a:off x="2804095" y="4884423"/>
            <a:ext cx="1098597" cy="383219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с вырезом 6"/>
          <p:cNvSpPr/>
          <p:nvPr/>
        </p:nvSpPr>
        <p:spPr>
          <a:xfrm rot="1071953" flipH="1">
            <a:off x="2804095" y="5316471"/>
            <a:ext cx="1098597" cy="383219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 rot="1071953" flipH="1">
            <a:off x="2804095" y="5748520"/>
            <a:ext cx="1098597" cy="383219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 rot="1071953" flipH="1">
            <a:off x="2804096" y="6315502"/>
            <a:ext cx="1098597" cy="383219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с вырезом 9"/>
          <p:cNvSpPr/>
          <p:nvPr/>
        </p:nvSpPr>
        <p:spPr>
          <a:xfrm rot="14806169" flipH="1">
            <a:off x="1319094" y="5905964"/>
            <a:ext cx="1098597" cy="383219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699792" y="6093296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2">
                    <a:lumMod val="75000"/>
                  </a:schemeClr>
                </a:solidFill>
              </a:rPr>
              <a:t>v</a:t>
            </a:r>
            <a:endParaRPr lang="ru-RU" sz="12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0.01086 L 0.11719 0.01063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0.01086 L 0.11719 0.01063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62428E-6 L 0.0533 0.00115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19653E-6 L 0.04549 0.00115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500"/>
                            </p:stCondLst>
                            <p:childTnLst>
                              <p:par>
                                <p:cTn id="61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79191E-6 L 0.05451 0.00139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500"/>
                            </p:stCondLst>
                            <p:childTnLst>
                              <p:par>
                                <p:cTn id="8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3500"/>
                            </p:stCondLst>
                            <p:childTnLst>
                              <p:par>
                                <p:cTn id="88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0"/>
                            </p:stCondLst>
                            <p:childTnLst>
                              <p:par>
                                <p:cTn id="9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000"/>
                            </p:stCondLst>
                            <p:childTnLst>
                              <p:par>
                                <p:cTn id="98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4" grpId="0" animBg="1"/>
      <p:bldP spid="4" grpId="1" animBg="1"/>
      <p:bldP spid="4" grpId="2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2570" t="17566" r="12909" b="8974"/>
          <a:stretch>
            <a:fillRect/>
          </a:stretch>
        </p:blipFill>
        <p:spPr bwMode="auto">
          <a:xfrm>
            <a:off x="-1" y="0"/>
            <a:ext cx="9175441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660232" y="188640"/>
            <a:ext cx="1368152" cy="338554"/>
          </a:xfrm>
          <a:prstGeom prst="rect">
            <a:avLst/>
          </a:prstGeom>
          <a:solidFill>
            <a:srgbClr val="27AC08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9271111111</a:t>
            </a:r>
            <a:endParaRPr lang="ru-RU" sz="16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61364" t="27000" r="13316" b="35877"/>
          <a:stretch>
            <a:fillRect/>
          </a:stretch>
        </p:blipFill>
        <p:spPr bwMode="auto">
          <a:xfrm>
            <a:off x="5999083" y="620688"/>
            <a:ext cx="3144917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право с вырезом 7"/>
          <p:cNvSpPr/>
          <p:nvPr/>
        </p:nvSpPr>
        <p:spPr>
          <a:xfrm rot="7035176" flipH="1">
            <a:off x="3856790" y="4134508"/>
            <a:ext cx="3342381" cy="753043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36994E-6 L 0.11597 -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25856" t="10201" r="27442" b="9647"/>
          <a:stretch>
            <a:fillRect/>
          </a:stretch>
        </p:blipFill>
        <p:spPr bwMode="auto">
          <a:xfrm>
            <a:off x="1259632" y="-20659"/>
            <a:ext cx="7128792" cy="6878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право с вырезом 2"/>
          <p:cNvSpPr/>
          <p:nvPr/>
        </p:nvSpPr>
        <p:spPr>
          <a:xfrm rot="18064742" flipH="1">
            <a:off x="4237137" y="4770877"/>
            <a:ext cx="1762709" cy="550021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36994E-6 L 0.11597 -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2570" t="17566" r="12909" b="8974"/>
          <a:stretch>
            <a:fillRect/>
          </a:stretch>
        </p:blipFill>
        <p:spPr bwMode="auto">
          <a:xfrm>
            <a:off x="-1" y="0"/>
            <a:ext cx="9175441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660232" y="188640"/>
            <a:ext cx="1368152" cy="338554"/>
          </a:xfrm>
          <a:prstGeom prst="rect">
            <a:avLst/>
          </a:prstGeom>
          <a:solidFill>
            <a:srgbClr val="27AC08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9271111111</a:t>
            </a:r>
            <a:endParaRPr lang="ru-RU" sz="16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61364" t="27000" r="13316" b="35877"/>
          <a:stretch>
            <a:fillRect/>
          </a:stretch>
        </p:blipFill>
        <p:spPr bwMode="auto">
          <a:xfrm>
            <a:off x="5999083" y="620688"/>
            <a:ext cx="3144917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право с вырезом 7"/>
          <p:cNvSpPr/>
          <p:nvPr/>
        </p:nvSpPr>
        <p:spPr>
          <a:xfrm rot="7035176" flipH="1">
            <a:off x="3928798" y="3846478"/>
            <a:ext cx="3342381" cy="753043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36994E-6 L 0.11597 -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25041" t="21445" r="25803" b="12570"/>
          <a:stretch>
            <a:fillRect/>
          </a:stretch>
        </p:blipFill>
        <p:spPr bwMode="auto">
          <a:xfrm>
            <a:off x="0" y="0"/>
            <a:ext cx="9144000" cy="6901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право с вырезом 2"/>
          <p:cNvSpPr/>
          <p:nvPr/>
        </p:nvSpPr>
        <p:spPr>
          <a:xfrm rot="7035176" flipH="1">
            <a:off x="2560645" y="2982381"/>
            <a:ext cx="3342381" cy="753043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36994E-6 L 0.11597 -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25346" t="23095" r="26426" b="22467"/>
          <a:stretch>
            <a:fillRect/>
          </a:stretch>
        </p:blipFill>
        <p:spPr bwMode="auto">
          <a:xfrm>
            <a:off x="-117156" y="0"/>
            <a:ext cx="9261156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право с вырезом 2"/>
          <p:cNvSpPr/>
          <p:nvPr/>
        </p:nvSpPr>
        <p:spPr>
          <a:xfrm rot="3587399" flipH="1">
            <a:off x="2542129" y="3156880"/>
            <a:ext cx="1944685" cy="419838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с вырезом 3"/>
          <p:cNvSpPr/>
          <p:nvPr/>
        </p:nvSpPr>
        <p:spPr>
          <a:xfrm rot="3587399" flipH="1">
            <a:off x="2614136" y="3660936"/>
            <a:ext cx="1944685" cy="419838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с вырезом 4"/>
          <p:cNvSpPr/>
          <p:nvPr/>
        </p:nvSpPr>
        <p:spPr>
          <a:xfrm rot="3587399" flipH="1">
            <a:off x="2542128" y="4020977"/>
            <a:ext cx="1944685" cy="419838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36994E-6 L 0.11597 -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00"/>
                            </p:stCondLst>
                            <p:childTnLst>
                              <p:par>
                                <p:cTn id="22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36994E-6 L 0.11597 -0.0002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36994E-6 L 0.11597 -0.0002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4" grpId="0" animBg="1"/>
      <p:bldP spid="4" grpId="1" animBg="1"/>
      <p:bldP spid="4" grpId="2" animBg="1"/>
      <p:bldP spid="5" grpId="0" animBg="1"/>
      <p:bldP spid="5" grpId="1" animBg="1"/>
      <p:bldP spid="5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39557" t="14279" r="39800" b="12289"/>
          <a:stretch>
            <a:fillRect/>
          </a:stretch>
        </p:blipFill>
        <p:spPr bwMode="auto">
          <a:xfrm>
            <a:off x="251520" y="0"/>
            <a:ext cx="324036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 l="31792" t="17210" r="32269" b="16409"/>
          <a:stretch>
            <a:fillRect/>
          </a:stretch>
        </p:blipFill>
        <p:spPr bwMode="auto">
          <a:xfrm>
            <a:off x="827584" y="16383"/>
            <a:ext cx="6588224" cy="684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 l="4580" t="11175" r="5555"/>
          <a:stretch>
            <a:fillRect/>
          </a:stretch>
        </p:blipFill>
        <p:spPr bwMode="auto">
          <a:xfrm>
            <a:off x="0" y="1124744"/>
            <a:ext cx="9144000" cy="5081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трелка вправо с вырезом 4"/>
          <p:cNvSpPr/>
          <p:nvPr/>
        </p:nvSpPr>
        <p:spPr>
          <a:xfrm rot="3587399" flipH="1">
            <a:off x="7222649" y="3876959"/>
            <a:ext cx="1944685" cy="419838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 l="25232" t="23213" r="25175" b="22624"/>
          <a:stretch>
            <a:fillRect/>
          </a:stretch>
        </p:blipFill>
        <p:spPr bwMode="auto">
          <a:xfrm>
            <a:off x="0" y="764704"/>
            <a:ext cx="9194913" cy="564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64150" t="18500" r="3012" b="31436"/>
          <a:stretch>
            <a:fillRect/>
          </a:stretch>
        </p:blipFill>
        <p:spPr bwMode="auto">
          <a:xfrm>
            <a:off x="0" y="0"/>
            <a:ext cx="800099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17514" t="23363" r="29946" b="9663"/>
          <a:stretch>
            <a:fillRect/>
          </a:stretch>
        </p:blipFill>
        <p:spPr bwMode="auto">
          <a:xfrm>
            <a:off x="429027" y="0"/>
            <a:ext cx="8904179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 l="4147" t="16360" r="20587" b="11782"/>
          <a:stretch>
            <a:fillRect/>
          </a:stretch>
        </p:blipFill>
        <p:spPr bwMode="auto">
          <a:xfrm>
            <a:off x="0" y="1196752"/>
            <a:ext cx="925648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127776" y="400506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Yjvth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43808" y="3140968"/>
            <a:ext cx="1080120" cy="216024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t="2817" r="66809" b="85578"/>
          <a:stretch>
            <a:fillRect/>
          </a:stretch>
        </p:blipFill>
        <p:spPr bwMode="auto">
          <a:xfrm>
            <a:off x="323528" y="2708920"/>
            <a:ext cx="842493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59832" y="2780928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2">
                    <a:lumMod val="75000"/>
                  </a:schemeClr>
                </a:solidFill>
              </a:rPr>
              <a:t>uslugi.tatar.ru</a:t>
            </a:r>
            <a:endParaRPr lang="ru-RU" sz="32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 rot="20354772">
            <a:off x="3300511" y="1962271"/>
            <a:ext cx="3312368" cy="1152128"/>
          </a:xfrm>
          <a:prstGeom prst="left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 rot="20350419">
            <a:off x="3936613" y="2144212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2">
                    <a:lumMod val="75000"/>
                  </a:schemeClr>
                </a:solidFill>
              </a:rPr>
              <a:t>uslugi.tatar.ru</a:t>
            </a:r>
            <a:endParaRPr lang="ru-RU" sz="32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63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6" grpId="1" animBg="1"/>
      <p:bldP spid="7" grpId="0"/>
      <p:bldP spid="7" grpId="1"/>
      <p:bldP spid="7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064" t="3938" r="13649" b="13360"/>
          <a:stretch>
            <a:fillRect/>
          </a:stretch>
        </p:blipFill>
        <p:spPr bwMode="auto">
          <a:xfrm>
            <a:off x="0" y="476672"/>
            <a:ext cx="9144000" cy="5166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Дуга 6"/>
          <p:cNvSpPr/>
          <p:nvPr/>
        </p:nvSpPr>
        <p:spPr>
          <a:xfrm>
            <a:off x="6300192" y="1340768"/>
            <a:ext cx="1656184" cy="648072"/>
          </a:xfrm>
          <a:prstGeom prst="arc">
            <a:avLst>
              <a:gd name="adj1" fmla="val 10459296"/>
              <a:gd name="adj2" fmla="val 315946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 flipV="1">
            <a:off x="6300192" y="1412776"/>
            <a:ext cx="1656184" cy="648072"/>
          </a:xfrm>
          <a:prstGeom prst="arc">
            <a:avLst>
              <a:gd name="adj1" fmla="val 10628776"/>
              <a:gd name="adj2" fmla="val 224458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60608" t="15853" r="10871" b="44861"/>
          <a:stretch>
            <a:fillRect/>
          </a:stretch>
        </p:blipFill>
        <p:spPr bwMode="auto">
          <a:xfrm>
            <a:off x="536745" y="404664"/>
            <a:ext cx="8089479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691680" y="2852936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9271111111</a:t>
            </a:r>
            <a:endParaRPr lang="ru-RU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Стрелка вправо с вырезом 4"/>
          <p:cNvSpPr/>
          <p:nvPr/>
        </p:nvSpPr>
        <p:spPr>
          <a:xfrm rot="20274837" flipH="1">
            <a:off x="1677733" y="1933869"/>
            <a:ext cx="3342381" cy="961143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с вырезом 5"/>
          <p:cNvSpPr/>
          <p:nvPr/>
        </p:nvSpPr>
        <p:spPr>
          <a:xfrm rot="20274837" flipH="1">
            <a:off x="1350580" y="3813712"/>
            <a:ext cx="3342381" cy="753043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187624" y="4581128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2">
                    <a:lumMod val="75000"/>
                  </a:schemeClr>
                </a:solidFill>
              </a:rPr>
              <a:t>v</a:t>
            </a:r>
            <a:endParaRPr lang="ru-RU" sz="2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Стрелка вправо с вырезом 7"/>
          <p:cNvSpPr/>
          <p:nvPr/>
        </p:nvSpPr>
        <p:spPr>
          <a:xfrm rot="20274837" flipH="1">
            <a:off x="3078772" y="4821825"/>
            <a:ext cx="3342381" cy="753043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929AD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5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929AD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55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929AD"/>
                                      </p:to>
                                    </p:animClr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55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5" grpId="1" animBg="1"/>
      <p:bldP spid="6" grpId="0" animBg="1"/>
      <p:bldP spid="6" grpId="1" animBg="1"/>
      <p:bldP spid="7" grpId="0"/>
      <p:bldP spid="8" grpId="0" animBg="1"/>
      <p:bldP spid="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5169" r="8849" b="9912"/>
          <a:stretch>
            <a:fillRect/>
          </a:stretch>
        </p:blipFill>
        <p:spPr bwMode="auto">
          <a:xfrm>
            <a:off x="-21415" y="188640"/>
            <a:ext cx="9167989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61689" t="17325" r="13148" b="43694"/>
          <a:stretch>
            <a:fillRect/>
          </a:stretch>
        </p:blipFill>
        <p:spPr bwMode="auto">
          <a:xfrm>
            <a:off x="611560" y="0"/>
            <a:ext cx="7956376" cy="6929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619672" y="2492896"/>
            <a:ext cx="2736304" cy="523220"/>
          </a:xfrm>
          <a:prstGeom prst="rect">
            <a:avLst/>
          </a:prstGeom>
          <a:solidFill>
            <a:srgbClr val="F8F8F8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2">
                    <a:lumMod val="75000"/>
                  </a:schemeClr>
                </a:solidFill>
              </a:rPr>
              <a:t>927111111</a:t>
            </a:r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4653136"/>
            <a:ext cx="1080120" cy="36004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с вырезом 3"/>
          <p:cNvSpPr/>
          <p:nvPr/>
        </p:nvSpPr>
        <p:spPr>
          <a:xfrm rot="20274837" flipH="1">
            <a:off x="1206564" y="3669695"/>
            <a:ext cx="3342381" cy="753043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с вырезом 5"/>
          <p:cNvSpPr/>
          <p:nvPr/>
        </p:nvSpPr>
        <p:spPr>
          <a:xfrm rot="20274837" flipH="1">
            <a:off x="2142667" y="4677808"/>
            <a:ext cx="3342381" cy="753043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929AD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5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929AD"/>
                                      </p:to>
                                    </p:animClr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55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4" grpId="1" animBg="1"/>
      <p:bldP spid="4" grpId="2" animBg="1"/>
      <p:bldP spid="4" grpId="3" animBg="1"/>
      <p:bldP spid="6" grpId="0" animBg="1"/>
      <p:bldP spid="6" grpId="1" animBg="1"/>
      <p:bldP spid="6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2570" t="17566" r="12909" b="8974"/>
          <a:stretch>
            <a:fillRect/>
          </a:stretch>
        </p:blipFill>
        <p:spPr bwMode="auto">
          <a:xfrm>
            <a:off x="-1" y="0"/>
            <a:ext cx="9175441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660232" y="188640"/>
            <a:ext cx="1368152" cy="338554"/>
          </a:xfrm>
          <a:prstGeom prst="rect">
            <a:avLst/>
          </a:prstGeom>
          <a:solidFill>
            <a:srgbClr val="27AC08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9271111111</a:t>
            </a:r>
            <a:endParaRPr lang="ru-RU" sz="1600" b="1" dirty="0"/>
          </a:p>
        </p:txBody>
      </p:sp>
      <p:sp>
        <p:nvSpPr>
          <p:cNvPr id="6" name="Стрелка вправо с вырезом 5"/>
          <p:cNvSpPr/>
          <p:nvPr/>
        </p:nvSpPr>
        <p:spPr>
          <a:xfrm rot="7141567" flipH="1">
            <a:off x="5913123" y="1528104"/>
            <a:ext cx="3342381" cy="753043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61364" t="27000" r="13316" b="35877"/>
          <a:stretch>
            <a:fillRect/>
          </a:stretch>
        </p:blipFill>
        <p:spPr bwMode="auto">
          <a:xfrm>
            <a:off x="5999083" y="620688"/>
            <a:ext cx="3144917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право с вырезом 7"/>
          <p:cNvSpPr/>
          <p:nvPr/>
        </p:nvSpPr>
        <p:spPr>
          <a:xfrm rot="7035176" flipH="1">
            <a:off x="3784781" y="2046277"/>
            <a:ext cx="3342381" cy="753043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929AD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5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63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36994E-6 L 0.11597 -0.0002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55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8" grpId="1" animBg="1"/>
      <p:bldP spid="8" grpId="2" animBg="1"/>
      <p:bldP spid="8" grpId="3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1688" y="63137"/>
            <a:ext cx="8040624" cy="67317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72200" y="260648"/>
            <a:ext cx="1368152" cy="338554"/>
          </a:xfrm>
          <a:prstGeom prst="rect">
            <a:avLst/>
          </a:prstGeom>
          <a:solidFill>
            <a:srgbClr val="27AC08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9271111111</a:t>
            </a:r>
            <a:endParaRPr lang="ru-RU" sz="1600" b="1" dirty="0"/>
          </a:p>
        </p:txBody>
      </p:sp>
      <p:sp>
        <p:nvSpPr>
          <p:cNvPr id="6" name="Стрелка вправо с вырезом 5"/>
          <p:cNvSpPr/>
          <p:nvPr/>
        </p:nvSpPr>
        <p:spPr>
          <a:xfrm rot="7035176" flipH="1">
            <a:off x="3120238" y="5016994"/>
            <a:ext cx="1277767" cy="753043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36994E-6 L 0.11597 -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26007" t="16176" r="26038" b="10294"/>
          <a:stretch>
            <a:fillRect/>
          </a:stretch>
        </p:blipFill>
        <p:spPr bwMode="auto">
          <a:xfrm>
            <a:off x="539552" y="0"/>
            <a:ext cx="79552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право с вырезом 2"/>
          <p:cNvSpPr/>
          <p:nvPr/>
        </p:nvSpPr>
        <p:spPr>
          <a:xfrm rot="1127150" flipH="1">
            <a:off x="4532435" y="2371549"/>
            <a:ext cx="1098597" cy="383219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с вырезом 4"/>
          <p:cNvSpPr/>
          <p:nvPr/>
        </p:nvSpPr>
        <p:spPr>
          <a:xfrm rot="1135886" flipH="1">
            <a:off x="4528315" y="2714784"/>
            <a:ext cx="1098597" cy="383219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с вырезом 5"/>
          <p:cNvSpPr/>
          <p:nvPr/>
        </p:nvSpPr>
        <p:spPr>
          <a:xfrm rot="1071953" flipH="1">
            <a:off x="4532287" y="3012215"/>
            <a:ext cx="1098597" cy="383219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с вырезом 6"/>
          <p:cNvSpPr/>
          <p:nvPr/>
        </p:nvSpPr>
        <p:spPr>
          <a:xfrm rot="2770921" flipH="1">
            <a:off x="3821194" y="4918526"/>
            <a:ext cx="1098597" cy="383219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 rot="17602029" flipH="1">
            <a:off x="1968188" y="5833857"/>
            <a:ext cx="1098597" cy="383219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43808" y="1340768"/>
            <a:ext cx="1008112" cy="216024"/>
          </a:xfrm>
          <a:prstGeom prst="round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35024" t="65545" r="27080" b="25989"/>
          <a:stretch>
            <a:fillRect/>
          </a:stretch>
        </p:blipFill>
        <p:spPr bwMode="auto">
          <a:xfrm>
            <a:off x="545169" y="5777880"/>
            <a:ext cx="8598831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54335E-6 L 0.11597 -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00"/>
                            </p:stCondLst>
                            <p:childTnLst>
                              <p:par>
                                <p:cTn id="22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237E-6 L 0.11597 -0.0002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0.01086 L 0.11719 0.0106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5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4500"/>
                            </p:stCondLst>
                            <p:childTnLst>
                              <p:par>
                                <p:cTn id="48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6000"/>
                            </p:stCondLst>
                            <p:childTnLst>
                              <p:par>
                                <p:cTn id="5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7000"/>
                            </p:stCondLst>
                            <p:childTnLst>
                              <p:par>
                                <p:cTn id="58" presetID="55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  <p:bldP spid="7" grpId="0" animBg="1"/>
      <p:bldP spid="7" grpId="1" animBg="1"/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15</Words>
  <Application>Microsoft Office PowerPoint</Application>
  <PresentationFormat>Экран (4:3)</PresentationFormat>
  <Paragraphs>12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Татьянкин</dc:creator>
  <cp:lastModifiedBy>Татьянкин</cp:lastModifiedBy>
  <cp:revision>16</cp:revision>
  <dcterms:created xsi:type="dcterms:W3CDTF">2014-04-06T09:23:27Z</dcterms:created>
  <dcterms:modified xsi:type="dcterms:W3CDTF">2014-04-06T11:57:38Z</dcterms:modified>
</cp:coreProperties>
</file>