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58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5.jpeg"/><Relationship Id="rId3" Type="http://schemas.openxmlformats.org/officeDocument/2006/relationships/image" Target="../media/image9.jpeg"/><Relationship Id="rId7" Type="http://schemas.openxmlformats.org/officeDocument/2006/relationships/image" Target="../media/image11.jpeg"/><Relationship Id="rId12" Type="http://schemas.openxmlformats.org/officeDocument/2006/relationships/image" Target="../media/image1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11" Type="http://schemas.openxmlformats.org/officeDocument/2006/relationships/image" Target="../media/image13.png"/><Relationship Id="rId5" Type="http://schemas.openxmlformats.org/officeDocument/2006/relationships/image" Target="../media/image10.jpe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12.jpeg"/><Relationship Id="rId14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7.jpe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microsoft.com/office/2007/relationships/hdphoto" Target="../media/hdphoto6.wdp"/><Relationship Id="rId5" Type="http://schemas.openxmlformats.org/officeDocument/2006/relationships/image" Target="../media/image18.jpeg"/><Relationship Id="rId10" Type="http://schemas.openxmlformats.org/officeDocument/2006/relationships/image" Target="../media/image21.jpeg"/><Relationship Id="rId4" Type="http://schemas.microsoft.com/office/2007/relationships/hdphoto" Target="../media/hdphoto5.wdp"/><Relationship Id="rId9" Type="http://schemas.openxmlformats.org/officeDocument/2006/relationships/image" Target="../media/image2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jp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12" Type="http://schemas.openxmlformats.org/officeDocument/2006/relationships/image" Target="../media/image36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jpeg"/><Relationship Id="rId11" Type="http://schemas.openxmlformats.org/officeDocument/2006/relationships/image" Target="../media/image35.jpe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Стенд на выставку\unnamed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8600" y="836712"/>
            <a:ext cx="8686800" cy="841248"/>
          </a:xfrm>
        </p:spPr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mbria Math" panose="02040503050406030204" pitchFamily="18" charset="0"/>
              </a:rPr>
              <a:t>Историко-краеведческий музей мордовской культуры </a:t>
            </a:r>
            <a:r>
              <a:rPr lang="ru-RU" b="1" dirty="0" err="1" smtClean="0">
                <a:solidFill>
                  <a:srgbClr val="FF0000"/>
                </a:solidFill>
                <a:latin typeface="Bookman Old Style" panose="02050604050505020204" pitchFamily="18" charset="0"/>
                <a:ea typeface="Cambria Math" panose="02040503050406030204" pitchFamily="18" charset="0"/>
              </a:rPr>
              <a:t>Киртелинской</a:t>
            </a:r>
            <a:r>
              <a:rPr lang="ru-RU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mbria Math" panose="02040503050406030204" pitchFamily="18" charset="0"/>
              </a:rPr>
              <a:t> средней школы</a:t>
            </a:r>
            <a:endParaRPr lang="ru-RU" b="1" dirty="0">
              <a:solidFill>
                <a:srgbClr val="FF0000"/>
              </a:solidFill>
              <a:latin typeface="Bookman Old Style" panose="02050604050505020204" pitchFamily="18" charset="0"/>
              <a:ea typeface="Cambria Math" panose="020405030504060302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060848"/>
            <a:ext cx="3024336" cy="2227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ученик\Desktop\Абраконова Г.В\музей\свидетельства музей\Киртелинская СОШ свидетельство музей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293096"/>
            <a:ext cx="1378540" cy="191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2060848"/>
            <a:ext cx="3712413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9672" y="3959629"/>
            <a:ext cx="3968441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299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0206" y="372007"/>
            <a:ext cx="5256584" cy="841248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riblet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Экспозиции музея </a:t>
            </a:r>
            <a:endParaRPr lang="ru-RU" sz="4000" b="1" cap="none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7" y="1124744"/>
            <a:ext cx="3024336" cy="1701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97607" y="1130208"/>
            <a:ext cx="3062625" cy="1722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2935762"/>
            <a:ext cx="2944328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72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582"/>
          <a:stretch/>
        </p:blipFill>
        <p:spPr bwMode="auto">
          <a:xfrm>
            <a:off x="3563888" y="3014497"/>
            <a:ext cx="3096344" cy="1557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037" y="4508031"/>
            <a:ext cx="3663950" cy="2316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4047" y="4795265"/>
            <a:ext cx="3096344" cy="1741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6320802" y="4351920"/>
            <a:ext cx="2688300" cy="1512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6275507" y="1479415"/>
            <a:ext cx="2746279" cy="1544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516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692696"/>
            <a:ext cx="8686800" cy="841248"/>
          </a:xfrm>
        </p:spPr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республиканская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межмузейная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акция «Музейная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весна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Татарстана»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6861">
            <a:off x="5707103" y="4555178"/>
            <a:ext cx="3134675" cy="17632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151"/>
          <a:stretch/>
        </p:blipFill>
        <p:spPr bwMode="auto">
          <a:xfrm rot="379082">
            <a:off x="357668" y="1666569"/>
            <a:ext cx="3420676" cy="21179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253602">
            <a:off x="4729479" y="1613323"/>
            <a:ext cx="3859029" cy="24474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9" r="1233" b="5235"/>
          <a:stretch/>
        </p:blipFill>
        <p:spPr>
          <a:xfrm>
            <a:off x="2843808" y="2961846"/>
            <a:ext cx="3249536" cy="21953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16"/>
          <a:stretch/>
        </p:blipFill>
        <p:spPr bwMode="auto">
          <a:xfrm rot="21295617">
            <a:off x="395536" y="4509120"/>
            <a:ext cx="3001029" cy="19308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029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4"/>
            <a:ext cx="975556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Музейные  уроки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95" t="5450" r="4493" b="11975"/>
          <a:stretch/>
        </p:blipFill>
        <p:spPr>
          <a:xfrm rot="406713">
            <a:off x="304587" y="1162471"/>
            <a:ext cx="3744416" cy="23411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657" y="1234757"/>
            <a:ext cx="3309699" cy="24822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2" t="18374"/>
          <a:stretch/>
        </p:blipFill>
        <p:spPr bwMode="auto">
          <a:xfrm>
            <a:off x="3168698" y="2564904"/>
            <a:ext cx="3714881" cy="22322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7" t="23859" r="6251"/>
          <a:stretch/>
        </p:blipFill>
        <p:spPr bwMode="auto">
          <a:xfrm rot="21236205">
            <a:off x="383977" y="4073493"/>
            <a:ext cx="3674235" cy="24460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0" t="39173" r="7012" b="-1"/>
          <a:stretch/>
        </p:blipFill>
        <p:spPr bwMode="auto">
          <a:xfrm rot="424435">
            <a:off x="5435540" y="4250576"/>
            <a:ext cx="3839039" cy="21101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448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9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Достижения школьного музея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3" t="691" b="2765"/>
          <a:stretch/>
        </p:blipFill>
        <p:spPr>
          <a:xfrm>
            <a:off x="140771" y="1354116"/>
            <a:ext cx="1620561" cy="2352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983" y="1348895"/>
            <a:ext cx="1700474" cy="24257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8" b="3552"/>
          <a:stretch/>
        </p:blipFill>
        <p:spPr bwMode="auto">
          <a:xfrm>
            <a:off x="5698593" y="1370634"/>
            <a:ext cx="1587393" cy="23196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3227"/>
          <a:stretch/>
        </p:blipFill>
        <p:spPr bwMode="auto">
          <a:xfrm>
            <a:off x="5670598" y="4114869"/>
            <a:ext cx="1643385" cy="2264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8"/>
          <a:stretch/>
        </p:blipFill>
        <p:spPr bwMode="auto">
          <a:xfrm>
            <a:off x="1828203" y="1355872"/>
            <a:ext cx="1568116" cy="24118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6478" y="4090690"/>
            <a:ext cx="1601725" cy="2288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31880" y="4114869"/>
            <a:ext cx="1600541" cy="22867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63914" y="4512294"/>
            <a:ext cx="2128797" cy="14919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05863" y="1925503"/>
            <a:ext cx="2095492" cy="14666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80312" y="4099115"/>
            <a:ext cx="1565987" cy="22133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712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233</TotalTime>
  <Words>22</Words>
  <Application>Microsoft Office PowerPoint</Application>
  <PresentationFormat>Экран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Трек</vt:lpstr>
      <vt:lpstr>Историко-краеведческий музей мордовской культуры Киртелинской средней школы</vt:lpstr>
      <vt:lpstr>Экспозиции музея </vt:lpstr>
      <vt:lpstr>республиканская межмузейная акция «Музейная весна Татарстана» </vt:lpstr>
      <vt:lpstr>Музейные  уроки</vt:lpstr>
      <vt:lpstr>Достижения школьного музея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ученик</dc:creator>
  <cp:lastModifiedBy>PK</cp:lastModifiedBy>
  <cp:revision>18</cp:revision>
  <dcterms:created xsi:type="dcterms:W3CDTF">2020-03-10T08:52:36Z</dcterms:created>
  <dcterms:modified xsi:type="dcterms:W3CDTF">2020-03-24T17:48:29Z</dcterms:modified>
</cp:coreProperties>
</file>