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05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169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8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28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34414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0051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66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99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17217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9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8E24F2C-2A1F-4BF9-8BCE-5B9D9650C77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32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403348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П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резентация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 приготовлении поварами  школьной 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столовой  горячего завтрака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40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593" y="925760"/>
            <a:ext cx="2965887" cy="1843087"/>
          </a:xfrm>
          <a:prstGeom prst="rect">
            <a:avLst/>
          </a:prstGeom>
        </p:spPr>
      </p:pic>
      <p:pic>
        <p:nvPicPr>
          <p:cNvPr id="1026" name="Picture 2" descr="C:\Users\Татьяна\Desktop\зд.питание\Конкурс Лучшая школьная столовая\IMG-20211018-WA0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726" y="2900857"/>
            <a:ext cx="3374265" cy="253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атьяна\Desktop\зд.питание\Конкурс Лучшая школьная столовая\IMG-20211018-WA0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5" y="2936675"/>
            <a:ext cx="4211392" cy="236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Татьяна\Desktop\зд.питание\Конкурс Лучшая школьная столовая\IMG-20211018-WA002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6"/>
          <a:stretch/>
        </p:blipFill>
        <p:spPr bwMode="auto">
          <a:xfrm>
            <a:off x="7914793" y="2900856"/>
            <a:ext cx="4126953" cy="253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28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сбалансированным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99" y="2011680"/>
            <a:ext cx="7670801" cy="4206240"/>
          </a:xfrm>
        </p:spPr>
        <p:txBody>
          <a:bodyPr>
            <a:norm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здоровья детей</a:t>
            </a:r>
            <a:r>
              <a:rPr lang="ru-RU" sz="2400" b="1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важнейшее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значение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имеет</a:t>
            </a:r>
            <a:r>
              <a:rPr lang="ru-RU" sz="2400" b="1" i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правильное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соотношение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питательных веществ.</a:t>
            </a:r>
            <a:r>
              <a:rPr lang="ru-RU" sz="2400" b="1" i="1" spc="-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меню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школьника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должны 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входить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продукты,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содержащие</a:t>
            </a:r>
            <a:r>
              <a:rPr lang="ru-RU" sz="2400" b="1" i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только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белки,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жиры 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углеводы,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b="1" i="1" spc="-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незаменимые</a:t>
            </a:r>
            <a:r>
              <a:rPr lang="ru-RU" sz="24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аминокислоты,</a:t>
            </a:r>
            <a:endParaRPr lang="ru-RU" sz="2400" dirty="0">
              <a:latin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витамины,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некоторые</a:t>
            </a:r>
            <a:r>
              <a:rPr lang="ru-RU" sz="2400" b="1" i="1" spc="-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жирные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кислоты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минералы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lang="ru-RU" sz="2400" b="1" i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микроэлементы.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Эти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компоненты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не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синтезируются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организме,</a:t>
            </a:r>
            <a:r>
              <a:rPr lang="ru-RU" sz="2400" b="1" i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необходимы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для полноценного</a:t>
            </a:r>
            <a:r>
              <a:rPr lang="ru-RU" sz="2400" b="1" i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развития 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детского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организма.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Соотношение 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между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белками,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жирами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углеводами  должно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быть</a:t>
            </a:r>
            <a:r>
              <a:rPr lang="ru-RU" sz="24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1:1:4.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1" y="529842"/>
            <a:ext cx="1506537" cy="96427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27" b="36664"/>
          <a:stretch/>
        </p:blipFill>
        <p:spPr bwMode="auto">
          <a:xfrm>
            <a:off x="40340" y="2846230"/>
            <a:ext cx="3751190" cy="2099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100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оптимальным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415" marR="70485" indent="0" algn="just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При составлении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меню 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</a:t>
            </a:r>
            <a:r>
              <a:rPr lang="ru-RU" sz="24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учитываются  потребности</a:t>
            </a:r>
            <a:r>
              <a:rPr lang="ru-RU" sz="2400" b="1" i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организма, связанных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его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ростом и  развитием, с</a:t>
            </a:r>
            <a:r>
              <a:rPr lang="ru-RU" sz="2400" b="1" i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изменением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условий внешней среды,</a:t>
            </a:r>
            <a:r>
              <a:rPr lang="ru-RU" sz="2400" b="1" i="1" spc="-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повышенной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физической</a:t>
            </a:r>
            <a:r>
              <a:rPr lang="ru-RU" sz="2400" b="1" i="1" spc="-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или  эмоциональной</a:t>
            </a:r>
            <a:r>
              <a:rPr lang="ru-RU" sz="2400" b="1" i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нагрузкой.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При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оптимальной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системе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питания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соблюдается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баланс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между</a:t>
            </a:r>
            <a:r>
              <a:rPr lang="ru-RU" sz="2400" b="1" i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поступлением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расходованием основных  пищевых</a:t>
            </a:r>
            <a:r>
              <a:rPr lang="ru-RU" sz="24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веществ.</a:t>
            </a:r>
            <a:endParaRPr lang="ru-RU" sz="2400" dirty="0">
              <a:latin typeface="Calibri"/>
              <a:cs typeface="Calibri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86603"/>
            <a:ext cx="1722437" cy="1102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07" y="3771888"/>
            <a:ext cx="2475191" cy="19996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662" y="4591770"/>
            <a:ext cx="2213040" cy="1475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2966" y="3771888"/>
            <a:ext cx="2926334" cy="2097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723" y="3213265"/>
            <a:ext cx="3243353" cy="28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4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Калорийность рациона школьника  должна быть следующей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7-10 </a:t>
            </a:r>
            <a:r>
              <a:rPr lang="ru-RU" sz="2800" b="1" dirty="0">
                <a:solidFill>
                  <a:srgbClr val="002060"/>
                </a:solidFill>
              </a:rPr>
              <a:t>лет – 2400 ккал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14-17лет – </a:t>
            </a:r>
            <a:r>
              <a:rPr lang="ru-RU" sz="2800" b="1" dirty="0" smtClean="0">
                <a:solidFill>
                  <a:srgbClr val="002060"/>
                </a:solidFill>
              </a:rPr>
              <a:t>2600-3000ккал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Если ребенок </a:t>
            </a:r>
            <a:r>
              <a:rPr lang="ru-RU" sz="2800" b="1" dirty="0" smtClean="0">
                <a:solidFill>
                  <a:srgbClr val="002060"/>
                </a:solidFill>
              </a:rPr>
              <a:t>занимается спортом</a:t>
            </a:r>
            <a:r>
              <a:rPr lang="ru-RU" sz="2800" b="1" dirty="0">
                <a:solidFill>
                  <a:srgbClr val="002060"/>
                </a:solidFill>
              </a:rPr>
              <a:t>, он должен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получать  </a:t>
            </a:r>
            <a:r>
              <a:rPr lang="ru-RU" sz="2800" b="1" dirty="0">
                <a:solidFill>
                  <a:srgbClr val="002060"/>
                </a:solidFill>
              </a:rPr>
              <a:t>на 300-500 ккал больше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78" y="850900"/>
            <a:ext cx="1793203" cy="114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653" y="4018045"/>
            <a:ext cx="2719052" cy="27129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274" y="2158151"/>
            <a:ext cx="2719052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2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1845734"/>
            <a:ext cx="9982200" cy="402336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ИЗДЕЛИЯ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ОТВАРНЫЕ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изделия (макароны,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лапшу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вермишель и др.) варят в большом количестве кипящей подсоленной воды (на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1кг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макаронных изделий берут 6 л воды, 30 г соли). Макароны варят 20-30 мин, лапшу - 20-25 мин, вермишель - 10-12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мин.В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процессе варки макаронные изделия набухают, впитывая воду, в результате чего масса их увеличивается примерно в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раза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 зависимости от сорта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Сваренные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изделия откидывают и перемешивают с растопленным сливочным маслом (1/3-1/2 часть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указанного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рецептуре количества), чтобы они не склеивались и не образовывали комков. Остальной частью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масла макароны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заправляют непосредственно перед отпуском.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11" y="393903"/>
            <a:ext cx="1455737" cy="931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988" y="4023088"/>
            <a:ext cx="2593612" cy="25936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9411" y="4340180"/>
            <a:ext cx="97920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ТЕФТЕЛИ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ГОВЯДИНЫ С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СОУСОМ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мясной фарш без хлеба добавляют соль, мелко нарезанный слегка пассерованный или припущенный лук, рассыпчатый рис, перемешивают и разделывают тефтели в виде шариков по 2-3 шт. на порцию. Шарики панируют в муке, обжаривают, перекладывают в неглубокую посуду в 1-2 ряда, заливают соусом с добавлением воды (10-20 г на порцию) и тушат 8-10 мин.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отпуске тефтели гарнируют и поливают соусом, в котором они тушились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55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Татьяна\Desktop\зд.питание\Конкурс Лучшая школьная столовая\IMG-20211018-WA0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03" y="288635"/>
            <a:ext cx="6353175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Татьяна\Desktop\зд.питание\Конкурс Лучшая школьная столовая\IMG-20211018-WA004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981" y="2610888"/>
            <a:ext cx="5773939" cy="324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6574" y="3860510"/>
            <a:ext cx="2593612" cy="25936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5628" y="389634"/>
            <a:ext cx="2288720" cy="146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42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4719320" cy="402336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САЛАТ ИЗ СВЕЖИХ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ПОМИДОР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ЛУКОМ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Подготовленные помидоры нарезают тонкими ломтиками, репчатый лук мелко шинкуют, бланшируют. Подготовленный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зеленый лук мелко шинкуют. Помидоры и лук перемешивают, заправляют растительным маслом, солью,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раскладывают   на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порции.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043" y="286603"/>
            <a:ext cx="1798637" cy="1151240"/>
          </a:xfrm>
          <a:prstGeom prst="rect">
            <a:avLst/>
          </a:prstGeom>
        </p:spPr>
      </p:pic>
      <p:pic>
        <p:nvPicPr>
          <p:cNvPr id="3074" name="Picture 2" descr="C:\Users\Татьяна\Desktop\зд.питание\Конкурс Лучшая школьная столовая\IMG-20211018-WA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480" y="2136522"/>
            <a:ext cx="3739166" cy="280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51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ЧАЙ С САХАРОМ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стакан или чашку наливают заварку чая и доливают кипятком.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Сахар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(15 г) кладут в стакан или чашку или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подают отдельно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" y="283465"/>
            <a:ext cx="1747837" cy="1118725"/>
          </a:xfrm>
          <a:prstGeom prst="rect">
            <a:avLst/>
          </a:prstGeom>
        </p:spPr>
      </p:pic>
      <p:pic>
        <p:nvPicPr>
          <p:cNvPr id="10" name="Picture 3" descr="C:\Users\Татьяна\Desktop\зд.питание\Конкурс Лучшая школьная столовая\IMG-20211018-WA0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860" y="3507822"/>
            <a:ext cx="4211392" cy="236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4833" y="3430661"/>
            <a:ext cx="2593612" cy="259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81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399" y="482600"/>
            <a:ext cx="9067800" cy="4724400"/>
          </a:xfrm>
          <a:prstGeom prst="rect">
            <a:avLst/>
          </a:prstGeom>
        </p:spPr>
      </p:pic>
      <p:pic>
        <p:nvPicPr>
          <p:cNvPr id="5122" name="Picture 2" descr="C:\Users\Татьяна\Desktop\зд.питание\Конкурс Лучшая школьная столовая\IMG-20211018-WA002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2434156"/>
            <a:ext cx="5422006" cy="304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3994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156</TotalTime>
  <Words>429</Words>
  <Application>Microsoft Office PowerPoint</Application>
  <PresentationFormat>Произвольный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Ретро</vt:lpstr>
      <vt:lpstr>Презентация о приготовлении поварами  школьной  столовой  горячего завтрака </vt:lpstr>
      <vt:lpstr>Питание школьника должно  быть сбалансированным</vt:lpstr>
      <vt:lpstr>Питание школьника должно  быть оптимальным</vt:lpstr>
      <vt:lpstr>Калорийность рациона школьника  должна быть следующей</vt:lpstr>
      <vt:lpstr>Приготовление горячего завтрака  поварами школьной столовой</vt:lpstr>
      <vt:lpstr>Презентация PowerPoint</vt:lpstr>
      <vt:lpstr>Приготовление горячего завтрака  поварами школьной столовой</vt:lpstr>
      <vt:lpstr>Приготовление горячего завтрака  поварами школьной столовой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 приготовлении поварами  школьной столовой  горячего завтрака</dc:title>
  <dc:creator>Пользователь Windows</dc:creator>
  <cp:lastModifiedBy>Татьяна</cp:lastModifiedBy>
  <cp:revision>23</cp:revision>
  <dcterms:created xsi:type="dcterms:W3CDTF">2017-12-09T07:04:05Z</dcterms:created>
  <dcterms:modified xsi:type="dcterms:W3CDTF">2021-10-18T17:04:45Z</dcterms:modified>
</cp:coreProperties>
</file>