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77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9" r:id="rId16"/>
    <p:sldId id="269" r:id="rId17"/>
    <p:sldId id="270" r:id="rId18"/>
    <p:sldId id="271" r:id="rId19"/>
    <p:sldId id="273" r:id="rId20"/>
    <p:sldId id="274" r:id="rId21"/>
    <p:sldId id="275" r:id="rId22"/>
    <p:sldId id="276" r:id="rId23"/>
    <p:sldId id="278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80" d="100"/>
          <a:sy n="80" d="100"/>
        </p:scale>
        <p:origin x="-1086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ександра\Desktop\Мои фото\IMG-20190921-WA0015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675849"/>
            <a:ext cx="4000528" cy="480758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2976" y="428604"/>
            <a:ext cx="707236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</a:p>
          <a:p>
            <a:pPr algn="ctr">
              <a:defRPr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</a:rPr>
              <a:t>учителя родного (чувашского) языка и литературы</a:t>
            </a:r>
          </a:p>
          <a:p>
            <a:pPr algn="ctr">
              <a:defRPr/>
            </a:pPr>
            <a:r>
              <a:rPr lang="ru-RU" dirty="0" err="1" smtClean="0">
                <a:solidFill>
                  <a:srgbClr val="FF0000"/>
                </a:solidFill>
                <a:latin typeface="Arial" pitchFamily="34" charset="0"/>
              </a:rPr>
              <a:t>Эсметьевой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</a:rPr>
              <a:t> Александры Вячеславовны</a:t>
            </a:r>
            <a:endParaRPr lang="ru-RU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лександра\Desktop\Грамоты на конкурс учителей родных языков туган тел\Грамоты учителя\Грамота РОО за олимпиаду 2014 го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428736"/>
            <a:ext cx="3162746" cy="4000528"/>
          </a:xfrm>
          <a:prstGeom prst="rect">
            <a:avLst/>
          </a:prstGeom>
          <a:noFill/>
        </p:spPr>
      </p:pic>
      <p:pic>
        <p:nvPicPr>
          <p:cNvPr id="3076" name="Picture 4" descr="C:\Users\Александра\Desktop\Грамоты на конкурс учителей родных языков туган тел\Грамоты учителя\Грамота РОО за олимпиаду 2015 го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1" y="2285992"/>
            <a:ext cx="3214679" cy="4323092"/>
          </a:xfrm>
          <a:prstGeom prst="rect">
            <a:avLst/>
          </a:prstGeom>
          <a:noFill/>
        </p:spPr>
      </p:pic>
      <p:pic>
        <p:nvPicPr>
          <p:cNvPr id="6" name="Picture 5" descr="C:\Users\Александра\Desktop\Грамоты на конкурс учителей родных языков туган тел\Грамоты учителя\Сертификат классный руководитель года 2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3064657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ександра\Desktop\Грамоты на конкурс учителей родных языков туган тел\Грамоты учителя\+ Грамота за олимпиаду 2016 го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5" y="1"/>
            <a:ext cx="3214710" cy="4421210"/>
          </a:xfrm>
          <a:prstGeom prst="rect">
            <a:avLst/>
          </a:prstGeom>
          <a:noFill/>
        </p:spPr>
      </p:pic>
      <p:pic>
        <p:nvPicPr>
          <p:cNvPr id="5123" name="Picture 3" descr="C:\Users\Александра\Desktop\Грамоты на конкурс учителей родных языков туган тел\Грамоты учителя\+Грамота РОО за олимпиаду 2017 го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142984"/>
            <a:ext cx="3162745" cy="4349743"/>
          </a:xfrm>
          <a:prstGeom prst="rect">
            <a:avLst/>
          </a:prstGeom>
          <a:noFill/>
        </p:spPr>
      </p:pic>
      <p:pic>
        <p:nvPicPr>
          <p:cNvPr id="5124" name="Picture 4" descr="C:\Users\Александра\Desktop\Грамоты на конкурс учителей родных языков туган тел\Грамоты учителя\Благодарность РОО по конкурсу Хузангая 2017 го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143116"/>
            <a:ext cx="3357586" cy="4617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лександра\Desktop\Грамоты на конкурс учителей родных языков туган тел\Грамоты учителя\Грамота РОО за олимпиаду 2018 го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57166"/>
            <a:ext cx="3214710" cy="4421210"/>
          </a:xfrm>
          <a:prstGeom prst="rect">
            <a:avLst/>
          </a:prstGeom>
          <a:noFill/>
        </p:spPr>
      </p:pic>
      <p:pic>
        <p:nvPicPr>
          <p:cNvPr id="6147" name="Picture 3" descr="C:\Users\Александра\Desktop\Грамоты на конкурс учителей родных языков туган тел\Грамоты учителя\Грамота РОО за олимпиаду 2019 го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785926"/>
            <a:ext cx="3071834" cy="4224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4" y="357166"/>
            <a:ext cx="8194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ДОСТИЖЕНИЯ УЧЕНИКОВ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Александра\Desktop\Грамоты на конкурс учителей родных языков туган тел\Грамоты учеников\Диплом призера Респ олимпиады Тугановой Д 2018 го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00108"/>
            <a:ext cx="4071966" cy="5600200"/>
          </a:xfrm>
          <a:prstGeom prst="rect">
            <a:avLst/>
          </a:prstGeom>
          <a:noFill/>
        </p:spPr>
      </p:pic>
      <p:pic>
        <p:nvPicPr>
          <p:cNvPr id="1029" name="Picture 5" descr="C:\Users\Александра\Desktop\Грамоты на конкурс учителей родных языков туган тел\Грамоты учеников\Диплом МО и мол пол ЧР призер Туганова Д. 2019 го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000108"/>
            <a:ext cx="4071966" cy="5600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ександра\Desktop\Грамоты на конкурс учителей родных языков туган тел\Грамоты учеников\Савелькина Елизавета 9 класс рес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2747198" cy="3778239"/>
          </a:xfrm>
          <a:prstGeom prst="rect">
            <a:avLst/>
          </a:prstGeom>
          <a:noFill/>
        </p:spPr>
      </p:pic>
      <p:pic>
        <p:nvPicPr>
          <p:cNvPr id="4099" name="Picture 3" descr="C:\Users\Александра\Desktop\Грамоты на конкурс учителей родных языков туган тел\Грамоты учеников\Туганова Дарья 10 класс рес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14290"/>
            <a:ext cx="2766587" cy="3804904"/>
          </a:xfrm>
          <a:prstGeom prst="rect">
            <a:avLst/>
          </a:prstGeom>
          <a:noFill/>
        </p:spPr>
      </p:pic>
      <p:pic>
        <p:nvPicPr>
          <p:cNvPr id="4100" name="Picture 4" descr="C:\Users\Александра\Desktop\Грамоты на конкурс учителей родных языков туган тел\Грамоты учеников\Свидетельство Хохловой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14290"/>
            <a:ext cx="2778887" cy="3821820"/>
          </a:xfrm>
          <a:prstGeom prst="rect">
            <a:avLst/>
          </a:prstGeom>
          <a:noFill/>
        </p:spPr>
      </p:pic>
      <p:pic>
        <p:nvPicPr>
          <p:cNvPr id="1026" name="Picture 2" descr="C:\Users\Александра\Desktop\отсканированные грамоты на распечатку\+++Свидетельство Тугановой 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3419282"/>
            <a:ext cx="2500329" cy="3438718"/>
          </a:xfrm>
          <a:prstGeom prst="rect">
            <a:avLst/>
          </a:prstGeom>
          <a:noFill/>
        </p:spPr>
      </p:pic>
      <p:pic>
        <p:nvPicPr>
          <p:cNvPr id="1027" name="Picture 3" descr="C:\Users\Александра\Desktop\отсканированные грамоты на распечатку\+++Свидетельство Хохловой 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3419280"/>
            <a:ext cx="2500330" cy="3438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а\Desktop\Грамоты на конкурс учителей родных языков туган тел\Грамоты учеников\Аталан, 2017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071546"/>
            <a:ext cx="3148893" cy="4429156"/>
          </a:xfrm>
          <a:prstGeom prst="rect">
            <a:avLst/>
          </a:prstGeom>
          <a:noFill/>
        </p:spPr>
      </p:pic>
      <p:pic>
        <p:nvPicPr>
          <p:cNvPr id="1027" name="Picture 3" descr="C:\Users\Александра\Desktop\Грамоты на конкурс учителей родных языков туган тел\Грамоты учеников\Аталан, 2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2998283" cy="4286280"/>
          </a:xfrm>
          <a:prstGeom prst="rect">
            <a:avLst/>
          </a:prstGeom>
          <a:noFill/>
        </p:spPr>
      </p:pic>
      <p:pic>
        <p:nvPicPr>
          <p:cNvPr id="1028" name="Picture 4" descr="C:\Users\Александра\Desktop\Грамоты на конкурс учителей родных языков туган тел\Грамоты учеников\Аталан, 2017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071678"/>
            <a:ext cx="3212756" cy="45141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ександра\Desktop\Грамоты на конкурс учителей родных языков туган тел\Грамоты учеников\Грамота РОО за 2 место в конкурсе без берге Дмитриева Анастасия 2017 го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3064657" cy="4214842"/>
          </a:xfrm>
          <a:prstGeom prst="rect">
            <a:avLst/>
          </a:prstGeom>
          <a:noFill/>
        </p:spPr>
      </p:pic>
      <p:pic>
        <p:nvPicPr>
          <p:cNvPr id="2051" name="Picture 3" descr="C:\Users\Александра\Desktop\Грамоты на конкурс учителей родных языков туган тел\Грамоты учеников\Грамота РОО за 1 место Хохл Еа в конкурсе Без берге 2019 го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857232"/>
            <a:ext cx="3214689" cy="4421181"/>
          </a:xfrm>
          <a:prstGeom prst="rect">
            <a:avLst/>
          </a:prstGeom>
          <a:noFill/>
        </p:spPr>
      </p:pic>
      <p:pic>
        <p:nvPicPr>
          <p:cNvPr id="2052" name="Picture 4" descr="C:\Users\Александра\Desktop\Грамоты на конкурс учителей родных языков туган тел\Грамоты учеников\Грамота за 3 место Сав Ел в конкурсе Без Берге 2019 го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2285093"/>
            <a:ext cx="3110696" cy="4278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андра\Desktop\Грамоты на конкурс учителей родных языков туган тел\Грамоты учеников\Диплом лауреата 2 степени хохл Ек на Без Берг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3000396" cy="4126462"/>
          </a:xfrm>
          <a:prstGeom prst="rect">
            <a:avLst/>
          </a:prstGeom>
          <a:noFill/>
        </p:spPr>
      </p:pic>
      <p:pic>
        <p:nvPicPr>
          <p:cNvPr id="2050" name="Picture 2" descr="C:\Users\Александра\Desktop\Грамоты на конкурс учителей родных языков туган тел\Грамоты учеников\+Благодарственное письмо РОО Юноармейскому отряду 2017 го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928670"/>
            <a:ext cx="3286148" cy="4519460"/>
          </a:xfrm>
          <a:prstGeom prst="rect">
            <a:avLst/>
          </a:prstGeom>
          <a:noFill/>
        </p:spPr>
      </p:pic>
      <p:pic>
        <p:nvPicPr>
          <p:cNvPr id="2051" name="Picture 3" descr="C:\Users\Александра\Desktop\Грамоты на конкурс учителей родных языков туган тел\Грамоты учеников\Грамота РОО за 1 место Хохлова Екатерина 2018 го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9626" y="1928802"/>
            <a:ext cx="3324374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андра\Desktop\Грамоты на конкурс учителей родных языков туган тел\Грамоты учеников\Сертификат за участие в региональном видеоконкурсе Сав Ел 2019 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214290"/>
            <a:ext cx="3376316" cy="4643470"/>
          </a:xfrm>
          <a:prstGeom prst="rect">
            <a:avLst/>
          </a:prstGeom>
          <a:noFill/>
        </p:spPr>
      </p:pic>
      <p:pic>
        <p:nvPicPr>
          <p:cNvPr id="3075" name="Picture 3" descr="C:\Users\Александра\Desktop\Грамоты на конкурс учителей родных языков туган тел\Грамоты учеников\Диплом 2 степени Эсметьева Н 2020 го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000108"/>
            <a:ext cx="3324374" cy="4572032"/>
          </a:xfrm>
          <a:prstGeom prst="rect">
            <a:avLst/>
          </a:prstGeom>
          <a:noFill/>
        </p:spPr>
      </p:pic>
      <p:pic>
        <p:nvPicPr>
          <p:cNvPr id="3076" name="Picture 4" descr="C:\Users\Александра\Desktop\Грамоты на конкурс учителей родных языков туган тел\Грамоты учеников\Диплом за 1 место в конкурсе сочинений ТУгД2020 го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000239"/>
            <a:ext cx="3357586" cy="4617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ександра\Desktop\Грамоты на конкурс учителей родных языков туган тел\Грамоты учеников\Диплом за 1 место в конкурсе сочинений Васиной Ирины 2017 го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1"/>
            <a:ext cx="2701053" cy="3714776"/>
          </a:xfrm>
          <a:prstGeom prst="rect">
            <a:avLst/>
          </a:prstGeom>
          <a:noFill/>
        </p:spPr>
      </p:pic>
      <p:pic>
        <p:nvPicPr>
          <p:cNvPr id="5123" name="Picture 3" descr="C:\Users\Александра\Desktop\Грамоты на конкурс учителей родных языков туган тел\Грамоты учеников\Диплом за олимпиаду Самаркиной Д 7 класс 2020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1000108"/>
            <a:ext cx="2960770" cy="4071966"/>
          </a:xfrm>
          <a:prstGeom prst="rect">
            <a:avLst/>
          </a:prstGeom>
          <a:noFill/>
        </p:spPr>
      </p:pic>
      <p:pic>
        <p:nvPicPr>
          <p:cNvPr id="5124" name="Picture 4" descr="C:\Users\Александра\Desktop\Грамоты на конкурс учителей родных языков туган тел\Грамоты учеников\Диплом за олимпиаду Савелькиной Е 10 класс2020 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2071678"/>
            <a:ext cx="2908827" cy="4000528"/>
          </a:xfrm>
          <a:prstGeom prst="rect">
            <a:avLst/>
          </a:prstGeom>
          <a:noFill/>
        </p:spPr>
      </p:pic>
      <p:pic>
        <p:nvPicPr>
          <p:cNvPr id="5125" name="Picture 5" descr="C:\Users\Александра\Desktop\Грамоты на конкурс учителей родных языков туган тел\Грамоты учеников\Диплом за олимпиаду Тугановой Д 11 класс 2020 г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2857496"/>
            <a:ext cx="2747199" cy="37782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357166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Визитная карточка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100" y="1500174"/>
            <a:ext cx="77153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Ф.И.О:</a:t>
            </a:r>
            <a:r>
              <a:rPr lang="ru-RU" sz="2400" dirty="0" smtClean="0"/>
              <a:t> </a:t>
            </a:r>
            <a:r>
              <a:rPr lang="ru-RU" sz="2400" dirty="0" err="1" smtClean="0"/>
              <a:t>Эсметьева</a:t>
            </a:r>
            <a:r>
              <a:rPr lang="ru-RU" sz="2400" dirty="0" smtClean="0"/>
              <a:t> Александра Вячеславовна</a:t>
            </a:r>
          </a:p>
          <a:p>
            <a:r>
              <a:rPr lang="ru-RU" sz="2400" b="1" dirty="0" smtClean="0"/>
              <a:t>Дата рождения:</a:t>
            </a:r>
            <a:r>
              <a:rPr lang="ru-RU" sz="2400" dirty="0" smtClean="0"/>
              <a:t>10 февраля 1975 г.                  </a:t>
            </a:r>
          </a:p>
          <a:p>
            <a:r>
              <a:rPr lang="ru-RU" sz="2400" b="1" dirty="0" smtClean="0"/>
              <a:t>Образование:</a:t>
            </a:r>
            <a:r>
              <a:rPr lang="ru-RU" sz="2400" dirty="0" smtClean="0"/>
              <a:t> Чувашский Государственный университет имени И.Н.Ульянова, 1999 год.</a:t>
            </a:r>
          </a:p>
          <a:p>
            <a:r>
              <a:rPr lang="ru-RU" sz="2400" b="1" dirty="0" smtClean="0"/>
              <a:t>Специальность:</a:t>
            </a:r>
            <a:r>
              <a:rPr lang="ru-RU" sz="2400" dirty="0" smtClean="0"/>
              <a:t> «Филология».</a:t>
            </a:r>
          </a:p>
          <a:p>
            <a:r>
              <a:rPr lang="ru-RU" sz="2400" b="1" dirty="0" smtClean="0"/>
              <a:t>Место работы:</a:t>
            </a:r>
          </a:p>
          <a:p>
            <a:r>
              <a:rPr lang="ru-RU" sz="2400" dirty="0" smtClean="0"/>
              <a:t> МБОУ «</a:t>
            </a:r>
            <a:r>
              <a:rPr lang="ru-RU" sz="2400" dirty="0" err="1" smtClean="0"/>
              <a:t>Большешемякинская</a:t>
            </a:r>
            <a:r>
              <a:rPr lang="ru-RU" sz="2400" dirty="0" smtClean="0"/>
              <a:t> СОШ» </a:t>
            </a:r>
            <a:r>
              <a:rPr lang="ru-RU" sz="2400" dirty="0" err="1" smtClean="0"/>
              <a:t>Тетюшского</a:t>
            </a:r>
            <a:r>
              <a:rPr lang="ru-RU" sz="2400" dirty="0" smtClean="0"/>
              <a:t> муниципального района Республики Татарстан</a:t>
            </a:r>
          </a:p>
          <a:p>
            <a:r>
              <a:rPr lang="ru-RU" sz="2400" b="1" dirty="0" smtClean="0"/>
              <a:t>Общий стаж работы: </a:t>
            </a:r>
            <a:r>
              <a:rPr lang="ru-RU" sz="2400" dirty="0" smtClean="0"/>
              <a:t>21 лет.</a:t>
            </a:r>
          </a:p>
          <a:p>
            <a:r>
              <a:rPr lang="ru-RU" sz="2400" b="1" dirty="0" smtClean="0"/>
              <a:t>Стаж работы в данной школе:</a:t>
            </a:r>
            <a:r>
              <a:rPr lang="ru-RU" sz="2400" dirty="0" smtClean="0"/>
              <a:t>21 лет.</a:t>
            </a:r>
            <a:endParaRPr lang="ru-RU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357166"/>
            <a:ext cx="9624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в сборе материалов для брошюр и книг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Александра\Desktop\Грамоты на конкурс учителей родных языков туган тел\Публикации\Брошюра Шемякинские простор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5"/>
            <a:ext cx="2357454" cy="3351017"/>
          </a:xfrm>
          <a:prstGeom prst="rect">
            <a:avLst/>
          </a:prstGeom>
          <a:noFill/>
        </p:spPr>
      </p:pic>
      <p:pic>
        <p:nvPicPr>
          <p:cNvPr id="6147" name="Picture 3" descr="C:\Users\Александра\Desktop\Грамоты на конкурс учителей родных языков туган тел\Публикации\Брошюра Шемякинские просторы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500437"/>
            <a:ext cx="2143140" cy="3164527"/>
          </a:xfrm>
          <a:prstGeom prst="rect">
            <a:avLst/>
          </a:prstGeom>
          <a:noFill/>
        </p:spPr>
      </p:pic>
      <p:pic>
        <p:nvPicPr>
          <p:cNvPr id="6148" name="Picture 4" descr="C:\Users\Александра\Desktop\Грамоты на конкурс учителей родных языков туган тел\Публикации\Чувашские населенные пункты 2012 го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142984"/>
            <a:ext cx="2428892" cy="3334248"/>
          </a:xfrm>
          <a:prstGeom prst="rect">
            <a:avLst/>
          </a:prstGeom>
          <a:noFill/>
        </p:spPr>
      </p:pic>
      <p:pic>
        <p:nvPicPr>
          <p:cNvPr id="6149" name="Picture 5" descr="C:\Users\Александра\Desktop\Грамоты на конкурс учителей родных языков туган тел\Публикации\Чувашские населенные пункты 2012 год 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3" y="3625174"/>
            <a:ext cx="2407255" cy="3018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571480"/>
            <a:ext cx="764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Заметки в газете «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Сувар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Александра\Desktop\Грамоты на конкурс учителей родных языков туган тел\Публикации\Газета Сувар от 07.03.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1142983"/>
            <a:ext cx="4143404" cy="2678823"/>
          </a:xfrm>
          <a:prstGeom prst="rect">
            <a:avLst/>
          </a:prstGeom>
          <a:noFill/>
        </p:spPr>
      </p:pic>
      <p:pic>
        <p:nvPicPr>
          <p:cNvPr id="7171" name="Picture 3" descr="C:\Users\Александра\Desktop\Грамоты на конкурс учителей родных языков туган тел\Публикации\Газета Сувар от 30.04.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000240"/>
            <a:ext cx="3429024" cy="4596379"/>
          </a:xfrm>
          <a:prstGeom prst="rect">
            <a:avLst/>
          </a:prstGeom>
          <a:noFill/>
        </p:spPr>
      </p:pic>
      <p:pic>
        <p:nvPicPr>
          <p:cNvPr id="7172" name="Picture 4" descr="C:\Users\Александра\Desktop\Грамоты на конкурс учителей родных языков туган тел\Публикации\Газета Сувар от 05.12.2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89" y="3071810"/>
            <a:ext cx="4004579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571480"/>
            <a:ext cx="7715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B313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Воспитательная работа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Users\Югушева\Desktop\ОТ КАТИ\SDC12604.JPG"/>
          <p:cNvPicPr>
            <a:picLocks noChangeAspect="1" noChangeArrowheads="1"/>
          </p:cNvPicPr>
          <p:nvPr/>
        </p:nvPicPr>
        <p:blipFill>
          <a:blip r:embed="rId2"/>
          <a:srcRect t="10909"/>
          <a:stretch>
            <a:fillRect/>
          </a:stretch>
        </p:blipFill>
        <p:spPr bwMode="auto">
          <a:xfrm>
            <a:off x="723872" y="1581136"/>
            <a:ext cx="3071834" cy="4572032"/>
          </a:xfrm>
          <a:prstGeom prst="roundRect">
            <a:avLst/>
          </a:prstGeom>
          <a:noFill/>
          <a:effectLst>
            <a:glow rad="101600">
              <a:srgbClr val="0070C0">
                <a:alpha val="60000"/>
              </a:srgbClr>
            </a:glow>
          </a:effectLst>
        </p:spPr>
      </p:pic>
      <p:pic>
        <p:nvPicPr>
          <p:cNvPr id="7" name="Picture 3" descr="C:\Users\Югушева\Desktop\ОТ КАТИ\SDC126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714752"/>
            <a:ext cx="4857784" cy="2714644"/>
          </a:xfrm>
          <a:prstGeom prst="roundRect">
            <a:avLst/>
          </a:prstGeom>
          <a:noFill/>
          <a:effectLst>
            <a:glow rad="101600">
              <a:srgbClr val="002060">
                <a:alpha val="60000"/>
              </a:srgbClr>
            </a:glow>
          </a:effectLst>
        </p:spPr>
      </p:pic>
      <p:pic>
        <p:nvPicPr>
          <p:cNvPr id="8" name="Picture 16" descr="C:\Users\Югушева\Desktop\фотографии-школа\101_PANA\P1010710.JPG"/>
          <p:cNvPicPr>
            <a:picLocks noChangeAspect="1" noChangeArrowheads="1"/>
          </p:cNvPicPr>
          <p:nvPr/>
        </p:nvPicPr>
        <p:blipFill>
          <a:blip r:embed="rId4"/>
          <a:srcRect t="14583" r="9999" b="6249"/>
          <a:stretch>
            <a:fillRect/>
          </a:stretch>
        </p:blipFill>
        <p:spPr bwMode="auto">
          <a:xfrm>
            <a:off x="3929058" y="1071546"/>
            <a:ext cx="4857784" cy="264320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лександра\Desktop\Мои фото\SAM_68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143248"/>
            <a:ext cx="4714908" cy="3429024"/>
          </a:xfrm>
          <a:prstGeom prst="rect">
            <a:avLst/>
          </a:prstGeom>
          <a:noFill/>
        </p:spPr>
      </p:pic>
      <p:pic>
        <p:nvPicPr>
          <p:cNvPr id="1029" name="Picture 5" descr="C:\Users\Александра\Desktop\Мои фото\P10008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290"/>
            <a:ext cx="3571900" cy="3654938"/>
          </a:xfrm>
          <a:prstGeom prst="rect">
            <a:avLst/>
          </a:prstGeom>
          <a:noFill/>
        </p:spPr>
      </p:pic>
      <p:pic>
        <p:nvPicPr>
          <p:cNvPr id="1030" name="Picture 6" descr="C:\Users\Александра\Desktop\Мои фото\IMG-20190921-WA002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06847" y="214290"/>
            <a:ext cx="3504771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AM_21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500042"/>
            <a:ext cx="4071966" cy="2752602"/>
          </a:xfrm>
          <a:prstGeom prst="rect">
            <a:avLst/>
          </a:prstGeom>
        </p:spPr>
      </p:pic>
      <p:pic>
        <p:nvPicPr>
          <p:cNvPr id="4" name="Рисунок 3" descr="SAM_47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500042"/>
            <a:ext cx="3959367" cy="2624853"/>
          </a:xfrm>
          <a:prstGeom prst="rect">
            <a:avLst/>
          </a:prstGeom>
        </p:spPr>
      </p:pic>
      <p:pic>
        <p:nvPicPr>
          <p:cNvPr id="5" name="Рисунок 4" descr="DSCN47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3286124"/>
            <a:ext cx="4000528" cy="3181842"/>
          </a:xfrm>
          <a:prstGeom prst="rect">
            <a:avLst/>
          </a:prstGeom>
        </p:spPr>
      </p:pic>
      <p:pic>
        <p:nvPicPr>
          <p:cNvPr id="6" name="Рисунок 5" descr="DSCN477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1" y="3357562"/>
            <a:ext cx="4136285" cy="314327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402620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IMG_20171027_0941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7" y="3500438"/>
            <a:ext cx="4071966" cy="2808716"/>
          </a:xfrm>
          <a:prstGeom prst="rect">
            <a:avLst/>
          </a:prstGeom>
        </p:spPr>
      </p:pic>
      <p:pic>
        <p:nvPicPr>
          <p:cNvPr id="4" name="Рисунок 3" descr="DSCN47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9313" y="285728"/>
            <a:ext cx="4107529" cy="3000396"/>
          </a:xfrm>
          <a:prstGeom prst="rect">
            <a:avLst/>
          </a:prstGeom>
        </p:spPr>
      </p:pic>
      <p:pic>
        <p:nvPicPr>
          <p:cNvPr id="5" name="Рисунок 4" descr="IMG-20210201-WA001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3500438"/>
            <a:ext cx="4214841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0100" y="785794"/>
            <a:ext cx="7572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Я-классный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руководитель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AM_26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285861"/>
            <a:ext cx="3326646" cy="2071702"/>
          </a:xfrm>
          <a:prstGeom prst="rect">
            <a:avLst/>
          </a:prstGeom>
        </p:spPr>
      </p:pic>
      <p:pic>
        <p:nvPicPr>
          <p:cNvPr id="5" name="Рисунок 4" descr="photo_14517340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2714620"/>
            <a:ext cx="4303585" cy="2033996"/>
          </a:xfrm>
          <a:prstGeom prst="rect">
            <a:avLst/>
          </a:prstGeom>
        </p:spPr>
      </p:pic>
      <p:pic>
        <p:nvPicPr>
          <p:cNvPr id="7" name="Рисунок 6" descr="IMG_20200901_102235_resized_20210205_0220346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4286256"/>
            <a:ext cx="3663947" cy="2332985"/>
          </a:xfrm>
          <a:prstGeom prst="rect">
            <a:avLst/>
          </a:prstGeom>
        </p:spPr>
      </p:pic>
      <p:pic>
        <p:nvPicPr>
          <p:cNvPr id="8" name="Рисунок 7" descr="IMG_20210209_144025_resized_20210209_0253119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86109" y="4379546"/>
            <a:ext cx="4457891" cy="2478454"/>
          </a:xfrm>
          <a:prstGeom prst="rect">
            <a:avLst/>
          </a:prstGeom>
        </p:spPr>
      </p:pic>
      <p:pic>
        <p:nvPicPr>
          <p:cNvPr id="9" name="Рисунок 8" descr="IMG_20210210_212617_resized_20210210_09272618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72166" y="1214422"/>
            <a:ext cx="3071834" cy="20651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571480"/>
            <a:ext cx="70723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Педагогическое кредо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785926"/>
            <a:ext cx="79296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kern="1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знать – не стыдно, стыдно – не хотеть знать </a:t>
            </a:r>
            <a:endParaRPr lang="ru-RU" sz="6000" kern="10" dirty="0">
              <a:ln w="9525">
                <a:round/>
                <a:headEnd/>
                <a:tailEnd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428604"/>
            <a:ext cx="68580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ДИПЛОМЫ И ДОСТИЖЕНИЯ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Александра\Desktop\Мастер класс учителей\Диплом\Диплом Об окончании ЧГ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186788" y="-186579"/>
            <a:ext cx="5413366" cy="76438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а\Desktop\Мастер класс учителей\Грамоты на конкурс учителей родных языков туган тел\Грамоты учителя\Почетная грамота МО 2005 год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85918" y="-928718"/>
            <a:ext cx="5786478" cy="85011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ександра\Desktop\Мастер класс учителей\Грамоты на конкурс учителей родных языков туган тел\Грамоты учителя\+Грамота МО и НРТ за подготовку призера олимпиад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201612" cy="5778503"/>
          </a:xfrm>
          <a:prstGeom prst="rect">
            <a:avLst/>
          </a:prstGeom>
          <a:noFill/>
        </p:spPr>
      </p:pic>
      <p:pic>
        <p:nvPicPr>
          <p:cNvPr id="2051" name="Picture 3" descr="C:\Users\Александра\Desktop\Мастер класс учителей\Грамоты на конкурс учителей родных языков туган тел\Грамоты учителя\Диплом МО и мол пол ЧР призер Туганова Д. 2019 го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928670"/>
            <a:ext cx="4156209" cy="57160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а\Desktop\Грамоты на конкурс учителей родных языков туган тел\Грамоты учителя\Благодарственное письмо района2010 год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1438" y="357166"/>
            <a:ext cx="5243834" cy="6161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а\Desktop\Грамоты на конкурс учителей родных языков туган тел\Грамоты учителя\Почетная грамота ЧНКЦ района 2006 го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00364" cy="4022273"/>
          </a:xfrm>
          <a:prstGeom prst="rect">
            <a:avLst/>
          </a:prstGeom>
          <a:noFill/>
        </p:spPr>
      </p:pic>
      <p:pic>
        <p:nvPicPr>
          <p:cNvPr id="1027" name="Picture 3" descr="C:\Users\Александра\Desktop\Грамоты на конкурс учителей родных языков туган тел\Грамоты учителя\Почетная грамота ЧНКЦ респ 2006 го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142984"/>
            <a:ext cx="3012714" cy="4143404"/>
          </a:xfrm>
          <a:prstGeom prst="rect">
            <a:avLst/>
          </a:prstGeom>
          <a:noFill/>
        </p:spPr>
      </p:pic>
      <p:pic>
        <p:nvPicPr>
          <p:cNvPr id="1030" name="Picture 6" descr="C:\Users\Александра\Desktop\Грамоты на конкурс учителей родных языков туган тел\Грамоты учителя\Благодарственное письмо ЧНКЦ от 2015 год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2143116"/>
            <a:ext cx="3429024" cy="4429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лександра\Desktop\Грамоты на конкурс учителей родных языков туган тел\Грамоты учителя\Грамота РОО за музей 2005 год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82179" cy="5064123"/>
          </a:xfrm>
          <a:prstGeom prst="rect">
            <a:avLst/>
          </a:prstGeom>
          <a:noFill/>
        </p:spPr>
      </p:pic>
      <p:pic>
        <p:nvPicPr>
          <p:cNvPr id="2052" name="Picture 4" descr="C:\Users\Александра\Desktop\Грамоты на конкурс учителей родных языков туган тел\Грамоты учителя\Учитель года 2005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857232"/>
            <a:ext cx="3532185" cy="4857835"/>
          </a:xfrm>
          <a:prstGeom prst="rect">
            <a:avLst/>
          </a:prstGeom>
          <a:noFill/>
        </p:spPr>
      </p:pic>
      <p:pic>
        <p:nvPicPr>
          <p:cNvPr id="3074" name="Picture 2" descr="C:\Users\Александра\Desktop\Грамоты на конкурс учителей родных языков туган тел\Грамоты учителя\+Благодарность РОО 2005 го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857364"/>
            <a:ext cx="3500430" cy="4786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105</Words>
  <PresentationFormat>Экран (4:3)</PresentationFormat>
  <Paragraphs>20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Александра</dc:creator>
  <cp:lastModifiedBy>Александра</cp:lastModifiedBy>
  <cp:revision>94</cp:revision>
  <dcterms:created xsi:type="dcterms:W3CDTF">2021-02-08T17:50:23Z</dcterms:created>
  <dcterms:modified xsi:type="dcterms:W3CDTF">2021-02-11T07:48:59Z</dcterms:modified>
</cp:coreProperties>
</file>