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D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E6449F2-9B2D-434D-9925-0D74EB6290F0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24FF12D-4577-4A6F-BCE2-800767C768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928670"/>
            <a:ext cx="7406640" cy="264047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Создание проблемных ситуаций через решение задач связанных с жизнью</a:t>
            </a:r>
            <a:b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на уроках</a:t>
            </a:r>
            <a:r>
              <a:rPr lang="ru-RU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ОБЖ  </a:t>
            </a:r>
            <a:br>
              <a:rPr lang="ru-RU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 10</a:t>
            </a:r>
            <a:r>
              <a:rPr lang="ru-RU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-11классах</a:t>
            </a:r>
            <a:endParaRPr lang="ru-RU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4071942"/>
            <a:ext cx="7406640" cy="1752600"/>
          </a:xfrm>
        </p:spPr>
        <p:txBody>
          <a:bodyPr/>
          <a:lstStyle/>
          <a:p>
            <a:pPr algn="ctr"/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8072494" cy="654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Подготовка к военной службе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00108"/>
          <a:ext cx="9144000" cy="585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7984"/>
                <a:gridCol w="4536016"/>
              </a:tblGrid>
              <a:tr h="6538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2987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Твой друг говорит, что служба в армии не для него.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Согласишься или будешь разубеждать его?</a:t>
                      </a:r>
                    </a:p>
                    <a:p>
                      <a:r>
                        <a:rPr lang="ru-RU" dirty="0" smtClean="0"/>
                        <a:t>Если будешь, то какие приведешь аргументы ?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036507">
                <a:tc>
                  <a:txBody>
                    <a:bodyPr/>
                    <a:lstStyle/>
                    <a:p>
                      <a:r>
                        <a:rPr lang="ru-RU" dirty="0" smtClean="0"/>
                        <a:t>Ты слышал, как один из твоих родственников (старших) рассказывал, что в армии у него были проблемы в межличностных отношениях.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Испугали (насторожили) ли тебя эти слухи</a:t>
                      </a:r>
                      <a:r>
                        <a:rPr lang="ru-RU" baseline="0" dirty="0" smtClean="0"/>
                        <a:t> ?</a:t>
                      </a:r>
                    </a:p>
                    <a:p>
                      <a:r>
                        <a:rPr lang="ru-RU" baseline="0" dirty="0" smtClean="0"/>
                        <a:t> Считаешь ли ты себя готовым к решению подобных проблем ?</a:t>
                      </a:r>
                    </a:p>
                    <a:p>
                      <a:r>
                        <a:rPr lang="ru-RU" baseline="0" dirty="0" smtClean="0"/>
                        <a:t> Какие личные качества тебе необходимо развивать, чтобы успешно их решать ? 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868754">
                <a:tc>
                  <a:txBody>
                    <a:bodyPr/>
                    <a:lstStyle/>
                    <a:p>
                      <a:r>
                        <a:rPr lang="ru-RU" dirty="0" smtClean="0"/>
                        <a:t>Когда ты смотрел фильм про войну, то увидел примеры героических поступков и самоотверженных действий  солдат и офицеров.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Способен ли ты к подобным </a:t>
                      </a:r>
                      <a:r>
                        <a:rPr lang="ru-RU" baseline="0" dirty="0" smtClean="0"/>
                        <a:t> проявлениям, дружбы товарищества и отваги ?</a:t>
                      </a:r>
                    </a:p>
                    <a:p>
                      <a:r>
                        <a:rPr lang="ru-RU" baseline="0" dirty="0" smtClean="0"/>
                        <a:t> Считаешь ли ты сегодняшних военнослужащих достойными продолжателями героев прошлых лет ?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6573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446106">
                <a:tc>
                  <a:txBody>
                    <a:bodyPr/>
                    <a:lstStyle/>
                    <a:p>
                      <a:r>
                        <a:rPr lang="ru-RU" dirty="0" smtClean="0"/>
                        <a:t>Ты всегда считал,</a:t>
                      </a:r>
                      <a:r>
                        <a:rPr lang="ru-RU" baseline="0" dirty="0" smtClean="0"/>
                        <a:t> что ритуалы это какие-то религиозные обряды и выполняют их только верующие люди.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Существуют ли армейские ритуалы ?</a:t>
                      </a:r>
                    </a:p>
                    <a:p>
                      <a:r>
                        <a:rPr lang="ru-RU" dirty="0" smtClean="0"/>
                        <a:t>Если</a:t>
                      </a:r>
                      <a:r>
                        <a:rPr lang="ru-RU" baseline="0" dirty="0" smtClean="0"/>
                        <a:t> да, то какими они могут быть ?</a:t>
                      </a:r>
                    </a:p>
                    <a:p>
                      <a:r>
                        <a:rPr lang="ru-RU" baseline="0" dirty="0" smtClean="0"/>
                        <a:t>Есть ли в них какой-нибудь внутренний (сакральный) смысл ?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2386955">
                <a:tc>
                  <a:txBody>
                    <a:bodyPr/>
                    <a:lstStyle/>
                    <a:p>
                      <a:r>
                        <a:rPr lang="ru-RU" dirty="0" smtClean="0"/>
                        <a:t> Ты посмотрел фильм «Офицеры» и обсуждая его с друзьями</a:t>
                      </a:r>
                      <a:r>
                        <a:rPr lang="ru-RU" baseline="0" dirty="0" smtClean="0"/>
                        <a:t> услышал мнение, что сейчас все не так. Что людей такой идейной и физической закалки в армии не встретишь.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Согласен ли ты с этим</a:t>
                      </a:r>
                      <a:r>
                        <a:rPr lang="ru-RU" baseline="0" dirty="0" smtClean="0"/>
                        <a:t> ? </a:t>
                      </a:r>
                    </a:p>
                    <a:p>
                      <a:r>
                        <a:rPr lang="ru-RU" baseline="0" dirty="0" smtClean="0"/>
                        <a:t>Считаешь ли ты, что патриотизм и верность долгу могут быть присущи только военным людям?</a:t>
                      </a:r>
                    </a:p>
                    <a:p>
                      <a:r>
                        <a:rPr lang="ru-RU" baseline="0" dirty="0" smtClean="0"/>
                        <a:t>Наследниками каких традиций, по твоему мнению, сегодня являются российские военнослужащие ?</a:t>
                      </a:r>
                    </a:p>
                    <a:p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2367611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 друг (одноклассник) решил поступить в военное училище и предлагает тебе  сделать это вместе.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Ты знаешь, что служба по призыву дело не простое.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Примешь ли ты его предложение ? </a:t>
                      </a:r>
                    </a:p>
                    <a:p>
                      <a:r>
                        <a:rPr lang="ru-RU" dirty="0" smtClean="0"/>
                        <a:t>Аргументируй, почему «да» или «нет».</a:t>
                      </a:r>
                    </a:p>
                    <a:p>
                      <a:r>
                        <a:rPr lang="ru-RU" dirty="0" smtClean="0"/>
                        <a:t>Если</a:t>
                      </a:r>
                      <a:r>
                        <a:rPr lang="ru-RU" baseline="0" dirty="0" smtClean="0"/>
                        <a:t> да, то как будешь готовиться к поступлению ?</a:t>
                      </a:r>
                    </a:p>
                    <a:p>
                      <a:r>
                        <a:rPr lang="ru-RU" baseline="0" dirty="0" smtClean="0"/>
                        <a:t>Считаешь ли ты достаточной свою подготовку к срочной службе ?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"/>
          <a:ext cx="9144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3755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910826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Твои</a:t>
                      </a:r>
                      <a:r>
                        <a:rPr lang="ru-RU" baseline="0" dirty="0" smtClean="0"/>
                        <a:t> одноклассники считают не</a:t>
                      </a:r>
                      <a:r>
                        <a:rPr lang="ru-RU" dirty="0" smtClean="0"/>
                        <a:t>нужным проявлять свое мнение</a:t>
                      </a:r>
                      <a:r>
                        <a:rPr lang="ru-RU" baseline="0" dirty="0" smtClean="0"/>
                        <a:t> и организовывать общие (классные  и школьные) дела и за них проблемы решают родители и учителя.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Должен ли ты в</a:t>
                      </a:r>
                      <a:r>
                        <a:rPr lang="ru-RU" baseline="0" dirty="0" smtClean="0"/>
                        <a:t> период армейской службы</a:t>
                      </a:r>
                      <a:r>
                        <a:rPr lang="ru-RU" dirty="0" smtClean="0"/>
                        <a:t> уметь отстаивать свое</a:t>
                      </a:r>
                      <a:r>
                        <a:rPr lang="ru-RU" baseline="0" dirty="0" smtClean="0"/>
                        <a:t> мнение?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Считаешь ли ты необходимым умение проявлять разумную инициативу?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Если да, то каким образом и в каких ситуациях?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0657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Твоего друга </a:t>
                      </a:r>
                      <a:r>
                        <a:rPr lang="ru-RU" baseline="0" dirty="0" smtClean="0"/>
                        <a:t>часто раздражает мнение других людей. Он не можешь сдерживаться и проявляет  негативную реакцию. Привык все обсуждать и резко обо всем судить.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Как его темперамент может повлиять на отношения в воинском коллективе?</a:t>
                      </a:r>
                    </a:p>
                    <a:p>
                      <a:r>
                        <a:rPr lang="ru-RU" dirty="0" smtClean="0"/>
                        <a:t>Какие основные черты личности, по твоему мнению,</a:t>
                      </a:r>
                      <a:r>
                        <a:rPr lang="ru-RU" baseline="0" dirty="0" smtClean="0"/>
                        <a:t> необходимо развить в себе человеку, чтоб успешно адаптироваться в армейской среде?</a:t>
                      </a:r>
                      <a:r>
                        <a:rPr lang="ru-RU" dirty="0" smtClean="0"/>
                        <a:t>  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505836"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твоей семье принято делить домашние обязанности на «мужские» и «женские».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Считаешь ли ты это нормальным?</a:t>
                      </a:r>
                    </a:p>
                    <a:p>
                      <a:r>
                        <a:rPr lang="ru-RU" dirty="0" smtClean="0"/>
                        <a:t>Аргументируй почему «да» или </a:t>
                      </a:r>
                      <a:r>
                        <a:rPr lang="ru-RU" smtClean="0"/>
                        <a:t>«нет».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правильного взаимоотношения полов. Проблемы семьи и брака.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00108"/>
          <a:ext cx="9144000" cy="5799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2AD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40228">
                <a:tc>
                  <a:txBody>
                    <a:bodyPr/>
                    <a:lstStyle/>
                    <a:p>
                      <a:r>
                        <a:rPr lang="ru-RU" dirty="0" smtClean="0"/>
                        <a:t>Мама</a:t>
                      </a:r>
                      <a:r>
                        <a:rPr lang="ru-RU" baseline="0" dirty="0" smtClean="0"/>
                        <a:t> воспитывала тебя одна, в вашей семье сердечные, дружеские и доверительные отношения.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Считаешь ли ты,</a:t>
                      </a:r>
                      <a:r>
                        <a:rPr lang="ru-RU" baseline="0" dirty="0" smtClean="0"/>
                        <a:t> что даже в таких условиях процесс  воспитания может быть несовершенным?</a:t>
                      </a:r>
                    </a:p>
                    <a:p>
                      <a:r>
                        <a:rPr lang="ru-RU" baseline="0" dirty="0" smtClean="0"/>
                        <a:t>Если да, то почему?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1669132">
                <a:tc>
                  <a:txBody>
                    <a:bodyPr/>
                    <a:lstStyle/>
                    <a:p>
                      <a:r>
                        <a:rPr lang="ru-RU" dirty="0" smtClean="0"/>
                        <a:t> Мать с отцом часто ругаются и тебе кажется, что их отношения заходят в тупик.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Считаешь ли ты себя способным помочь им в решении внутрисемейных конфликтов?</a:t>
                      </a:r>
                    </a:p>
                    <a:p>
                      <a:r>
                        <a:rPr lang="ru-RU" dirty="0" smtClean="0"/>
                        <a:t>Можешь</a:t>
                      </a:r>
                      <a:r>
                        <a:rPr lang="ru-RU" baseline="0" dirty="0" smtClean="0"/>
                        <a:t> ли ты налаживать доверительные отношения с родителями?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44325">
                <a:tc>
                  <a:txBody>
                    <a:bodyPr/>
                    <a:lstStyle/>
                    <a:p>
                      <a:r>
                        <a:rPr lang="ru-RU" dirty="0" smtClean="0"/>
                        <a:t>Ты легко вступаешь в отношения с девушками, но предпочитаешь тех которые</a:t>
                      </a:r>
                      <a:r>
                        <a:rPr lang="ru-RU" baseline="0" dirty="0" smtClean="0"/>
                        <a:t> доступны и легки в общении (с ними можно покурить, выпить пива и.т.д.)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Повлияет</a:t>
                      </a:r>
                      <a:r>
                        <a:rPr lang="ru-RU" baseline="0" dirty="0" smtClean="0"/>
                        <a:t> ли этот выбор на развитие отношений с противоположным полом?</a:t>
                      </a:r>
                    </a:p>
                    <a:p>
                      <a:r>
                        <a:rPr lang="ru-RU" baseline="0" dirty="0" smtClean="0"/>
                        <a:t>Какими качествами должна обладать твоя будущая невеста?</a:t>
                      </a:r>
                    </a:p>
                    <a:p>
                      <a:r>
                        <a:rPr lang="ru-RU" baseline="0" dirty="0" smtClean="0"/>
                        <a:t>Каким качествами должен обладать ты, чтобы сложились семейные отношения?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37387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2AD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934695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 друг часто хвастает, что он</a:t>
                      </a:r>
                      <a:r>
                        <a:rPr lang="ru-RU" baseline="0" dirty="0" smtClean="0"/>
                        <a:t>  вступает в половые контакты с разными женщинами.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Как отреагируешь на его слова?</a:t>
                      </a:r>
                    </a:p>
                    <a:p>
                      <a:r>
                        <a:rPr lang="ru-RU" dirty="0" smtClean="0"/>
                        <a:t>Считаешь ли возможным подобное поведение?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1775920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</a:t>
                      </a:r>
                      <a:r>
                        <a:rPr lang="ru-RU" baseline="0" dirty="0" smtClean="0"/>
                        <a:t> одноклассник (одноклассница)</a:t>
                      </a:r>
                      <a:r>
                        <a:rPr lang="ru-RU" dirty="0" smtClean="0"/>
                        <a:t> считает себя не очень привлекательным(ой) и</a:t>
                      </a:r>
                      <a:r>
                        <a:rPr lang="ru-RU" baseline="0" dirty="0" smtClean="0"/>
                        <a:t> потому обделенным(ой) вниманием девушек (юношей)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Сможешь ли подсказать ему (ей) как</a:t>
                      </a:r>
                      <a:r>
                        <a:rPr lang="ru-RU" baseline="0" dirty="0" smtClean="0"/>
                        <a:t>  себя вести, чтобы привлечь к себе внимание?</a:t>
                      </a:r>
                    </a:p>
                    <a:p>
                      <a:r>
                        <a:rPr lang="ru-RU" baseline="0" dirty="0" smtClean="0"/>
                        <a:t>Что нужно сделать, чтобы заслужить уважение и дружбу со стороны противоположного пола?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056329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Твой друг (подруга) рассказывал(а), как после </a:t>
                      </a:r>
                      <a:r>
                        <a:rPr lang="ru-RU" baseline="0" dirty="0" smtClean="0"/>
                        <a:t> незащищенного полового контакта почувствовал(а) признаки инфекционного (венерического) заболевания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Посчитаешь ли ты его (её) поведение предосудительным и почему?</a:t>
                      </a:r>
                    </a:p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Как отличить признаки венерических заболеваний?</a:t>
                      </a:r>
                    </a:p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Как ты считаешь,</a:t>
                      </a:r>
                      <a:r>
                        <a:rPr lang="ru-RU" baseline="0" dirty="0" smtClean="0">
                          <a:solidFill>
                            <a:srgbClr val="FFFF00"/>
                          </a:solidFill>
                        </a:rPr>
                        <a:t> ч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ем еще опасен незащищенный секс?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717178">
                <a:tc>
                  <a:txBody>
                    <a:bodyPr/>
                    <a:lstStyle/>
                    <a:p>
                      <a:r>
                        <a:rPr lang="ru-RU" dirty="0" smtClean="0"/>
                        <a:t>Твои родители считают, что нельзя вступать в половые отношения до брака. 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Считаешь ли ты, что они правы?</a:t>
                      </a:r>
                    </a:p>
                    <a:p>
                      <a:r>
                        <a:rPr lang="ru-RU" dirty="0" smtClean="0"/>
                        <a:t>Если нет,</a:t>
                      </a:r>
                      <a:r>
                        <a:rPr lang="ru-RU" baseline="0" dirty="0" smtClean="0"/>
                        <a:t> т</a:t>
                      </a:r>
                      <a:r>
                        <a:rPr lang="ru-RU" dirty="0" smtClean="0"/>
                        <a:t>о какие условия считаешь для этого возможными .</a:t>
                      </a:r>
                    </a:p>
                    <a:p>
                      <a:r>
                        <a:rPr lang="ru-RU" dirty="0" smtClean="0"/>
                        <a:t>Что ты потеряешь если от них откажешься?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4611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Условия проблемной ситуации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2AD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Проблема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118863">
                <a:tc>
                  <a:txBody>
                    <a:bodyPr/>
                    <a:lstStyle/>
                    <a:p>
                      <a:r>
                        <a:rPr lang="ru-RU" dirty="0" smtClean="0"/>
                        <a:t>Твоя</a:t>
                      </a:r>
                      <a:r>
                        <a:rPr lang="ru-RU" baseline="0" dirty="0" smtClean="0"/>
                        <a:t> подруги (одноклассницы) предпочитают встречаться с парнями старше себя.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 чем причина такого выбора?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1478494">
                <a:tc>
                  <a:txBody>
                    <a:bodyPr/>
                    <a:lstStyle/>
                    <a:p>
                      <a:r>
                        <a:rPr lang="ru-RU" dirty="0" smtClean="0"/>
                        <a:t>В твоем классе</a:t>
                      </a:r>
                      <a:r>
                        <a:rPr lang="ru-RU" baseline="0" dirty="0" smtClean="0"/>
                        <a:t> у девочек яркий макияж, «откровенная» одежда. Они часто появляются в таком виде в общественных местах и на улице.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Какие </a:t>
                      </a:r>
                      <a:r>
                        <a:rPr lang="ru-RU" baseline="0" dirty="0" smtClean="0"/>
                        <a:t>это может иметь последствия</a:t>
                      </a:r>
                      <a:r>
                        <a:rPr lang="ru-RU" dirty="0" smtClean="0"/>
                        <a:t>?</a:t>
                      </a:r>
                    </a:p>
                    <a:p>
                      <a:r>
                        <a:rPr lang="ru-RU" dirty="0" smtClean="0"/>
                        <a:t>Почему они себя так ведут?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781170">
                <a:tc>
                  <a:txBody>
                    <a:bodyPr/>
                    <a:lstStyle/>
                    <a:p>
                      <a:r>
                        <a:rPr lang="ru-RU" dirty="0" smtClean="0"/>
                        <a:t>В средствах</a:t>
                      </a:r>
                      <a:r>
                        <a:rPr lang="ru-RU" baseline="0" dirty="0" smtClean="0"/>
                        <a:t> массовой информации часто рассказывают о росте количества произведенных прерываний беременности среди несовершеннолетних.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Знаешь ли ты:</a:t>
                      </a:r>
                    </a:p>
                    <a:p>
                      <a:r>
                        <a:rPr lang="ru-RU" dirty="0" smtClean="0"/>
                        <a:t> о</a:t>
                      </a:r>
                      <a:r>
                        <a:rPr lang="ru-RU" baseline="0" dirty="0" smtClean="0"/>
                        <a:t> подобной статистике в своем городе?</a:t>
                      </a:r>
                    </a:p>
                    <a:p>
                      <a:r>
                        <a:rPr lang="ru-RU" baseline="0" dirty="0" smtClean="0"/>
                        <a:t>какие осложнения могут произойти в организме женщины после аборта? 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018286">
                <a:tc>
                  <a:txBody>
                    <a:bodyPr/>
                    <a:lstStyle/>
                    <a:p>
                      <a:r>
                        <a:rPr lang="ru-RU" dirty="0" smtClean="0"/>
                        <a:t>Ты видишь</a:t>
                      </a:r>
                      <a:r>
                        <a:rPr lang="ru-RU" baseline="0" dirty="0" smtClean="0"/>
                        <a:t>, что люди часто разводятся потому, что считают свой брак несложившимся.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</a:t>
                      </a:r>
                      <a:r>
                        <a:rPr lang="ru-RU" baseline="0" dirty="0" smtClean="0"/>
                        <a:t> по твоему является основными причинами разрыва отношений?</a:t>
                      </a:r>
                    </a:p>
                    <a:p>
                      <a:r>
                        <a:rPr lang="ru-RU" baseline="0" dirty="0" smtClean="0"/>
                        <a:t>Считаешь ли ты, что за его сохранение нужно бороться?</a:t>
                      </a:r>
                    </a:p>
                    <a:p>
                      <a:r>
                        <a:rPr lang="ru-RU" baseline="0" dirty="0" smtClean="0"/>
                        <a:t>Какие функции у современной семьи?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549</TotalTime>
  <Words>918</Words>
  <Application>Microsoft Office PowerPoint</Application>
  <PresentationFormat>Экран (4:3)</PresentationFormat>
  <Paragraphs>88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Georgia</vt:lpstr>
      <vt:lpstr>Trebuchet MS</vt:lpstr>
      <vt:lpstr>Wingdings 2</vt:lpstr>
      <vt:lpstr>Городская</vt:lpstr>
      <vt:lpstr>Создание проблемных ситуаций через решение задач связанных с жизнью  на уроках ОБЖ   в 10-11классах</vt:lpstr>
      <vt:lpstr>  Подготовка к военной службе</vt:lpstr>
      <vt:lpstr>Презентация PowerPoint</vt:lpstr>
      <vt:lpstr>Презентация PowerPoint</vt:lpstr>
      <vt:lpstr> Формирование правильного взаимоотношения полов. Проблемы семьи и брака.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проблемных ситуаций через решение задач связанных с жизнью  на уроках ОБЖ   в 10-11классах</dc:title>
  <dc:creator>сергей</dc:creator>
  <cp:lastModifiedBy>владимир</cp:lastModifiedBy>
  <cp:revision>6</cp:revision>
  <dcterms:created xsi:type="dcterms:W3CDTF">2013-02-05T05:38:30Z</dcterms:created>
  <dcterms:modified xsi:type="dcterms:W3CDTF">2023-06-02T08:13:13Z</dcterms:modified>
</cp:coreProperties>
</file>