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72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4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097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8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7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53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3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02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2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28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162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23215-C90A-4BDE-82FB-166D9D3B014F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3DEB2-3DAA-4583-8D28-BD9B60DA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3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4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24329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11132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17209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57836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77849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94255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376807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1</cp:revision>
  <dcterms:created xsi:type="dcterms:W3CDTF">2026-01-22T16:45:59Z</dcterms:created>
  <dcterms:modified xsi:type="dcterms:W3CDTF">2026-01-22T16:46:57Z</dcterms:modified>
</cp:coreProperties>
</file>