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9" r:id="rId2"/>
    <p:sldId id="409" r:id="rId3"/>
    <p:sldId id="410" r:id="rId4"/>
    <p:sldId id="411" r:id="rId5"/>
    <p:sldId id="413" r:id="rId6"/>
    <p:sldId id="412" r:id="rId7"/>
    <p:sldId id="393" r:id="rId8"/>
    <p:sldId id="394" r:id="rId9"/>
    <p:sldId id="395" r:id="rId10"/>
    <p:sldId id="396" r:id="rId11"/>
    <p:sldId id="397" r:id="rId12"/>
    <p:sldId id="398" r:id="rId13"/>
    <p:sldId id="408" r:id="rId14"/>
    <p:sldId id="404" r:id="rId1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74C6"/>
    <a:srgbClr val="668CD0"/>
    <a:srgbClr val="00A278"/>
    <a:srgbClr val="00BC8B"/>
    <a:srgbClr val="00DEA4"/>
    <a:srgbClr val="00CC00"/>
    <a:srgbClr val="33CC33"/>
    <a:srgbClr val="66FF66"/>
    <a:srgbClr val="FFBDBD"/>
    <a:srgbClr val="B0E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74" autoAdjust="0"/>
    <p:restoredTop sz="94660"/>
  </p:normalViewPr>
  <p:slideViewPr>
    <p:cSldViewPr snapToGrid="0">
      <p:cViewPr varScale="1">
        <p:scale>
          <a:sx n="89" d="100"/>
          <a:sy n="89" d="100"/>
        </p:scale>
        <p:origin x="22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170DFA-32B9-4CBE-9391-C1194B662D9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5FCE2E-7344-448F-AD28-7D5D3DBD3E9D}">
      <dgm:prSet custT="1"/>
      <dgm:spPr/>
      <dgm:t>
        <a:bodyPr/>
        <a:lstStyle/>
        <a:p>
          <a:pPr algn="ctr" rtl="0"/>
          <a:r>
            <a:rPr lang="ru-RU" sz="2800" b="1" i="0" baseline="0" dirty="0" smtClean="0">
              <a:latin typeface="Cambria" panose="02040503050406030204" pitchFamily="18" charset="0"/>
            </a:rPr>
            <a:t>Указание сроков участия в экзамене при подаче заявления 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B8F66D48-E4DB-4C30-BC18-6DEF3DA8EAEA}" type="parTrans" cxnId="{B2F4CFB4-CFD0-4C1E-9499-50DDCDD0318A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7EFE0A45-29A1-4FFC-8A79-DE986AF98D64}" type="sibTrans" cxnId="{B2F4CFB4-CFD0-4C1E-9499-50DDCDD0318A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ED7F0E11-95B3-4E5E-A9DE-B284B01BB41B}">
      <dgm:prSet custT="1"/>
      <dgm:spPr/>
      <dgm:t>
        <a:bodyPr/>
        <a:lstStyle/>
        <a:p>
          <a:pPr algn="ctr" rtl="0"/>
          <a:r>
            <a:rPr lang="ru-RU" sz="2800" b="1" i="0" baseline="0" dirty="0" smtClean="0">
              <a:latin typeface="Cambria" panose="02040503050406030204" pitchFamily="18" charset="0"/>
            </a:rPr>
            <a:t>Изменение формы и сроков участия через ГЭК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67559947-C2FE-4EB1-BDCE-7FEE4C711D33}" type="parTrans" cxnId="{51D7FC43-28F3-42CB-BA82-7E7B7AFEB187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043AB10E-5E34-400E-97BF-F9FB1EE22A86}" type="sibTrans" cxnId="{51D7FC43-28F3-42CB-BA82-7E7B7AFEB187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EA27AEE9-31EB-4549-8BCA-DD94E829C453}">
      <dgm:prSet custT="1"/>
      <dgm:spPr/>
      <dgm:t>
        <a:bodyPr/>
        <a:lstStyle/>
        <a:p>
          <a:pPr algn="ctr" rtl="0">
            <a:lnSpc>
              <a:spcPct val="80000"/>
            </a:lnSpc>
            <a:spcAft>
              <a:spcPts val="0"/>
            </a:spcAft>
          </a:pPr>
          <a:r>
            <a:rPr lang="ru-RU" sz="2400" b="1" i="0" baseline="0" dirty="0" smtClean="0">
              <a:latin typeface="Cambria" panose="02040503050406030204" pitchFamily="18" charset="0"/>
            </a:rPr>
            <a:t>Разделение сроков проведения ГИА - досрочный, основной и дополнительный (сентябрьский) периоды</a:t>
          </a:r>
        </a:p>
        <a:p>
          <a:pPr algn="ctr" rtl="0">
            <a:lnSpc>
              <a:spcPct val="80000"/>
            </a:lnSpc>
            <a:spcAft>
              <a:spcPts val="0"/>
            </a:spcAft>
          </a:pPr>
          <a:r>
            <a:rPr lang="ru-RU" sz="2400" b="1" i="0" baseline="0" dirty="0" smtClean="0">
              <a:latin typeface="Cambria" panose="02040503050406030204" pitchFamily="18" charset="0"/>
            </a:rPr>
            <a:t>Определение в каждом из периодов резервных сроков</a:t>
          </a:r>
          <a:endParaRPr lang="ru-RU" sz="2400" b="1" dirty="0">
            <a:latin typeface="Cambria" panose="02040503050406030204" pitchFamily="18" charset="0"/>
          </a:endParaRPr>
        </a:p>
      </dgm:t>
    </dgm:pt>
    <dgm:pt modelId="{5DA752D2-2F7C-4FEA-9060-163ADB324148}" type="parTrans" cxnId="{E16529D0-9A4E-4C05-B905-0A00A088E364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58390853-B376-437C-95BE-74447AD7B32A}" type="sibTrans" cxnId="{E16529D0-9A4E-4C05-B905-0A00A088E364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41EA5A5A-AEC3-482E-B07D-BAF6CA7218EE}">
      <dgm:prSet custT="1"/>
      <dgm:spPr/>
      <dgm:t>
        <a:bodyPr/>
        <a:lstStyle/>
        <a:p>
          <a:pPr algn="ctr" rtl="0"/>
          <a:r>
            <a:rPr lang="ru-RU" sz="2800" b="1" i="0" baseline="0" dirty="0" smtClean="0">
              <a:latin typeface="Cambria" panose="02040503050406030204" pitchFamily="18" charset="0"/>
            </a:rPr>
            <a:t>Присутствие в ППЭ, РЦОИ, ПК, КК иных лиц, определенных РОН 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C7D8AD82-8BB3-426D-B28E-445737A0B123}" type="parTrans" cxnId="{074846A8-B73C-4B74-910F-7307C3CAA3EE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DB4898A7-9BA9-449A-B857-C1306A4CB356}" type="sibTrans" cxnId="{074846A8-B73C-4B74-910F-7307C3CAA3EE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0C1B3CB2-1D99-487C-B0C7-040591B211BE}">
      <dgm:prSet custT="1"/>
      <dgm:spPr/>
      <dgm:t>
        <a:bodyPr/>
        <a:lstStyle/>
        <a:p>
          <a:pPr algn="ctr" rtl="0"/>
          <a:r>
            <a:rPr lang="ru-RU" sz="2800" b="1" i="0" baseline="0" dirty="0" smtClean="0">
              <a:latin typeface="Cambria" panose="02040503050406030204" pitchFamily="18" charset="0"/>
            </a:rPr>
            <a:t>Председатель ГЭК утверждает руководителей ППЭ по представлению ОИВ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9B857E55-200C-46C6-927E-708BA23F407F}" type="parTrans" cxnId="{53F7EAA8-9A09-4F88-8546-18BD285CDF87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5A519DF0-E29A-480D-9C57-55B6D2687452}" type="sibTrans" cxnId="{53F7EAA8-9A09-4F88-8546-18BD285CDF87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4B481D15-96EF-4662-A6C6-A17152899632}" type="pres">
      <dgm:prSet presAssocID="{25170DFA-32B9-4CBE-9391-C1194B662D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A818B5-9E84-4F70-BC98-6C12FCE2F193}" type="pres">
      <dgm:prSet presAssocID="{5A5FCE2E-7344-448F-AD28-7D5D3DBD3E9D}" presName="parentText" presStyleLbl="node1" presStyleIdx="0" presStyleCnt="5" custLinFactY="-1648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76586-1989-4B34-9E7E-D61CFFD9A1FD}" type="pres">
      <dgm:prSet presAssocID="{7EFE0A45-29A1-4FFC-8A79-DE986AF98D64}" presName="spacer" presStyleCnt="0"/>
      <dgm:spPr/>
    </dgm:pt>
    <dgm:pt modelId="{BF86AC00-5C3F-4308-9869-D22E373683D6}" type="pres">
      <dgm:prSet presAssocID="{ED7F0E11-95B3-4E5E-A9DE-B284B01BB41B}" presName="parentText" presStyleLbl="node1" presStyleIdx="1" presStyleCnt="5" custScaleY="80211" custLinFactY="-29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D81DD-5CA9-4E8A-88F7-A2F8EB56D6A0}" type="pres">
      <dgm:prSet presAssocID="{043AB10E-5E34-400E-97BF-F9FB1EE22A86}" presName="spacer" presStyleCnt="0"/>
      <dgm:spPr/>
    </dgm:pt>
    <dgm:pt modelId="{90B66181-D985-4D8A-9EB0-6F0749EDB348}" type="pres">
      <dgm:prSet presAssocID="{EA27AEE9-31EB-4549-8BCA-DD94E829C453}" presName="parentText" presStyleLbl="node1" presStyleIdx="2" presStyleCnt="5" custLinFactY="4996" custLinFactNeighborX="68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ED6B7-109F-4C41-9318-5565F610DF1D}" type="pres">
      <dgm:prSet presAssocID="{58390853-B376-437C-95BE-74447AD7B32A}" presName="spacer" presStyleCnt="0"/>
      <dgm:spPr/>
    </dgm:pt>
    <dgm:pt modelId="{DB592975-2200-4C27-8FB4-979E3EFCB2BF}" type="pres">
      <dgm:prSet presAssocID="{41EA5A5A-AEC3-482E-B07D-BAF6CA7218EE}" presName="parentText" presStyleLbl="node1" presStyleIdx="3" presStyleCnt="5" custLinFactY="565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6E877-1E07-4C93-AF3C-AD6BFE0321A8}" type="pres">
      <dgm:prSet presAssocID="{DB4898A7-9BA9-449A-B857-C1306A4CB356}" presName="spacer" presStyleCnt="0"/>
      <dgm:spPr/>
    </dgm:pt>
    <dgm:pt modelId="{3126C668-9B1E-43AC-A990-2C490D40EA64}" type="pres">
      <dgm:prSet presAssocID="{0C1B3CB2-1D99-487C-B0C7-040591B211BE}" presName="parentText" presStyleLbl="node1" presStyleIdx="4" presStyleCnt="5" custLinFactY="56215" custLinFactNeighborX="-157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4846A8-B73C-4B74-910F-7307C3CAA3EE}" srcId="{25170DFA-32B9-4CBE-9391-C1194B662D90}" destId="{41EA5A5A-AEC3-482E-B07D-BAF6CA7218EE}" srcOrd="3" destOrd="0" parTransId="{C7D8AD82-8BB3-426D-B28E-445737A0B123}" sibTransId="{DB4898A7-9BA9-449A-B857-C1306A4CB356}"/>
    <dgm:cxn modelId="{B2F4CFB4-CFD0-4C1E-9499-50DDCDD0318A}" srcId="{25170DFA-32B9-4CBE-9391-C1194B662D90}" destId="{5A5FCE2E-7344-448F-AD28-7D5D3DBD3E9D}" srcOrd="0" destOrd="0" parTransId="{B8F66D48-E4DB-4C30-BC18-6DEF3DA8EAEA}" sibTransId="{7EFE0A45-29A1-4FFC-8A79-DE986AF98D64}"/>
    <dgm:cxn modelId="{5D8F85E7-3B5A-416A-A893-D3DCE218D70A}" type="presOf" srcId="{25170DFA-32B9-4CBE-9391-C1194B662D90}" destId="{4B481D15-96EF-4662-A6C6-A17152899632}" srcOrd="0" destOrd="0" presId="urn:microsoft.com/office/officeart/2005/8/layout/vList2"/>
    <dgm:cxn modelId="{F1C7F52E-5149-44AB-852C-2AF20636D397}" type="presOf" srcId="{EA27AEE9-31EB-4549-8BCA-DD94E829C453}" destId="{90B66181-D985-4D8A-9EB0-6F0749EDB348}" srcOrd="0" destOrd="0" presId="urn:microsoft.com/office/officeart/2005/8/layout/vList2"/>
    <dgm:cxn modelId="{E16529D0-9A4E-4C05-B905-0A00A088E364}" srcId="{25170DFA-32B9-4CBE-9391-C1194B662D90}" destId="{EA27AEE9-31EB-4549-8BCA-DD94E829C453}" srcOrd="2" destOrd="0" parTransId="{5DA752D2-2F7C-4FEA-9060-163ADB324148}" sibTransId="{58390853-B376-437C-95BE-74447AD7B32A}"/>
    <dgm:cxn modelId="{D55F01BA-3F89-4FAA-A1DA-723B276717F9}" type="presOf" srcId="{0C1B3CB2-1D99-487C-B0C7-040591B211BE}" destId="{3126C668-9B1E-43AC-A990-2C490D40EA64}" srcOrd="0" destOrd="0" presId="urn:microsoft.com/office/officeart/2005/8/layout/vList2"/>
    <dgm:cxn modelId="{53F7EAA8-9A09-4F88-8546-18BD285CDF87}" srcId="{25170DFA-32B9-4CBE-9391-C1194B662D90}" destId="{0C1B3CB2-1D99-487C-B0C7-040591B211BE}" srcOrd="4" destOrd="0" parTransId="{9B857E55-200C-46C6-927E-708BA23F407F}" sibTransId="{5A519DF0-E29A-480D-9C57-55B6D2687452}"/>
    <dgm:cxn modelId="{926F9365-D340-4BB7-9506-D6176E2B2B90}" type="presOf" srcId="{ED7F0E11-95B3-4E5E-A9DE-B284B01BB41B}" destId="{BF86AC00-5C3F-4308-9869-D22E373683D6}" srcOrd="0" destOrd="0" presId="urn:microsoft.com/office/officeart/2005/8/layout/vList2"/>
    <dgm:cxn modelId="{51D7FC43-28F3-42CB-BA82-7E7B7AFEB187}" srcId="{25170DFA-32B9-4CBE-9391-C1194B662D90}" destId="{ED7F0E11-95B3-4E5E-A9DE-B284B01BB41B}" srcOrd="1" destOrd="0" parTransId="{67559947-C2FE-4EB1-BDCE-7FEE4C711D33}" sibTransId="{043AB10E-5E34-400E-97BF-F9FB1EE22A86}"/>
    <dgm:cxn modelId="{6B5F04DC-FF78-4B3D-91F4-958D74005918}" type="presOf" srcId="{5A5FCE2E-7344-448F-AD28-7D5D3DBD3E9D}" destId="{2FA818B5-9E84-4F70-BC98-6C12FCE2F193}" srcOrd="0" destOrd="0" presId="urn:microsoft.com/office/officeart/2005/8/layout/vList2"/>
    <dgm:cxn modelId="{491D5F5E-64BF-4AB6-8345-A771AB475A0B}" type="presOf" srcId="{41EA5A5A-AEC3-482E-B07D-BAF6CA7218EE}" destId="{DB592975-2200-4C27-8FB4-979E3EFCB2BF}" srcOrd="0" destOrd="0" presId="urn:microsoft.com/office/officeart/2005/8/layout/vList2"/>
    <dgm:cxn modelId="{66DFE8AA-FCBD-4DF2-BA4F-D9819DD28C6D}" type="presParOf" srcId="{4B481D15-96EF-4662-A6C6-A17152899632}" destId="{2FA818B5-9E84-4F70-BC98-6C12FCE2F193}" srcOrd="0" destOrd="0" presId="urn:microsoft.com/office/officeart/2005/8/layout/vList2"/>
    <dgm:cxn modelId="{54B4B497-1725-4E75-A70E-2A7108710D20}" type="presParOf" srcId="{4B481D15-96EF-4662-A6C6-A17152899632}" destId="{D9976586-1989-4B34-9E7E-D61CFFD9A1FD}" srcOrd="1" destOrd="0" presId="urn:microsoft.com/office/officeart/2005/8/layout/vList2"/>
    <dgm:cxn modelId="{35D8733F-F42A-4D4A-9B74-957B390B0FF2}" type="presParOf" srcId="{4B481D15-96EF-4662-A6C6-A17152899632}" destId="{BF86AC00-5C3F-4308-9869-D22E373683D6}" srcOrd="2" destOrd="0" presId="urn:microsoft.com/office/officeart/2005/8/layout/vList2"/>
    <dgm:cxn modelId="{B1A10B2E-A5AB-4E85-98C4-1219BE8C3F37}" type="presParOf" srcId="{4B481D15-96EF-4662-A6C6-A17152899632}" destId="{379D81DD-5CA9-4E8A-88F7-A2F8EB56D6A0}" srcOrd="3" destOrd="0" presId="urn:microsoft.com/office/officeart/2005/8/layout/vList2"/>
    <dgm:cxn modelId="{1E3C774F-996D-49E0-8B1A-AAB2917603A4}" type="presParOf" srcId="{4B481D15-96EF-4662-A6C6-A17152899632}" destId="{90B66181-D985-4D8A-9EB0-6F0749EDB348}" srcOrd="4" destOrd="0" presId="urn:microsoft.com/office/officeart/2005/8/layout/vList2"/>
    <dgm:cxn modelId="{99ECB87A-E340-45C0-8C90-DCDC0639770E}" type="presParOf" srcId="{4B481D15-96EF-4662-A6C6-A17152899632}" destId="{30DED6B7-109F-4C41-9318-5565F610DF1D}" srcOrd="5" destOrd="0" presId="urn:microsoft.com/office/officeart/2005/8/layout/vList2"/>
    <dgm:cxn modelId="{70F1096E-EB95-4BDF-921F-724FC36DD380}" type="presParOf" srcId="{4B481D15-96EF-4662-A6C6-A17152899632}" destId="{DB592975-2200-4C27-8FB4-979E3EFCB2BF}" srcOrd="6" destOrd="0" presId="urn:microsoft.com/office/officeart/2005/8/layout/vList2"/>
    <dgm:cxn modelId="{5C575B65-C1AA-442C-88B7-4480FF09ABDA}" type="presParOf" srcId="{4B481D15-96EF-4662-A6C6-A17152899632}" destId="{D576E877-1E07-4C93-AF3C-AD6BFE0321A8}" srcOrd="7" destOrd="0" presId="urn:microsoft.com/office/officeart/2005/8/layout/vList2"/>
    <dgm:cxn modelId="{A65F9FEC-C2F7-4ABA-BC94-6F2E7B149B7F}" type="presParOf" srcId="{4B481D15-96EF-4662-A6C6-A17152899632}" destId="{3126C668-9B1E-43AC-A990-2C490D40EA6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170DFA-32B9-4CBE-9391-C1194B662D9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5FCE2E-7344-448F-AD28-7D5D3DBD3E9D}">
      <dgm:prSet custT="1"/>
      <dgm:spPr/>
      <dgm:t>
        <a:bodyPr/>
        <a:lstStyle/>
        <a:p>
          <a:pPr algn="ctr" rtl="0"/>
          <a:r>
            <a:rPr lang="ru-RU" sz="2800" b="1" i="0" baseline="0" dirty="0" smtClean="0">
              <a:latin typeface="Cambria" panose="02040503050406030204" pitchFamily="18" charset="0"/>
            </a:rPr>
            <a:t>Введение итогового собеседования по русскому языку как дополнительного условия допуска к ГИА-9</a:t>
          </a:r>
          <a:endParaRPr lang="ru-RU" sz="2800" b="1" dirty="0">
            <a:latin typeface="Cambria" panose="02040503050406030204" pitchFamily="18" charset="0"/>
          </a:endParaRPr>
        </a:p>
      </dgm:t>
    </dgm:pt>
    <dgm:pt modelId="{B8F66D48-E4DB-4C30-BC18-6DEF3DA8EAEA}" type="parTrans" cxnId="{B2F4CFB4-CFD0-4C1E-9499-50DDCDD0318A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7EFE0A45-29A1-4FFC-8A79-DE986AF98D64}" type="sibTrans" cxnId="{B2F4CFB4-CFD0-4C1E-9499-50DDCDD0318A}">
      <dgm:prSet/>
      <dgm:spPr/>
      <dgm:t>
        <a:bodyPr/>
        <a:lstStyle/>
        <a:p>
          <a:pPr algn="ctr"/>
          <a:endParaRPr lang="ru-RU" sz="3600" b="1">
            <a:latin typeface="Cambria" panose="02040503050406030204" pitchFamily="18" charset="0"/>
          </a:endParaRPr>
        </a:p>
      </dgm:t>
    </dgm:pt>
    <dgm:pt modelId="{28BDAB64-E7DE-4CEF-8DD1-B22C7EDB64C2}">
      <dgm:prSet custT="1"/>
      <dgm:spPr/>
      <dgm:t>
        <a:bodyPr/>
        <a:lstStyle/>
        <a:p>
          <a:pPr algn="ctr"/>
          <a:r>
            <a:rPr lang="ru-RU" sz="2600" b="1" i="0" baseline="0" dirty="0" smtClean="0">
              <a:latin typeface="Cambria" panose="02040503050406030204" pitchFamily="18" charset="0"/>
            </a:rPr>
            <a:t>Пересдача участниками с ОВЗ только одного обязательного предмета, если они воспользовались своим правом на прохождение ГИА только по 2 обязательным предметам</a:t>
          </a:r>
        </a:p>
      </dgm:t>
    </dgm:pt>
    <dgm:pt modelId="{51CC5566-7B27-42D3-A0EE-EF4821408FBC}" type="parTrans" cxnId="{C3A1CFA4-86C1-425C-8947-C7851F52D844}">
      <dgm:prSet/>
      <dgm:spPr/>
      <dgm:t>
        <a:bodyPr/>
        <a:lstStyle/>
        <a:p>
          <a:pPr algn="ctr"/>
          <a:endParaRPr lang="ru-RU"/>
        </a:p>
      </dgm:t>
    </dgm:pt>
    <dgm:pt modelId="{F4A0DD9C-54AA-4C79-8E00-ED7726E194EA}" type="sibTrans" cxnId="{C3A1CFA4-86C1-425C-8947-C7851F52D844}">
      <dgm:prSet/>
      <dgm:spPr/>
      <dgm:t>
        <a:bodyPr/>
        <a:lstStyle/>
        <a:p>
          <a:pPr algn="ctr"/>
          <a:endParaRPr lang="ru-RU"/>
        </a:p>
      </dgm:t>
    </dgm:pt>
    <dgm:pt modelId="{F8E16A80-A66D-4702-BE49-2DF2AF49B0F8}">
      <dgm:prSet custT="1"/>
      <dgm:spPr/>
      <dgm:t>
        <a:bodyPr/>
        <a:lstStyle/>
        <a:p>
          <a:pPr algn="ctr"/>
          <a:r>
            <a:rPr lang="ru-RU" sz="2800" b="1" i="0" baseline="0" dirty="0" smtClean="0">
              <a:latin typeface="Cambria" panose="02040503050406030204" pitchFamily="18" charset="0"/>
            </a:rPr>
            <a:t>Погашение пустых мест на бланках ответов «Z» (по аналогии с Порядком ГИА-11)</a:t>
          </a:r>
        </a:p>
      </dgm:t>
    </dgm:pt>
    <dgm:pt modelId="{83444601-E53F-48A9-AB35-E5815F2EE2BC}" type="parTrans" cxnId="{1ECA6631-4BB5-4FD3-953A-B9F7EF4AAE57}">
      <dgm:prSet/>
      <dgm:spPr/>
      <dgm:t>
        <a:bodyPr/>
        <a:lstStyle/>
        <a:p>
          <a:pPr algn="ctr"/>
          <a:endParaRPr lang="ru-RU"/>
        </a:p>
      </dgm:t>
    </dgm:pt>
    <dgm:pt modelId="{62F8C816-A7DA-4802-9094-B58043404B96}" type="sibTrans" cxnId="{1ECA6631-4BB5-4FD3-953A-B9F7EF4AAE57}">
      <dgm:prSet/>
      <dgm:spPr/>
      <dgm:t>
        <a:bodyPr/>
        <a:lstStyle/>
        <a:p>
          <a:pPr algn="ctr"/>
          <a:endParaRPr lang="ru-RU"/>
        </a:p>
      </dgm:t>
    </dgm:pt>
    <dgm:pt modelId="{A7A8FC7B-C269-4541-96CD-4F47AC5D8813}">
      <dgm:prSet custT="1"/>
      <dgm:spPr/>
      <dgm:t>
        <a:bodyPr/>
        <a:lstStyle/>
        <a:p>
          <a:pPr algn="ctr"/>
          <a:r>
            <a:rPr lang="ru-RU" sz="2800" b="1" i="0" baseline="0" dirty="0" smtClean="0">
              <a:latin typeface="Cambria" panose="02040503050406030204" pitchFamily="18" charset="0"/>
            </a:rPr>
            <a:t>Рособрнадзор согласует председателей региональных ПК (по аналогии с Порядком ГИА-11)</a:t>
          </a:r>
        </a:p>
      </dgm:t>
    </dgm:pt>
    <dgm:pt modelId="{FDC9F451-A1FB-48CC-925A-AC6F62F189C2}" type="parTrans" cxnId="{02913873-B745-4287-8EBB-C52A362ED534}">
      <dgm:prSet/>
      <dgm:spPr/>
      <dgm:t>
        <a:bodyPr/>
        <a:lstStyle/>
        <a:p>
          <a:pPr algn="ctr"/>
          <a:endParaRPr lang="ru-RU"/>
        </a:p>
      </dgm:t>
    </dgm:pt>
    <dgm:pt modelId="{3CB179B2-AEF4-4D34-B005-4F1A4D58EF5E}" type="sibTrans" cxnId="{02913873-B745-4287-8EBB-C52A362ED534}">
      <dgm:prSet/>
      <dgm:spPr/>
      <dgm:t>
        <a:bodyPr/>
        <a:lstStyle/>
        <a:p>
          <a:pPr algn="ctr"/>
          <a:endParaRPr lang="ru-RU"/>
        </a:p>
      </dgm:t>
    </dgm:pt>
    <dgm:pt modelId="{4B481D15-96EF-4662-A6C6-A17152899632}" type="pres">
      <dgm:prSet presAssocID="{25170DFA-32B9-4CBE-9391-C1194B662D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A818B5-9E84-4F70-BC98-6C12FCE2F193}" type="pres">
      <dgm:prSet presAssocID="{5A5FCE2E-7344-448F-AD28-7D5D3DBD3E9D}" presName="parentText" presStyleLbl="node1" presStyleIdx="0" presStyleCnt="4" custLinFactY="-503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76586-1989-4B34-9E7E-D61CFFD9A1FD}" type="pres">
      <dgm:prSet presAssocID="{7EFE0A45-29A1-4FFC-8A79-DE986AF98D64}" presName="spacer" presStyleCnt="0"/>
      <dgm:spPr/>
    </dgm:pt>
    <dgm:pt modelId="{6436B95D-33B2-411A-9383-7C67F1118FE9}" type="pres">
      <dgm:prSet presAssocID="{28BDAB64-E7DE-4CEF-8DD1-B22C7EDB64C2}" presName="parentText" presStyleLbl="node1" presStyleIdx="1" presStyleCnt="4" custLinFactNeighborY="-647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73B53-6C23-46EF-A528-204BE89730B4}" type="pres">
      <dgm:prSet presAssocID="{F4A0DD9C-54AA-4C79-8E00-ED7726E194EA}" presName="spacer" presStyleCnt="0"/>
      <dgm:spPr/>
    </dgm:pt>
    <dgm:pt modelId="{2CE84857-F8EB-45A7-AAF1-FF6A638B3741}" type="pres">
      <dgm:prSet presAssocID="{F8E16A80-A66D-4702-BE49-2DF2AF49B0F8}" presName="parentText" presStyleLbl="node1" presStyleIdx="2" presStyleCnt="4" custLinFactNeighborY="-407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090DC-3532-46D9-B67F-4D4C0857B46F}" type="pres">
      <dgm:prSet presAssocID="{62F8C816-A7DA-4802-9094-B58043404B96}" presName="spacer" presStyleCnt="0"/>
      <dgm:spPr/>
    </dgm:pt>
    <dgm:pt modelId="{6FAAB64B-2BB1-450D-9D9A-2020661CBEDD}" type="pres">
      <dgm:prSet presAssocID="{A7A8FC7B-C269-4541-96CD-4F47AC5D8813}" presName="parentText" presStyleLbl="node1" presStyleIdx="3" presStyleCnt="4" custLinFactY="10286" custLinFactNeighborX="-19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F4CFB4-CFD0-4C1E-9499-50DDCDD0318A}" srcId="{25170DFA-32B9-4CBE-9391-C1194B662D90}" destId="{5A5FCE2E-7344-448F-AD28-7D5D3DBD3E9D}" srcOrd="0" destOrd="0" parTransId="{B8F66D48-E4DB-4C30-BC18-6DEF3DA8EAEA}" sibTransId="{7EFE0A45-29A1-4FFC-8A79-DE986AF98D64}"/>
    <dgm:cxn modelId="{02913873-B745-4287-8EBB-C52A362ED534}" srcId="{25170DFA-32B9-4CBE-9391-C1194B662D90}" destId="{A7A8FC7B-C269-4541-96CD-4F47AC5D8813}" srcOrd="3" destOrd="0" parTransId="{FDC9F451-A1FB-48CC-925A-AC6F62F189C2}" sibTransId="{3CB179B2-AEF4-4D34-B005-4F1A4D58EF5E}"/>
    <dgm:cxn modelId="{71E8067E-C92E-483A-94ED-E3232E756346}" type="presOf" srcId="{25170DFA-32B9-4CBE-9391-C1194B662D90}" destId="{4B481D15-96EF-4662-A6C6-A17152899632}" srcOrd="0" destOrd="0" presId="urn:microsoft.com/office/officeart/2005/8/layout/vList2"/>
    <dgm:cxn modelId="{67D975CC-17AD-44B6-9BD0-D36E201186FC}" type="presOf" srcId="{28BDAB64-E7DE-4CEF-8DD1-B22C7EDB64C2}" destId="{6436B95D-33B2-411A-9383-7C67F1118FE9}" srcOrd="0" destOrd="0" presId="urn:microsoft.com/office/officeart/2005/8/layout/vList2"/>
    <dgm:cxn modelId="{5CE422D1-7C33-4655-8AD8-C79AAD7A1962}" type="presOf" srcId="{A7A8FC7B-C269-4541-96CD-4F47AC5D8813}" destId="{6FAAB64B-2BB1-450D-9D9A-2020661CBEDD}" srcOrd="0" destOrd="0" presId="urn:microsoft.com/office/officeart/2005/8/layout/vList2"/>
    <dgm:cxn modelId="{19372B58-409D-4079-BDA1-6718AB71EE38}" type="presOf" srcId="{F8E16A80-A66D-4702-BE49-2DF2AF49B0F8}" destId="{2CE84857-F8EB-45A7-AAF1-FF6A638B3741}" srcOrd="0" destOrd="0" presId="urn:microsoft.com/office/officeart/2005/8/layout/vList2"/>
    <dgm:cxn modelId="{1ECA6631-4BB5-4FD3-953A-B9F7EF4AAE57}" srcId="{25170DFA-32B9-4CBE-9391-C1194B662D90}" destId="{F8E16A80-A66D-4702-BE49-2DF2AF49B0F8}" srcOrd="2" destOrd="0" parTransId="{83444601-E53F-48A9-AB35-E5815F2EE2BC}" sibTransId="{62F8C816-A7DA-4802-9094-B58043404B96}"/>
    <dgm:cxn modelId="{6FE9BEED-BF1A-491C-BD98-95F3A505610F}" type="presOf" srcId="{5A5FCE2E-7344-448F-AD28-7D5D3DBD3E9D}" destId="{2FA818B5-9E84-4F70-BC98-6C12FCE2F193}" srcOrd="0" destOrd="0" presId="urn:microsoft.com/office/officeart/2005/8/layout/vList2"/>
    <dgm:cxn modelId="{C3A1CFA4-86C1-425C-8947-C7851F52D844}" srcId="{25170DFA-32B9-4CBE-9391-C1194B662D90}" destId="{28BDAB64-E7DE-4CEF-8DD1-B22C7EDB64C2}" srcOrd="1" destOrd="0" parTransId="{51CC5566-7B27-42D3-A0EE-EF4821408FBC}" sibTransId="{F4A0DD9C-54AA-4C79-8E00-ED7726E194EA}"/>
    <dgm:cxn modelId="{C1302073-EB7C-4764-A196-1D34833FCFED}" type="presParOf" srcId="{4B481D15-96EF-4662-A6C6-A17152899632}" destId="{2FA818B5-9E84-4F70-BC98-6C12FCE2F193}" srcOrd="0" destOrd="0" presId="urn:microsoft.com/office/officeart/2005/8/layout/vList2"/>
    <dgm:cxn modelId="{AFFF39DD-789D-4BE7-8DAC-8419A06059A6}" type="presParOf" srcId="{4B481D15-96EF-4662-A6C6-A17152899632}" destId="{D9976586-1989-4B34-9E7E-D61CFFD9A1FD}" srcOrd="1" destOrd="0" presId="urn:microsoft.com/office/officeart/2005/8/layout/vList2"/>
    <dgm:cxn modelId="{1E2C24EC-195F-4512-A51A-9F1CE2783655}" type="presParOf" srcId="{4B481D15-96EF-4662-A6C6-A17152899632}" destId="{6436B95D-33B2-411A-9383-7C67F1118FE9}" srcOrd="2" destOrd="0" presId="urn:microsoft.com/office/officeart/2005/8/layout/vList2"/>
    <dgm:cxn modelId="{DE7603EC-8917-44C3-BE2B-0BD54920B6B8}" type="presParOf" srcId="{4B481D15-96EF-4662-A6C6-A17152899632}" destId="{AEA73B53-6C23-46EF-A528-204BE89730B4}" srcOrd="3" destOrd="0" presId="urn:microsoft.com/office/officeart/2005/8/layout/vList2"/>
    <dgm:cxn modelId="{238A4082-14C3-4D7F-AD2F-2072C884C624}" type="presParOf" srcId="{4B481D15-96EF-4662-A6C6-A17152899632}" destId="{2CE84857-F8EB-45A7-AAF1-FF6A638B3741}" srcOrd="4" destOrd="0" presId="urn:microsoft.com/office/officeart/2005/8/layout/vList2"/>
    <dgm:cxn modelId="{518E5C97-5075-4FFB-8443-14AF0E143C27}" type="presParOf" srcId="{4B481D15-96EF-4662-A6C6-A17152899632}" destId="{92C090DC-3532-46D9-B67F-4D4C0857B46F}" srcOrd="5" destOrd="0" presId="urn:microsoft.com/office/officeart/2005/8/layout/vList2"/>
    <dgm:cxn modelId="{1AB2C3D7-784E-4C23-9AAF-65A0FF937116}" type="presParOf" srcId="{4B481D15-96EF-4662-A6C6-A17152899632}" destId="{6FAAB64B-2BB1-450D-9D9A-2020661CBED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E74B3C-70F4-4A23-B0B0-AC1D367D56C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10367-4E0E-4C8A-91CA-B662CD9FB70D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ru-RU" sz="2400" b="1" i="0" baseline="0" dirty="0" smtClean="0">
              <a:solidFill>
                <a:schemeClr val="bg1"/>
              </a:solidFill>
              <a:latin typeface="Cambria" panose="02040503050406030204" pitchFamily="18" charset="0"/>
            </a:rPr>
            <a:t>Итоговое собеседование </a:t>
          </a:r>
          <a:r>
            <a:rPr lang="ru-RU" sz="2200" b="1" i="0" baseline="0" dirty="0" smtClean="0">
              <a:solidFill>
                <a:schemeClr val="bg1"/>
              </a:solidFill>
              <a:latin typeface="Cambria" panose="02040503050406030204" pitchFamily="18" charset="0"/>
            </a:rPr>
            <a:t>по русскому языку как условие</a:t>
          </a:r>
          <a:r>
            <a:rPr lang="ru-RU" sz="2400" b="1" i="0" baseline="0" dirty="0" smtClean="0">
              <a:solidFill>
                <a:schemeClr val="bg1"/>
              </a:solidFill>
              <a:latin typeface="Cambria" panose="02040503050406030204" pitchFamily="18" charset="0"/>
            </a:rPr>
            <a:t> допуска  к ГИА-9</a:t>
          </a:r>
          <a:endParaRPr lang="ru-RU" sz="2400" dirty="0">
            <a:solidFill>
              <a:schemeClr val="bg1"/>
            </a:solidFill>
            <a:latin typeface="Cambria" panose="02040503050406030204" pitchFamily="18" charset="0"/>
          </a:endParaRPr>
        </a:p>
      </dgm:t>
    </dgm:pt>
    <dgm:pt modelId="{F1CD4071-D872-427D-BF2D-05F17D1372E8}" type="parTrans" cxnId="{81666B24-4690-4278-8E28-49F0B645618F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24B8DF31-5D57-4406-B2B9-8EE21C82CD69}" type="sibTrans" cxnId="{81666B24-4690-4278-8E28-49F0B645618F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3BA3FEF6-F3B1-4A22-9E16-C27B2383C673}">
      <dgm:prSet custT="1"/>
      <dgm:spPr/>
      <dgm:t>
        <a:bodyPr/>
        <a:lstStyle/>
        <a:p>
          <a:pPr rtl="0"/>
          <a:r>
            <a:rPr lang="ru-RU" sz="2000" b="1" dirty="0" smtClean="0">
              <a:solidFill>
                <a:srgbClr val="C00000"/>
              </a:solidFill>
              <a:latin typeface="Cambria" panose="02040503050406030204" pitchFamily="18" charset="0"/>
            </a:rPr>
            <a:t>13 февраля 2019 года</a:t>
          </a:r>
          <a:endParaRPr lang="ru-RU" sz="2000" b="1" dirty="0">
            <a:solidFill>
              <a:srgbClr val="C00000"/>
            </a:solidFill>
            <a:latin typeface="Cambria" panose="02040503050406030204" pitchFamily="18" charset="0"/>
          </a:endParaRPr>
        </a:p>
      </dgm:t>
    </dgm:pt>
    <dgm:pt modelId="{DB4EB23A-45B0-4BA3-95DA-2BAAC523F438}" type="parTrans" cxnId="{F09D1A9F-73C6-4E5B-AF14-24BB04273460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1F1B9522-141B-44E8-9E95-4DF893996A41}" type="sibTrans" cxnId="{F09D1A9F-73C6-4E5B-AF14-24BB04273460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E4455729-865D-4B37-84CB-D4A4AD437AB4}">
      <dgm:prSet custT="1"/>
      <dgm:spPr/>
      <dgm:t>
        <a:bodyPr/>
        <a:lstStyle/>
        <a:p>
          <a:pPr rtl="0"/>
          <a:r>
            <a:rPr lang="ru-RU" sz="2000" b="1" i="0" baseline="0" dirty="0" smtClean="0">
              <a:latin typeface="Cambria" panose="02040503050406030204" pitchFamily="18" charset="0"/>
            </a:rPr>
            <a:t>дополнительные сроки </a:t>
          </a:r>
          <a:r>
            <a:rPr lang="ru-RU" sz="2000" b="0" i="0" baseline="0" dirty="0" smtClean="0">
              <a:latin typeface="Cambria" panose="02040503050406030204" pitchFamily="18" charset="0"/>
            </a:rPr>
            <a:t>(13.03.2019, 06.05.2019)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36A19134-8443-41BA-91B1-461052255847}" type="parTrans" cxnId="{50660054-A72C-421D-A896-59D86D60FEA4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082B388D-16EF-42A4-A989-DAAA35D8EB7E}" type="sibTrans" cxnId="{50660054-A72C-421D-A896-59D86D60FEA4}">
      <dgm:prSet/>
      <dgm:spPr/>
      <dgm:t>
        <a:bodyPr/>
        <a:lstStyle/>
        <a:p>
          <a:endParaRPr lang="ru-RU" sz="1600">
            <a:latin typeface="Cambria" panose="02040503050406030204" pitchFamily="18" charset="0"/>
          </a:endParaRPr>
        </a:p>
      </dgm:t>
    </dgm:pt>
    <dgm:pt modelId="{68547C54-6A20-4D87-9FF1-20792832C789}">
      <dgm:prSet custT="1"/>
      <dgm:spPr/>
      <dgm:t>
        <a:bodyPr/>
        <a:lstStyle/>
        <a:p>
          <a:pPr rtl="0"/>
          <a:r>
            <a:rPr lang="ru-RU" sz="2400" b="1" i="0" baseline="0" dirty="0" smtClean="0">
              <a:latin typeface="Cambria" panose="02040503050406030204" pitchFamily="18" charset="0"/>
            </a:rPr>
            <a:t>Итоговое сочинение (изложение) как условие допуска к ГИА-11</a:t>
          </a:r>
          <a:endParaRPr lang="ru-RU" sz="2400" dirty="0">
            <a:latin typeface="Cambria" panose="02040503050406030204" pitchFamily="18" charset="0"/>
          </a:endParaRPr>
        </a:p>
      </dgm:t>
    </dgm:pt>
    <dgm:pt modelId="{B2AFC68C-BFFF-43F9-B368-194C90FEEFAE}" type="parTrans" cxnId="{50D37747-9194-4286-981C-8487245B26D2}">
      <dgm:prSet/>
      <dgm:spPr/>
      <dgm:t>
        <a:bodyPr/>
        <a:lstStyle/>
        <a:p>
          <a:endParaRPr lang="ru-RU"/>
        </a:p>
      </dgm:t>
    </dgm:pt>
    <dgm:pt modelId="{F51A4B26-6008-4D84-BAF3-B8F1E1DC6679}" type="sibTrans" cxnId="{50D37747-9194-4286-981C-8487245B26D2}">
      <dgm:prSet/>
      <dgm:spPr/>
      <dgm:t>
        <a:bodyPr/>
        <a:lstStyle/>
        <a:p>
          <a:endParaRPr lang="ru-RU"/>
        </a:p>
      </dgm:t>
    </dgm:pt>
    <dgm:pt modelId="{E18038F9-92A3-46EA-8BB8-D1F1B587662C}">
      <dgm:prSet custT="1"/>
      <dgm:spPr/>
      <dgm:t>
        <a:bodyPr/>
        <a:lstStyle/>
        <a:p>
          <a:pPr rtl="0"/>
          <a:r>
            <a:rPr lang="ru-RU" sz="2000" b="1" i="0" baseline="0" dirty="0" smtClean="0">
              <a:solidFill>
                <a:srgbClr val="C00000"/>
              </a:solidFill>
              <a:latin typeface="Cambria" panose="02040503050406030204" pitchFamily="18" charset="0"/>
            </a:rPr>
            <a:t>5 декабря 2018 года</a:t>
          </a:r>
          <a:endParaRPr lang="ru-RU" sz="2000" dirty="0">
            <a:solidFill>
              <a:srgbClr val="C00000"/>
            </a:solidFill>
            <a:latin typeface="Cambria" panose="02040503050406030204" pitchFamily="18" charset="0"/>
          </a:endParaRPr>
        </a:p>
      </dgm:t>
    </dgm:pt>
    <dgm:pt modelId="{CCA48556-701C-4722-BEA3-0FAB8B33CAC7}" type="parTrans" cxnId="{3A52B06D-3282-4E25-A48D-13875BD1E2B2}">
      <dgm:prSet/>
      <dgm:spPr/>
      <dgm:t>
        <a:bodyPr/>
        <a:lstStyle/>
        <a:p>
          <a:endParaRPr lang="ru-RU"/>
        </a:p>
      </dgm:t>
    </dgm:pt>
    <dgm:pt modelId="{3790158E-2A53-4235-A58C-1115CF5FC204}" type="sibTrans" cxnId="{3A52B06D-3282-4E25-A48D-13875BD1E2B2}">
      <dgm:prSet/>
      <dgm:spPr/>
      <dgm:t>
        <a:bodyPr/>
        <a:lstStyle/>
        <a:p>
          <a:endParaRPr lang="ru-RU"/>
        </a:p>
      </dgm:t>
    </dgm:pt>
    <dgm:pt modelId="{93A3B048-5A79-45CF-BA45-4FC13628F2CA}">
      <dgm:prSet custT="1"/>
      <dgm:spPr/>
      <dgm:t>
        <a:bodyPr/>
        <a:lstStyle/>
        <a:p>
          <a:pPr rtl="0"/>
          <a:r>
            <a:rPr lang="ru-RU" sz="2000" b="1" i="0" baseline="0" dirty="0" smtClean="0">
              <a:latin typeface="Cambria" panose="02040503050406030204" pitchFamily="18" charset="0"/>
            </a:rPr>
            <a:t>дополнительные сроки </a:t>
          </a:r>
          <a:r>
            <a:rPr lang="ru-RU" sz="2000" b="0" i="0" baseline="0" dirty="0" smtClean="0">
              <a:latin typeface="Cambria" panose="02040503050406030204" pitchFamily="18" charset="0"/>
            </a:rPr>
            <a:t>(06.02.201</a:t>
          </a:r>
          <a:r>
            <a:rPr lang="en-US" sz="2000" b="0" i="0" baseline="0" dirty="0" smtClean="0">
              <a:latin typeface="Cambria" panose="02040503050406030204" pitchFamily="18" charset="0"/>
            </a:rPr>
            <a:t>9</a:t>
          </a:r>
          <a:r>
            <a:rPr lang="ru-RU" sz="2000" b="0" i="0" baseline="0" dirty="0" smtClean="0">
              <a:latin typeface="Cambria" panose="02040503050406030204" pitchFamily="18" charset="0"/>
            </a:rPr>
            <a:t>, 08.05.2019)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322BB0F7-C2C4-4FB6-9A4A-EC3FAE84B3D5}" type="parTrans" cxnId="{D28467BA-8D8F-4103-9280-79CE781F0348}">
      <dgm:prSet/>
      <dgm:spPr/>
      <dgm:t>
        <a:bodyPr/>
        <a:lstStyle/>
        <a:p>
          <a:endParaRPr lang="ru-RU"/>
        </a:p>
      </dgm:t>
    </dgm:pt>
    <dgm:pt modelId="{B962CEF6-2436-421B-97B1-425F4564906D}" type="sibTrans" cxnId="{D28467BA-8D8F-4103-9280-79CE781F0348}">
      <dgm:prSet/>
      <dgm:spPr/>
      <dgm:t>
        <a:bodyPr/>
        <a:lstStyle/>
        <a:p>
          <a:endParaRPr lang="ru-RU"/>
        </a:p>
      </dgm:t>
    </dgm:pt>
    <dgm:pt modelId="{07916CA7-9603-4C17-82A1-324F7041C682}">
      <dgm:prSet custT="1"/>
      <dgm:spPr/>
      <dgm:t>
        <a:bodyPr/>
        <a:lstStyle/>
        <a:p>
          <a:pPr rtl="0"/>
          <a:r>
            <a:rPr lang="ru-RU" sz="2000" b="0" dirty="0" smtClean="0">
              <a:latin typeface="Cambria" panose="02040503050406030204" pitchFamily="18" charset="0"/>
            </a:rPr>
            <a:t>По состоянию на 28 ноября 2018 года 16436 обучающихся 11 классов подали заявку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B875D906-D296-4503-A01F-53651E09FFF3}" type="parTrans" cxnId="{3533CCE6-5ECA-4DD7-A41A-216B04E089A8}">
      <dgm:prSet/>
      <dgm:spPr/>
      <dgm:t>
        <a:bodyPr/>
        <a:lstStyle/>
        <a:p>
          <a:endParaRPr lang="ru-RU"/>
        </a:p>
      </dgm:t>
    </dgm:pt>
    <dgm:pt modelId="{EE581AA4-725B-4E7C-90D3-62E9F8AD0893}" type="sibTrans" cxnId="{3533CCE6-5ECA-4DD7-A41A-216B04E089A8}">
      <dgm:prSet/>
      <dgm:spPr/>
      <dgm:t>
        <a:bodyPr/>
        <a:lstStyle/>
        <a:p>
          <a:endParaRPr lang="ru-RU"/>
        </a:p>
      </dgm:t>
    </dgm:pt>
    <dgm:pt modelId="{3DF6BFE2-64E6-4617-AC08-EB0CCEFAF7BF}">
      <dgm:prSet custT="1"/>
      <dgm:spPr/>
      <dgm:t>
        <a:bodyPr/>
        <a:lstStyle/>
        <a:p>
          <a:pPr rtl="0"/>
          <a:r>
            <a:rPr lang="ru-RU" sz="2000" b="0" dirty="0" smtClean="0">
              <a:latin typeface="Cambria" panose="02040503050406030204" pitchFamily="18" charset="0"/>
            </a:rPr>
            <a:t>На 5 декабря –  планировалось 16431 человек (16047 сочинение – выпускники текущего года, 26 – учащихся СПО, 1 – выпускник прошлых лет; 357  изложение – 273 учащиеся закрытых учреждений, 84 учащихся с ОВЗ)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EFA80366-8A0D-404D-B050-BE3F787544F8}" type="parTrans" cxnId="{EB42B700-517D-48E9-8EAA-00F4F1DB46E8}">
      <dgm:prSet/>
      <dgm:spPr/>
      <dgm:t>
        <a:bodyPr/>
        <a:lstStyle/>
        <a:p>
          <a:endParaRPr lang="ru-RU"/>
        </a:p>
      </dgm:t>
    </dgm:pt>
    <dgm:pt modelId="{D73AB077-E607-42ED-9CD6-028333B1C3D2}" type="sibTrans" cxnId="{EB42B700-517D-48E9-8EAA-00F4F1DB46E8}">
      <dgm:prSet/>
      <dgm:spPr/>
      <dgm:t>
        <a:bodyPr/>
        <a:lstStyle/>
        <a:p>
          <a:endParaRPr lang="ru-RU"/>
        </a:p>
      </dgm:t>
    </dgm:pt>
    <dgm:pt modelId="{3FF38975-6EA0-4B93-9C68-F6BE6D17AD1A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FF0000"/>
              </a:solidFill>
              <a:latin typeface="Cambria" panose="02040503050406030204" pitchFamily="18" charset="0"/>
            </a:rPr>
            <a:t>Участвовало – 16360 человек </a:t>
          </a:r>
          <a:r>
            <a:rPr lang="ru-RU" sz="2200" b="1" dirty="0" smtClean="0">
              <a:solidFill>
                <a:srgbClr val="FF0000"/>
              </a:solidFill>
              <a:latin typeface="Cambria" panose="02040503050406030204" pitchFamily="18" charset="0"/>
            </a:rPr>
            <a:t>(16014 сочинение, 346 изложение)</a:t>
          </a:r>
          <a:endParaRPr lang="ru-RU" sz="2200" b="1" dirty="0">
            <a:solidFill>
              <a:srgbClr val="FF0000"/>
            </a:solidFill>
            <a:latin typeface="Cambria" panose="02040503050406030204" pitchFamily="18" charset="0"/>
          </a:endParaRPr>
        </a:p>
      </dgm:t>
    </dgm:pt>
    <dgm:pt modelId="{26C360E0-03DE-45B3-864C-4DEBDB26BC63}" type="parTrans" cxnId="{7634172C-17F9-463F-AAC2-2AF397C96A7F}">
      <dgm:prSet/>
      <dgm:spPr/>
      <dgm:t>
        <a:bodyPr/>
        <a:lstStyle/>
        <a:p>
          <a:endParaRPr lang="ru-RU"/>
        </a:p>
      </dgm:t>
    </dgm:pt>
    <dgm:pt modelId="{B447ED76-1EAC-4B6B-9D55-0F8D1A3A0188}" type="sibTrans" cxnId="{7634172C-17F9-463F-AAC2-2AF397C96A7F}">
      <dgm:prSet/>
      <dgm:spPr/>
      <dgm:t>
        <a:bodyPr/>
        <a:lstStyle/>
        <a:p>
          <a:endParaRPr lang="ru-RU"/>
        </a:p>
      </dgm:t>
    </dgm:pt>
    <dgm:pt modelId="{4DBC0538-D43F-4AEC-8DD3-9EFEC9E66271}">
      <dgm:prSet custT="1"/>
      <dgm:spPr/>
      <dgm:t>
        <a:bodyPr/>
        <a:lstStyle/>
        <a:p>
          <a:pPr rtl="0"/>
          <a:endParaRPr lang="ru-RU" sz="2000" dirty="0">
            <a:solidFill>
              <a:srgbClr val="C00000"/>
            </a:solidFill>
            <a:latin typeface="Cambria" panose="02040503050406030204" pitchFamily="18" charset="0"/>
          </a:endParaRPr>
        </a:p>
      </dgm:t>
    </dgm:pt>
    <dgm:pt modelId="{0C8D6D75-AEAA-46B5-9216-0A30B25D841F}" type="parTrans" cxnId="{4825EC26-5C6D-4BE7-BD1E-8C1C11E50F37}">
      <dgm:prSet/>
      <dgm:spPr/>
      <dgm:t>
        <a:bodyPr/>
        <a:lstStyle/>
        <a:p>
          <a:endParaRPr lang="ru-RU"/>
        </a:p>
      </dgm:t>
    </dgm:pt>
    <dgm:pt modelId="{8F8461EB-5DE8-4E3B-89FA-F4BAD3F252B0}" type="sibTrans" cxnId="{4825EC26-5C6D-4BE7-BD1E-8C1C11E50F37}">
      <dgm:prSet/>
      <dgm:spPr/>
      <dgm:t>
        <a:bodyPr/>
        <a:lstStyle/>
        <a:p>
          <a:endParaRPr lang="ru-RU"/>
        </a:p>
      </dgm:t>
    </dgm:pt>
    <dgm:pt modelId="{0B5B4D9F-9836-41DE-B0E2-BACDB25961B1}">
      <dgm:prSet custT="1"/>
      <dgm:spPr/>
      <dgm:t>
        <a:bodyPr/>
        <a:lstStyle/>
        <a:p>
          <a:pPr rtl="0"/>
          <a:endParaRPr lang="ru-RU" sz="2000" b="1" dirty="0">
            <a:solidFill>
              <a:srgbClr val="006600"/>
            </a:solidFill>
            <a:latin typeface="Cambria" panose="02040503050406030204" pitchFamily="18" charset="0"/>
          </a:endParaRPr>
        </a:p>
      </dgm:t>
    </dgm:pt>
    <dgm:pt modelId="{72543D15-929F-4B06-AC40-0986BECB6F04}" type="parTrans" cxnId="{5ED76A34-3EDB-4AE4-A4A0-7FF0E389D998}">
      <dgm:prSet/>
      <dgm:spPr/>
      <dgm:t>
        <a:bodyPr/>
        <a:lstStyle/>
        <a:p>
          <a:endParaRPr lang="ru-RU"/>
        </a:p>
      </dgm:t>
    </dgm:pt>
    <dgm:pt modelId="{CB2047DE-234D-49AE-8FC4-1EE4C84BFD5B}" type="sibTrans" cxnId="{5ED76A34-3EDB-4AE4-A4A0-7FF0E389D998}">
      <dgm:prSet/>
      <dgm:spPr/>
      <dgm:t>
        <a:bodyPr/>
        <a:lstStyle/>
        <a:p>
          <a:endParaRPr lang="ru-RU"/>
        </a:p>
      </dgm:t>
    </dgm:pt>
    <dgm:pt modelId="{3EDF1F60-B0BF-4872-90ED-B7CCAC692AC6}" type="pres">
      <dgm:prSet presAssocID="{A4E74B3C-70F4-4A23-B0B0-AC1D367D56C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0B483C-E026-4227-947D-60E7372E8B87}" type="pres">
      <dgm:prSet presAssocID="{68547C54-6A20-4D87-9FF1-20792832C789}" presName="parentLin" presStyleCnt="0"/>
      <dgm:spPr/>
    </dgm:pt>
    <dgm:pt modelId="{70FDE2F9-3292-44CF-9DE0-C68CF671042C}" type="pres">
      <dgm:prSet presAssocID="{68547C54-6A20-4D87-9FF1-20792832C789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907F80D1-12ED-4200-809E-8B4203B3ACBC}" type="pres">
      <dgm:prSet presAssocID="{68547C54-6A20-4D87-9FF1-20792832C789}" presName="parentText" presStyleLbl="node1" presStyleIdx="0" presStyleCnt="2" custScaleX="714460" custScaleY="736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DB550-B23C-4AFD-A88F-94000F90FD55}" type="pres">
      <dgm:prSet presAssocID="{68547C54-6A20-4D87-9FF1-20792832C789}" presName="negativeSpace" presStyleCnt="0"/>
      <dgm:spPr/>
    </dgm:pt>
    <dgm:pt modelId="{905436CD-E5BA-4077-9B37-04454159581C}" type="pres">
      <dgm:prSet presAssocID="{68547C54-6A20-4D87-9FF1-20792832C789}" presName="childText" presStyleLbl="conFgAcc1" presStyleIdx="0" presStyleCnt="2" custScaleY="89572" custLinFactNeighborX="817" custLinFactNeighborY="24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196EE-A874-44A1-9A70-120EB661F26F}" type="pres">
      <dgm:prSet presAssocID="{F51A4B26-6008-4D84-BAF3-B8F1E1DC6679}" presName="spaceBetweenRectangles" presStyleCnt="0"/>
      <dgm:spPr/>
    </dgm:pt>
    <dgm:pt modelId="{BC6FA185-102B-48E0-A3F2-30234D5E1089}" type="pres">
      <dgm:prSet presAssocID="{EC510367-4E0E-4C8A-91CA-B662CD9FB70D}" presName="parentLin" presStyleCnt="0"/>
      <dgm:spPr/>
    </dgm:pt>
    <dgm:pt modelId="{3C9766B4-BBC1-4F68-9928-2D7E25C80975}" type="pres">
      <dgm:prSet presAssocID="{EC510367-4E0E-4C8A-91CA-B662CD9FB70D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0FAC3781-2D19-430D-9897-B600C7C1C106}" type="pres">
      <dgm:prSet presAssocID="{EC510367-4E0E-4C8A-91CA-B662CD9FB70D}" presName="parentText" presStyleLbl="node1" presStyleIdx="1" presStyleCnt="2" custScaleX="7144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DDD02-107F-4F2C-A91F-D006B8E1D4A0}" type="pres">
      <dgm:prSet presAssocID="{EC510367-4E0E-4C8A-91CA-B662CD9FB70D}" presName="negativeSpace" presStyleCnt="0"/>
      <dgm:spPr/>
    </dgm:pt>
    <dgm:pt modelId="{020CF5D8-DC74-47D3-847A-53A06406FF75}" type="pres">
      <dgm:prSet presAssocID="{EC510367-4E0E-4C8A-91CA-B662CD9FB70D}" presName="childText" presStyleLbl="conFgAcc1" presStyleIdx="1" presStyleCnt="2" custLinFactNeighborX="817" custLinFactNeighborY="-65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38D6FB-B03D-4E5E-A44C-7385F26DF642}" type="presOf" srcId="{A4E74B3C-70F4-4A23-B0B0-AC1D367D56CF}" destId="{3EDF1F60-B0BF-4872-90ED-B7CCAC692AC6}" srcOrd="0" destOrd="0" presId="urn:microsoft.com/office/officeart/2005/8/layout/list1"/>
    <dgm:cxn modelId="{693B91FA-59DF-4891-8A6D-77E02C41FACE}" type="presOf" srcId="{68547C54-6A20-4D87-9FF1-20792832C789}" destId="{907F80D1-12ED-4200-809E-8B4203B3ACBC}" srcOrd="1" destOrd="0" presId="urn:microsoft.com/office/officeart/2005/8/layout/list1"/>
    <dgm:cxn modelId="{017863F4-AE8B-49AC-99EB-6CDEE9EA03F8}" type="presOf" srcId="{E18038F9-92A3-46EA-8BB8-D1F1B587662C}" destId="{905436CD-E5BA-4077-9B37-04454159581C}" srcOrd="0" destOrd="1" presId="urn:microsoft.com/office/officeart/2005/8/layout/list1"/>
    <dgm:cxn modelId="{15BE40E3-561C-47DF-87A0-7E8018329F75}" type="presOf" srcId="{E4455729-865D-4B37-84CB-D4A4AD437AB4}" destId="{020CF5D8-DC74-47D3-847A-53A06406FF75}" srcOrd="0" destOrd="2" presId="urn:microsoft.com/office/officeart/2005/8/layout/list1"/>
    <dgm:cxn modelId="{3A52B06D-3282-4E25-A48D-13875BD1E2B2}" srcId="{68547C54-6A20-4D87-9FF1-20792832C789}" destId="{E18038F9-92A3-46EA-8BB8-D1F1B587662C}" srcOrd="1" destOrd="0" parTransId="{CCA48556-701C-4722-BEA3-0FAB8B33CAC7}" sibTransId="{3790158E-2A53-4235-A58C-1115CF5FC204}"/>
    <dgm:cxn modelId="{191F1E12-4291-4E3B-AE69-9DEC19E8B31D}" type="presOf" srcId="{68547C54-6A20-4D87-9FF1-20792832C789}" destId="{70FDE2F9-3292-44CF-9DE0-C68CF671042C}" srcOrd="0" destOrd="0" presId="urn:microsoft.com/office/officeart/2005/8/layout/list1"/>
    <dgm:cxn modelId="{D2710E95-8419-4A80-A83D-8CE7529F59BB}" type="presOf" srcId="{4DBC0538-D43F-4AEC-8DD3-9EFEC9E66271}" destId="{905436CD-E5BA-4077-9B37-04454159581C}" srcOrd="0" destOrd="0" presId="urn:microsoft.com/office/officeart/2005/8/layout/list1"/>
    <dgm:cxn modelId="{DF3D2C31-5C64-4137-B9F0-AD504A914979}" type="presOf" srcId="{EC510367-4E0E-4C8A-91CA-B662CD9FB70D}" destId="{0FAC3781-2D19-430D-9897-B600C7C1C106}" srcOrd="1" destOrd="0" presId="urn:microsoft.com/office/officeart/2005/8/layout/list1"/>
    <dgm:cxn modelId="{40920B5D-5F6B-4021-8023-493045DE5068}" type="presOf" srcId="{93A3B048-5A79-45CF-BA45-4FC13628F2CA}" destId="{905436CD-E5BA-4077-9B37-04454159581C}" srcOrd="0" destOrd="2" presId="urn:microsoft.com/office/officeart/2005/8/layout/list1"/>
    <dgm:cxn modelId="{81666B24-4690-4278-8E28-49F0B645618F}" srcId="{A4E74B3C-70F4-4A23-B0B0-AC1D367D56CF}" destId="{EC510367-4E0E-4C8A-91CA-B662CD9FB70D}" srcOrd="1" destOrd="0" parTransId="{F1CD4071-D872-427D-BF2D-05F17D1372E8}" sibTransId="{24B8DF31-5D57-4406-B2B9-8EE21C82CD69}"/>
    <dgm:cxn modelId="{E41B81BA-33EB-449E-9249-33D6910F7DAD}" type="presOf" srcId="{EC510367-4E0E-4C8A-91CA-B662CD9FB70D}" destId="{3C9766B4-BBC1-4F68-9928-2D7E25C80975}" srcOrd="0" destOrd="0" presId="urn:microsoft.com/office/officeart/2005/8/layout/list1"/>
    <dgm:cxn modelId="{C1A3C48E-3CEE-4BDB-8664-858078E148E8}" type="presOf" srcId="{0B5B4D9F-9836-41DE-B0E2-BACDB25961B1}" destId="{020CF5D8-DC74-47D3-847A-53A06406FF75}" srcOrd="0" destOrd="0" presId="urn:microsoft.com/office/officeart/2005/8/layout/list1"/>
    <dgm:cxn modelId="{F09D1A9F-73C6-4E5B-AF14-24BB04273460}" srcId="{EC510367-4E0E-4C8A-91CA-B662CD9FB70D}" destId="{3BA3FEF6-F3B1-4A22-9E16-C27B2383C673}" srcOrd="1" destOrd="0" parTransId="{DB4EB23A-45B0-4BA3-95DA-2BAAC523F438}" sibTransId="{1F1B9522-141B-44E8-9E95-4DF893996A41}"/>
    <dgm:cxn modelId="{50660054-A72C-421D-A896-59D86D60FEA4}" srcId="{EC510367-4E0E-4C8A-91CA-B662CD9FB70D}" destId="{E4455729-865D-4B37-84CB-D4A4AD437AB4}" srcOrd="2" destOrd="0" parTransId="{36A19134-8443-41BA-91B1-461052255847}" sibTransId="{082B388D-16EF-42A4-A989-DAAA35D8EB7E}"/>
    <dgm:cxn modelId="{D93EFC27-1DBB-4DF2-B2F0-2C1A6DF3C9A0}" type="presOf" srcId="{3FF38975-6EA0-4B93-9C68-F6BE6D17AD1A}" destId="{905436CD-E5BA-4077-9B37-04454159581C}" srcOrd="0" destOrd="5" presId="urn:microsoft.com/office/officeart/2005/8/layout/list1"/>
    <dgm:cxn modelId="{283303BF-82A0-44A2-9044-1DD6FD8451CF}" type="presOf" srcId="{3BA3FEF6-F3B1-4A22-9E16-C27B2383C673}" destId="{020CF5D8-DC74-47D3-847A-53A06406FF75}" srcOrd="0" destOrd="1" presId="urn:microsoft.com/office/officeart/2005/8/layout/list1"/>
    <dgm:cxn modelId="{D28467BA-8D8F-4103-9280-79CE781F0348}" srcId="{68547C54-6A20-4D87-9FF1-20792832C789}" destId="{93A3B048-5A79-45CF-BA45-4FC13628F2CA}" srcOrd="2" destOrd="0" parTransId="{322BB0F7-C2C4-4FB6-9A4A-EC3FAE84B3D5}" sibTransId="{B962CEF6-2436-421B-97B1-425F4564906D}"/>
    <dgm:cxn modelId="{3533CCE6-5ECA-4DD7-A41A-216B04E089A8}" srcId="{68547C54-6A20-4D87-9FF1-20792832C789}" destId="{07916CA7-9603-4C17-82A1-324F7041C682}" srcOrd="3" destOrd="0" parTransId="{B875D906-D296-4503-A01F-53651E09FFF3}" sibTransId="{EE581AA4-725B-4E7C-90D3-62E9F8AD0893}"/>
    <dgm:cxn modelId="{5ED76A34-3EDB-4AE4-A4A0-7FF0E389D998}" srcId="{EC510367-4E0E-4C8A-91CA-B662CD9FB70D}" destId="{0B5B4D9F-9836-41DE-B0E2-BACDB25961B1}" srcOrd="0" destOrd="0" parTransId="{72543D15-929F-4B06-AC40-0986BECB6F04}" sibTransId="{CB2047DE-234D-49AE-8FC4-1EE4C84BFD5B}"/>
    <dgm:cxn modelId="{7634172C-17F9-463F-AAC2-2AF397C96A7F}" srcId="{68547C54-6A20-4D87-9FF1-20792832C789}" destId="{3FF38975-6EA0-4B93-9C68-F6BE6D17AD1A}" srcOrd="5" destOrd="0" parTransId="{26C360E0-03DE-45B3-864C-4DEBDB26BC63}" sibTransId="{B447ED76-1EAC-4B6B-9D55-0F8D1A3A0188}"/>
    <dgm:cxn modelId="{50D37747-9194-4286-981C-8487245B26D2}" srcId="{A4E74B3C-70F4-4A23-B0B0-AC1D367D56CF}" destId="{68547C54-6A20-4D87-9FF1-20792832C789}" srcOrd="0" destOrd="0" parTransId="{B2AFC68C-BFFF-43F9-B368-194C90FEEFAE}" sibTransId="{F51A4B26-6008-4D84-BAF3-B8F1E1DC6679}"/>
    <dgm:cxn modelId="{75F11966-10BB-439C-8AFB-CC22368B8677}" type="presOf" srcId="{07916CA7-9603-4C17-82A1-324F7041C682}" destId="{905436CD-E5BA-4077-9B37-04454159581C}" srcOrd="0" destOrd="3" presId="urn:microsoft.com/office/officeart/2005/8/layout/list1"/>
    <dgm:cxn modelId="{EB42B700-517D-48E9-8EAA-00F4F1DB46E8}" srcId="{68547C54-6A20-4D87-9FF1-20792832C789}" destId="{3DF6BFE2-64E6-4617-AC08-EB0CCEFAF7BF}" srcOrd="4" destOrd="0" parTransId="{EFA80366-8A0D-404D-B050-BE3F787544F8}" sibTransId="{D73AB077-E607-42ED-9CD6-028333B1C3D2}"/>
    <dgm:cxn modelId="{A9A83C16-9687-4E81-9844-62F014F4B921}" type="presOf" srcId="{3DF6BFE2-64E6-4617-AC08-EB0CCEFAF7BF}" destId="{905436CD-E5BA-4077-9B37-04454159581C}" srcOrd="0" destOrd="4" presId="urn:microsoft.com/office/officeart/2005/8/layout/list1"/>
    <dgm:cxn modelId="{4825EC26-5C6D-4BE7-BD1E-8C1C11E50F37}" srcId="{68547C54-6A20-4D87-9FF1-20792832C789}" destId="{4DBC0538-D43F-4AEC-8DD3-9EFEC9E66271}" srcOrd="0" destOrd="0" parTransId="{0C8D6D75-AEAA-46B5-9216-0A30B25D841F}" sibTransId="{8F8461EB-5DE8-4E3B-89FA-F4BAD3F252B0}"/>
    <dgm:cxn modelId="{F00A332C-36CA-4F2E-B236-98A5BCD456F1}" type="presParOf" srcId="{3EDF1F60-B0BF-4872-90ED-B7CCAC692AC6}" destId="{B30B483C-E026-4227-947D-60E7372E8B87}" srcOrd="0" destOrd="0" presId="urn:microsoft.com/office/officeart/2005/8/layout/list1"/>
    <dgm:cxn modelId="{3E158247-FA61-40D9-9FE4-1858A99DEEA5}" type="presParOf" srcId="{B30B483C-E026-4227-947D-60E7372E8B87}" destId="{70FDE2F9-3292-44CF-9DE0-C68CF671042C}" srcOrd="0" destOrd="0" presId="urn:microsoft.com/office/officeart/2005/8/layout/list1"/>
    <dgm:cxn modelId="{10AF7FCD-3267-4B07-81BA-69D6D31F1B44}" type="presParOf" srcId="{B30B483C-E026-4227-947D-60E7372E8B87}" destId="{907F80D1-12ED-4200-809E-8B4203B3ACBC}" srcOrd="1" destOrd="0" presId="urn:microsoft.com/office/officeart/2005/8/layout/list1"/>
    <dgm:cxn modelId="{44F89DD3-53BB-4476-B2F1-D37CE5957904}" type="presParOf" srcId="{3EDF1F60-B0BF-4872-90ED-B7CCAC692AC6}" destId="{C74DB550-B23C-4AFD-A88F-94000F90FD55}" srcOrd="1" destOrd="0" presId="urn:microsoft.com/office/officeart/2005/8/layout/list1"/>
    <dgm:cxn modelId="{DCBA8EB7-B8B3-44C4-8F29-1FF617EDD794}" type="presParOf" srcId="{3EDF1F60-B0BF-4872-90ED-B7CCAC692AC6}" destId="{905436CD-E5BA-4077-9B37-04454159581C}" srcOrd="2" destOrd="0" presId="urn:microsoft.com/office/officeart/2005/8/layout/list1"/>
    <dgm:cxn modelId="{BE54E6F5-9E68-4F3A-A445-D95E1F51B6AA}" type="presParOf" srcId="{3EDF1F60-B0BF-4872-90ED-B7CCAC692AC6}" destId="{6BF196EE-A874-44A1-9A70-120EB661F26F}" srcOrd="3" destOrd="0" presId="urn:microsoft.com/office/officeart/2005/8/layout/list1"/>
    <dgm:cxn modelId="{06F6BA77-12C9-4DF6-869A-3D9F3797A649}" type="presParOf" srcId="{3EDF1F60-B0BF-4872-90ED-B7CCAC692AC6}" destId="{BC6FA185-102B-48E0-A3F2-30234D5E1089}" srcOrd="4" destOrd="0" presId="urn:microsoft.com/office/officeart/2005/8/layout/list1"/>
    <dgm:cxn modelId="{6E01CAB8-E64B-4690-BA4E-030EF0F3377B}" type="presParOf" srcId="{BC6FA185-102B-48E0-A3F2-30234D5E1089}" destId="{3C9766B4-BBC1-4F68-9928-2D7E25C80975}" srcOrd="0" destOrd="0" presId="urn:microsoft.com/office/officeart/2005/8/layout/list1"/>
    <dgm:cxn modelId="{36F58088-7D7E-436A-AB78-45D1F6E3412D}" type="presParOf" srcId="{BC6FA185-102B-48E0-A3F2-30234D5E1089}" destId="{0FAC3781-2D19-430D-9897-B600C7C1C106}" srcOrd="1" destOrd="0" presId="urn:microsoft.com/office/officeart/2005/8/layout/list1"/>
    <dgm:cxn modelId="{68B9D051-A683-4658-B39A-2EDB403424B9}" type="presParOf" srcId="{3EDF1F60-B0BF-4872-90ED-B7CCAC692AC6}" destId="{F89DDD02-107F-4F2C-A91F-D006B8E1D4A0}" srcOrd="5" destOrd="0" presId="urn:microsoft.com/office/officeart/2005/8/layout/list1"/>
    <dgm:cxn modelId="{C65418C2-8019-48BF-9236-A231241F2197}" type="presParOf" srcId="{3EDF1F60-B0BF-4872-90ED-B7CCAC692AC6}" destId="{020CF5D8-DC74-47D3-847A-53A06406FF7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14097A-F1EB-448A-9DD8-D3DF2C622B9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06CE9F-3B95-4DF8-8DA4-807E3CE95726}">
      <dgm:prSet/>
      <dgm:spPr/>
      <dgm:t>
        <a:bodyPr/>
        <a:lstStyle/>
        <a:p>
          <a:pPr algn="ctr" rtl="0"/>
          <a:r>
            <a:rPr lang="ru-RU" b="1" i="0" baseline="0" dirty="0" err="1" smtClean="0">
              <a:latin typeface="Cambria" panose="02040503050406030204" pitchFamily="18" charset="0"/>
            </a:rPr>
            <a:t>Вебинары</a:t>
          </a:r>
          <a:r>
            <a:rPr lang="ru-RU" b="1" i="0" baseline="0" dirty="0" smtClean="0">
              <a:latin typeface="Cambria" panose="02040503050406030204" pitchFamily="18" charset="0"/>
            </a:rPr>
            <a:t> по актуальным вопросам содержания КИМ ЕГЭ 2019 года</a:t>
          </a:r>
          <a:endParaRPr lang="ru-RU" b="1" dirty="0">
            <a:latin typeface="Cambria" panose="02040503050406030204" pitchFamily="18" charset="0"/>
          </a:endParaRPr>
        </a:p>
      </dgm:t>
    </dgm:pt>
    <dgm:pt modelId="{66BB438C-7182-4E7D-A534-A42B9029AB86}" type="parTrans" cxnId="{290116BD-C5CD-427D-9554-1C50BF6C87C5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40690C93-416F-4190-9C8D-26C9388C8826}" type="sibTrans" cxnId="{290116BD-C5CD-427D-9554-1C50BF6C87C5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4D0D9FA0-FF8F-43A3-ADD1-AC5BA1DA87E1}">
      <dgm:prSet/>
      <dgm:spPr/>
      <dgm:t>
        <a:bodyPr/>
        <a:lstStyle/>
        <a:p>
          <a:pPr algn="ctr" rtl="0"/>
          <a:r>
            <a:rPr lang="ru-RU" b="1" i="0" baseline="0" dirty="0" err="1" smtClean="0">
              <a:latin typeface="Cambria" panose="02040503050406030204" pitchFamily="18" charset="0"/>
            </a:rPr>
            <a:t>Вебинары</a:t>
          </a:r>
          <a:r>
            <a:rPr lang="ru-RU" b="1" i="0" baseline="0" dirty="0" smtClean="0">
              <a:latin typeface="Cambria" panose="02040503050406030204" pitchFamily="18" charset="0"/>
            </a:rPr>
            <a:t> по подготовке к апробации технологии передачи ЭМ по сети «Интернет»</a:t>
          </a:r>
          <a:endParaRPr lang="ru-RU" b="1" dirty="0">
            <a:latin typeface="Cambria" panose="02040503050406030204" pitchFamily="18" charset="0"/>
          </a:endParaRPr>
        </a:p>
      </dgm:t>
    </dgm:pt>
    <dgm:pt modelId="{7B28A88B-F329-4D62-A813-509AF7A4DBDB}" type="parTrans" cxnId="{EA4AD4CB-D61E-43FA-AE0F-FB2F41220E5E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11169EC2-C736-490E-BE13-92C05DCA441E}" type="sibTrans" cxnId="{EA4AD4CB-D61E-43FA-AE0F-FB2F41220E5E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5ABA3640-8C2D-47B5-9C21-DBDD91BAD2F0}">
      <dgm:prSet/>
      <dgm:spPr/>
      <dgm:t>
        <a:bodyPr/>
        <a:lstStyle/>
        <a:p>
          <a:pPr algn="ctr" rtl="0"/>
          <a:r>
            <a:rPr lang="ru-RU" b="1" i="0" baseline="0" dirty="0" err="1" smtClean="0">
              <a:latin typeface="Cambria" panose="02040503050406030204" pitchFamily="18" charset="0"/>
            </a:rPr>
            <a:t>Вебинар</a:t>
          </a:r>
          <a:r>
            <a:rPr lang="ru-RU" b="1" i="0" baseline="0" dirty="0" smtClean="0">
              <a:latin typeface="Cambria" panose="02040503050406030204" pitchFamily="18" charset="0"/>
            </a:rPr>
            <a:t> для координаторов работы ПК</a:t>
          </a:r>
          <a:endParaRPr lang="ru-RU" b="1" dirty="0">
            <a:latin typeface="Cambria" panose="02040503050406030204" pitchFamily="18" charset="0"/>
          </a:endParaRPr>
        </a:p>
      </dgm:t>
    </dgm:pt>
    <dgm:pt modelId="{03FA6E31-A87B-40F5-A248-CE043520D080}" type="parTrans" cxnId="{F17254FC-2810-48FD-A9BE-3FCFDECB3FAF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951CBD47-7305-496E-973A-CBD485D72CD0}" type="sibTrans" cxnId="{F17254FC-2810-48FD-A9BE-3FCFDECB3FAF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2FB2F57A-2A5F-4E4E-B1C7-545F7FA8AC73}">
      <dgm:prSet/>
      <dgm:spPr/>
      <dgm:t>
        <a:bodyPr/>
        <a:lstStyle/>
        <a:p>
          <a:pPr algn="ctr" rtl="0"/>
          <a:r>
            <a:rPr lang="ru-RU" b="1" i="0" baseline="0" dirty="0" smtClean="0">
              <a:latin typeface="Cambria" panose="02040503050406030204" pitchFamily="18" charset="0"/>
            </a:rPr>
            <a:t>Дистанционное обучение специалистов, привлекаемых к проведению ГИА</a:t>
          </a:r>
          <a:endParaRPr lang="en-US" b="1" i="0" baseline="0" dirty="0" smtClean="0">
            <a:latin typeface="Cambria" panose="02040503050406030204" pitchFamily="18" charset="0"/>
          </a:endParaRPr>
        </a:p>
        <a:p>
          <a:pPr algn="ctr" rtl="0"/>
          <a:r>
            <a:rPr lang="ru-RU" b="1" i="0" baseline="0" dirty="0" smtClean="0">
              <a:latin typeface="Cambria" panose="02040503050406030204" pitchFamily="18" charset="0"/>
            </a:rPr>
            <a:t> (учебная платформа)</a:t>
          </a:r>
          <a:endParaRPr lang="ru-RU" b="1" dirty="0">
            <a:latin typeface="Cambria" panose="02040503050406030204" pitchFamily="18" charset="0"/>
          </a:endParaRPr>
        </a:p>
      </dgm:t>
    </dgm:pt>
    <dgm:pt modelId="{47D1969B-6184-432F-B6FF-292E5328BD57}" type="parTrans" cxnId="{85AA6AAE-A779-4F84-A08A-15AA3A72142C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A3203AA2-EA8E-4B66-9065-5D9B27C146DF}" type="sibTrans" cxnId="{85AA6AAE-A779-4F84-A08A-15AA3A72142C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6CC95817-1B2A-456D-AE47-CA036981E46A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Сентябрь-октябрь 2018 г.</a:t>
          </a:r>
          <a:endParaRPr lang="ru-RU" dirty="0">
            <a:latin typeface="Cambria" panose="02040503050406030204" pitchFamily="18" charset="0"/>
          </a:endParaRPr>
        </a:p>
      </dgm:t>
    </dgm:pt>
    <dgm:pt modelId="{40D619DA-1D9E-421E-AACA-46E8ED14BBC3}" type="parTrans" cxnId="{3D55FDAB-F311-4F63-989D-9E7477C95E54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72EE4860-A6F1-4281-94DA-5124D686DB04}" type="sibTrans" cxnId="{3D55FDAB-F311-4F63-989D-9E7477C95E54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A820CE69-4101-4BB4-8B56-BD51C87EBAE2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Октябрь                2018 г.</a:t>
          </a:r>
          <a:endParaRPr lang="ru-RU" dirty="0">
            <a:latin typeface="Cambria" panose="02040503050406030204" pitchFamily="18" charset="0"/>
          </a:endParaRPr>
        </a:p>
      </dgm:t>
    </dgm:pt>
    <dgm:pt modelId="{2C4568A7-087C-4B4C-9F3B-CF18492E2B3B}" type="parTrans" cxnId="{065CE59E-60BF-4812-A0D3-34E2E87F5E93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01C2F0E5-EC40-4D95-B12F-A5C7B473709F}" type="sibTrans" cxnId="{065CE59E-60BF-4812-A0D3-34E2E87F5E93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87ABC0EB-AB6B-41AC-A937-2A66FF893867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Ноябрь                      2018 г.</a:t>
          </a:r>
          <a:endParaRPr lang="ru-RU" dirty="0">
            <a:latin typeface="Cambria" panose="02040503050406030204" pitchFamily="18" charset="0"/>
          </a:endParaRPr>
        </a:p>
      </dgm:t>
    </dgm:pt>
    <dgm:pt modelId="{B1D54FBE-B86E-415A-A408-E86275670D20}" type="parTrans" cxnId="{A1731186-BE70-4AEA-A1DC-5C29D280A934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8A8DFDA2-87B2-4F26-A256-7044BEB0683C}" type="sibTrans" cxnId="{A1731186-BE70-4AEA-A1DC-5C29D280A934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63C44469-DAB7-4561-AA5E-9E820125C75C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Март-май             2019 г.</a:t>
          </a:r>
          <a:endParaRPr lang="ru-RU" dirty="0">
            <a:latin typeface="Cambria" panose="02040503050406030204" pitchFamily="18" charset="0"/>
          </a:endParaRPr>
        </a:p>
      </dgm:t>
    </dgm:pt>
    <dgm:pt modelId="{10353E31-C8FE-41E5-BEB0-7FF81FB236F9}" type="parTrans" cxnId="{9A0D4B03-3716-413D-91DF-F6A8A3080400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45BA9D30-175D-4C07-8BD2-5379AAB46318}" type="sibTrans" cxnId="{9A0D4B03-3716-413D-91DF-F6A8A3080400}">
      <dgm:prSet/>
      <dgm:spPr/>
      <dgm:t>
        <a:bodyPr/>
        <a:lstStyle/>
        <a:p>
          <a:pPr algn="ctr"/>
          <a:endParaRPr lang="ru-RU">
            <a:latin typeface="Cambria" panose="02040503050406030204" pitchFamily="18" charset="0"/>
          </a:endParaRPr>
        </a:p>
      </dgm:t>
    </dgm:pt>
    <dgm:pt modelId="{893D230E-2A36-4EB4-B8E2-9A8679EF5544}" type="pres">
      <dgm:prSet presAssocID="{F714097A-F1EB-448A-9DD8-D3DF2C622B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D49A8D-A98E-4302-958E-1C4B8F1334A0}" type="pres">
      <dgm:prSet presAssocID="{F006CE9F-3B95-4DF8-8DA4-807E3CE95726}" presName="linNode" presStyleCnt="0"/>
      <dgm:spPr/>
    </dgm:pt>
    <dgm:pt modelId="{61A00BB6-9922-458E-B214-88EA6756F464}" type="pres">
      <dgm:prSet presAssocID="{F006CE9F-3B95-4DF8-8DA4-807E3CE95726}" presName="parentText" presStyleLbl="node1" presStyleIdx="0" presStyleCnt="4" custScaleX="579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34CDB-D162-4A0F-8287-F81D19E4F585}" type="pres">
      <dgm:prSet presAssocID="{F006CE9F-3B95-4DF8-8DA4-807E3CE95726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A699A-1C16-4841-901E-47EBC7CB5190}" type="pres">
      <dgm:prSet presAssocID="{40690C93-416F-4190-9C8D-26C9388C8826}" presName="sp" presStyleCnt="0"/>
      <dgm:spPr/>
    </dgm:pt>
    <dgm:pt modelId="{90B596E9-1B84-4E3D-8473-887A27FC6ED5}" type="pres">
      <dgm:prSet presAssocID="{4D0D9FA0-FF8F-43A3-ADD1-AC5BA1DA87E1}" presName="linNode" presStyleCnt="0"/>
      <dgm:spPr/>
    </dgm:pt>
    <dgm:pt modelId="{CED55FF2-4613-4256-8D47-8FF1CDE53FAB}" type="pres">
      <dgm:prSet presAssocID="{4D0D9FA0-FF8F-43A3-ADD1-AC5BA1DA87E1}" presName="parentText" presStyleLbl="node1" presStyleIdx="1" presStyleCnt="4" custScaleX="579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6BAC5-57CA-4F1F-B096-18D57B1370E8}" type="pres">
      <dgm:prSet presAssocID="{4D0D9FA0-FF8F-43A3-ADD1-AC5BA1DA87E1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52392-1583-4725-B3A1-85F909776071}" type="pres">
      <dgm:prSet presAssocID="{11169EC2-C736-490E-BE13-92C05DCA441E}" presName="sp" presStyleCnt="0"/>
      <dgm:spPr/>
    </dgm:pt>
    <dgm:pt modelId="{51D5C2EE-DD1A-428F-88E8-D11629A0C24E}" type="pres">
      <dgm:prSet presAssocID="{5ABA3640-8C2D-47B5-9C21-DBDD91BAD2F0}" presName="linNode" presStyleCnt="0"/>
      <dgm:spPr/>
    </dgm:pt>
    <dgm:pt modelId="{2844C10C-4A63-4F25-8C7A-649BD8C42938}" type="pres">
      <dgm:prSet presAssocID="{5ABA3640-8C2D-47B5-9C21-DBDD91BAD2F0}" presName="parentText" presStyleLbl="node1" presStyleIdx="2" presStyleCnt="4" custScaleX="579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041C6-646E-49BD-9DC7-52865AAAD59D}" type="pres">
      <dgm:prSet presAssocID="{5ABA3640-8C2D-47B5-9C21-DBDD91BAD2F0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537587-0D9C-4F88-98B6-ED3D819D638D}" type="pres">
      <dgm:prSet presAssocID="{951CBD47-7305-496E-973A-CBD485D72CD0}" presName="sp" presStyleCnt="0"/>
      <dgm:spPr/>
    </dgm:pt>
    <dgm:pt modelId="{8DCFCCD5-7654-4BE9-AE99-7CE67FC9C64F}" type="pres">
      <dgm:prSet presAssocID="{2FB2F57A-2A5F-4E4E-B1C7-545F7FA8AC73}" presName="linNode" presStyleCnt="0"/>
      <dgm:spPr/>
    </dgm:pt>
    <dgm:pt modelId="{A5419C6F-CDB0-41A9-8966-64AF4EFAB814}" type="pres">
      <dgm:prSet presAssocID="{2FB2F57A-2A5F-4E4E-B1C7-545F7FA8AC73}" presName="parentText" presStyleLbl="node1" presStyleIdx="3" presStyleCnt="4" custScaleX="579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5D1C2D-C51F-4636-9B0F-B90936ABCABF}" type="pres">
      <dgm:prSet presAssocID="{2FB2F57A-2A5F-4E4E-B1C7-545F7FA8AC73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AF9451-E010-4BF0-8A19-FC75D58363C6}" type="presOf" srcId="{4D0D9FA0-FF8F-43A3-ADD1-AC5BA1DA87E1}" destId="{CED55FF2-4613-4256-8D47-8FF1CDE53FAB}" srcOrd="0" destOrd="0" presId="urn:microsoft.com/office/officeart/2005/8/layout/vList5"/>
    <dgm:cxn modelId="{507C86C6-937C-4E83-90BE-C05CE4A84DFB}" type="presOf" srcId="{F006CE9F-3B95-4DF8-8DA4-807E3CE95726}" destId="{61A00BB6-9922-458E-B214-88EA6756F464}" srcOrd="0" destOrd="0" presId="urn:microsoft.com/office/officeart/2005/8/layout/vList5"/>
    <dgm:cxn modelId="{341B3298-78D8-4250-A437-2E1ADA58C170}" type="presOf" srcId="{F714097A-F1EB-448A-9DD8-D3DF2C622B95}" destId="{893D230E-2A36-4EB4-B8E2-9A8679EF5544}" srcOrd="0" destOrd="0" presId="urn:microsoft.com/office/officeart/2005/8/layout/vList5"/>
    <dgm:cxn modelId="{A1731186-BE70-4AEA-A1DC-5C29D280A934}" srcId="{5ABA3640-8C2D-47B5-9C21-DBDD91BAD2F0}" destId="{87ABC0EB-AB6B-41AC-A937-2A66FF893867}" srcOrd="0" destOrd="0" parTransId="{B1D54FBE-B86E-415A-A408-E86275670D20}" sibTransId="{8A8DFDA2-87B2-4F26-A256-7044BEB0683C}"/>
    <dgm:cxn modelId="{37A2980F-578F-48B3-AD62-7F1A2B543BEB}" type="presOf" srcId="{6CC95817-1B2A-456D-AE47-CA036981E46A}" destId="{7F334CDB-D162-4A0F-8287-F81D19E4F585}" srcOrd="0" destOrd="0" presId="urn:microsoft.com/office/officeart/2005/8/layout/vList5"/>
    <dgm:cxn modelId="{D326E23B-7EC8-44BC-8257-242ADB31F220}" type="presOf" srcId="{A820CE69-4101-4BB4-8B56-BD51C87EBAE2}" destId="{0E66BAC5-57CA-4F1F-B096-18D57B1370E8}" srcOrd="0" destOrd="0" presId="urn:microsoft.com/office/officeart/2005/8/layout/vList5"/>
    <dgm:cxn modelId="{9A0D4B03-3716-413D-91DF-F6A8A3080400}" srcId="{2FB2F57A-2A5F-4E4E-B1C7-545F7FA8AC73}" destId="{63C44469-DAB7-4561-AA5E-9E820125C75C}" srcOrd="0" destOrd="0" parTransId="{10353E31-C8FE-41E5-BEB0-7FF81FB236F9}" sibTransId="{45BA9D30-175D-4C07-8BD2-5379AAB46318}"/>
    <dgm:cxn modelId="{85AA6AAE-A779-4F84-A08A-15AA3A72142C}" srcId="{F714097A-F1EB-448A-9DD8-D3DF2C622B95}" destId="{2FB2F57A-2A5F-4E4E-B1C7-545F7FA8AC73}" srcOrd="3" destOrd="0" parTransId="{47D1969B-6184-432F-B6FF-292E5328BD57}" sibTransId="{A3203AA2-EA8E-4B66-9065-5D9B27C146DF}"/>
    <dgm:cxn modelId="{EA4AD4CB-D61E-43FA-AE0F-FB2F41220E5E}" srcId="{F714097A-F1EB-448A-9DD8-D3DF2C622B95}" destId="{4D0D9FA0-FF8F-43A3-ADD1-AC5BA1DA87E1}" srcOrd="1" destOrd="0" parTransId="{7B28A88B-F329-4D62-A813-509AF7A4DBDB}" sibTransId="{11169EC2-C736-490E-BE13-92C05DCA441E}"/>
    <dgm:cxn modelId="{065CE59E-60BF-4812-A0D3-34E2E87F5E93}" srcId="{4D0D9FA0-FF8F-43A3-ADD1-AC5BA1DA87E1}" destId="{A820CE69-4101-4BB4-8B56-BD51C87EBAE2}" srcOrd="0" destOrd="0" parTransId="{2C4568A7-087C-4B4C-9F3B-CF18492E2B3B}" sibTransId="{01C2F0E5-EC40-4D95-B12F-A5C7B473709F}"/>
    <dgm:cxn modelId="{F313880B-2564-40BC-86D3-C237A192B868}" type="presOf" srcId="{5ABA3640-8C2D-47B5-9C21-DBDD91BAD2F0}" destId="{2844C10C-4A63-4F25-8C7A-649BD8C42938}" srcOrd="0" destOrd="0" presId="urn:microsoft.com/office/officeart/2005/8/layout/vList5"/>
    <dgm:cxn modelId="{451F2940-1918-48A1-AE1E-3A21BE3BB775}" type="presOf" srcId="{87ABC0EB-AB6B-41AC-A937-2A66FF893867}" destId="{AEF041C6-646E-49BD-9DC7-52865AAAD59D}" srcOrd="0" destOrd="0" presId="urn:microsoft.com/office/officeart/2005/8/layout/vList5"/>
    <dgm:cxn modelId="{F17254FC-2810-48FD-A9BE-3FCFDECB3FAF}" srcId="{F714097A-F1EB-448A-9DD8-D3DF2C622B95}" destId="{5ABA3640-8C2D-47B5-9C21-DBDD91BAD2F0}" srcOrd="2" destOrd="0" parTransId="{03FA6E31-A87B-40F5-A248-CE043520D080}" sibTransId="{951CBD47-7305-496E-973A-CBD485D72CD0}"/>
    <dgm:cxn modelId="{3D55FDAB-F311-4F63-989D-9E7477C95E54}" srcId="{F006CE9F-3B95-4DF8-8DA4-807E3CE95726}" destId="{6CC95817-1B2A-456D-AE47-CA036981E46A}" srcOrd="0" destOrd="0" parTransId="{40D619DA-1D9E-421E-AACA-46E8ED14BBC3}" sibTransId="{72EE4860-A6F1-4281-94DA-5124D686DB04}"/>
    <dgm:cxn modelId="{290116BD-C5CD-427D-9554-1C50BF6C87C5}" srcId="{F714097A-F1EB-448A-9DD8-D3DF2C622B95}" destId="{F006CE9F-3B95-4DF8-8DA4-807E3CE95726}" srcOrd="0" destOrd="0" parTransId="{66BB438C-7182-4E7D-A534-A42B9029AB86}" sibTransId="{40690C93-416F-4190-9C8D-26C9388C8826}"/>
    <dgm:cxn modelId="{9F683892-51FA-44FB-BCF6-C960AD1A3D34}" type="presOf" srcId="{63C44469-DAB7-4561-AA5E-9E820125C75C}" destId="{875D1C2D-C51F-4636-9B0F-B90936ABCABF}" srcOrd="0" destOrd="0" presId="urn:microsoft.com/office/officeart/2005/8/layout/vList5"/>
    <dgm:cxn modelId="{91432108-3F62-490F-BDD8-896D7DA64AF1}" type="presOf" srcId="{2FB2F57A-2A5F-4E4E-B1C7-545F7FA8AC73}" destId="{A5419C6F-CDB0-41A9-8966-64AF4EFAB814}" srcOrd="0" destOrd="0" presId="urn:microsoft.com/office/officeart/2005/8/layout/vList5"/>
    <dgm:cxn modelId="{5928D871-6DBB-42DD-B4F3-9ED55A27D984}" type="presParOf" srcId="{893D230E-2A36-4EB4-B8E2-9A8679EF5544}" destId="{4CD49A8D-A98E-4302-958E-1C4B8F1334A0}" srcOrd="0" destOrd="0" presId="urn:microsoft.com/office/officeart/2005/8/layout/vList5"/>
    <dgm:cxn modelId="{95F4FE73-2629-40CA-979A-D7F58C5F20A5}" type="presParOf" srcId="{4CD49A8D-A98E-4302-958E-1C4B8F1334A0}" destId="{61A00BB6-9922-458E-B214-88EA6756F464}" srcOrd="0" destOrd="0" presId="urn:microsoft.com/office/officeart/2005/8/layout/vList5"/>
    <dgm:cxn modelId="{F9189A35-E6BE-4F1F-9209-6F3F69F6341C}" type="presParOf" srcId="{4CD49A8D-A98E-4302-958E-1C4B8F1334A0}" destId="{7F334CDB-D162-4A0F-8287-F81D19E4F585}" srcOrd="1" destOrd="0" presId="urn:microsoft.com/office/officeart/2005/8/layout/vList5"/>
    <dgm:cxn modelId="{8C4BAE8F-89BD-4AC4-AF80-6ADFFD94B2C6}" type="presParOf" srcId="{893D230E-2A36-4EB4-B8E2-9A8679EF5544}" destId="{DB3A699A-1C16-4841-901E-47EBC7CB5190}" srcOrd="1" destOrd="0" presId="urn:microsoft.com/office/officeart/2005/8/layout/vList5"/>
    <dgm:cxn modelId="{91045295-0936-43B4-B4ED-F3B1EB51FF8D}" type="presParOf" srcId="{893D230E-2A36-4EB4-B8E2-9A8679EF5544}" destId="{90B596E9-1B84-4E3D-8473-887A27FC6ED5}" srcOrd="2" destOrd="0" presId="urn:microsoft.com/office/officeart/2005/8/layout/vList5"/>
    <dgm:cxn modelId="{52CB7AD4-BF2A-4BC5-9291-088653DD74DE}" type="presParOf" srcId="{90B596E9-1B84-4E3D-8473-887A27FC6ED5}" destId="{CED55FF2-4613-4256-8D47-8FF1CDE53FAB}" srcOrd="0" destOrd="0" presId="urn:microsoft.com/office/officeart/2005/8/layout/vList5"/>
    <dgm:cxn modelId="{BD722FC3-F6B4-4B23-9963-69FE94186442}" type="presParOf" srcId="{90B596E9-1B84-4E3D-8473-887A27FC6ED5}" destId="{0E66BAC5-57CA-4F1F-B096-18D57B1370E8}" srcOrd="1" destOrd="0" presId="urn:microsoft.com/office/officeart/2005/8/layout/vList5"/>
    <dgm:cxn modelId="{C6917838-7F21-4522-BA6E-3EDD9304C0C1}" type="presParOf" srcId="{893D230E-2A36-4EB4-B8E2-9A8679EF5544}" destId="{73E52392-1583-4725-B3A1-85F909776071}" srcOrd="3" destOrd="0" presId="urn:microsoft.com/office/officeart/2005/8/layout/vList5"/>
    <dgm:cxn modelId="{ADD9A508-0CC0-4067-AE1C-4196813B2E9E}" type="presParOf" srcId="{893D230E-2A36-4EB4-B8E2-9A8679EF5544}" destId="{51D5C2EE-DD1A-428F-88E8-D11629A0C24E}" srcOrd="4" destOrd="0" presId="urn:microsoft.com/office/officeart/2005/8/layout/vList5"/>
    <dgm:cxn modelId="{92BD17B5-A229-4B46-9006-BB9E2EEC8C08}" type="presParOf" srcId="{51D5C2EE-DD1A-428F-88E8-D11629A0C24E}" destId="{2844C10C-4A63-4F25-8C7A-649BD8C42938}" srcOrd="0" destOrd="0" presId="urn:microsoft.com/office/officeart/2005/8/layout/vList5"/>
    <dgm:cxn modelId="{5CC511AC-911F-43B1-9F4A-31F44A67191F}" type="presParOf" srcId="{51D5C2EE-DD1A-428F-88E8-D11629A0C24E}" destId="{AEF041C6-646E-49BD-9DC7-52865AAAD59D}" srcOrd="1" destOrd="0" presId="urn:microsoft.com/office/officeart/2005/8/layout/vList5"/>
    <dgm:cxn modelId="{E9B8D9CB-6AD8-47E5-A4BF-00FE2F62C18C}" type="presParOf" srcId="{893D230E-2A36-4EB4-B8E2-9A8679EF5544}" destId="{9A537587-0D9C-4F88-98B6-ED3D819D638D}" srcOrd="5" destOrd="0" presId="urn:microsoft.com/office/officeart/2005/8/layout/vList5"/>
    <dgm:cxn modelId="{7E08DC6F-28E7-46F8-AF73-95FA81248A43}" type="presParOf" srcId="{893D230E-2A36-4EB4-B8E2-9A8679EF5544}" destId="{8DCFCCD5-7654-4BE9-AE99-7CE67FC9C64F}" srcOrd="6" destOrd="0" presId="urn:microsoft.com/office/officeart/2005/8/layout/vList5"/>
    <dgm:cxn modelId="{95CE9596-414B-4CA0-92B7-C99DFE5C79B4}" type="presParOf" srcId="{8DCFCCD5-7654-4BE9-AE99-7CE67FC9C64F}" destId="{A5419C6F-CDB0-41A9-8966-64AF4EFAB814}" srcOrd="0" destOrd="0" presId="urn:microsoft.com/office/officeart/2005/8/layout/vList5"/>
    <dgm:cxn modelId="{D73C97BE-484A-4ED6-8BEA-257007A6E6F1}" type="presParOf" srcId="{8DCFCCD5-7654-4BE9-AE99-7CE67FC9C64F}" destId="{875D1C2D-C51F-4636-9B0F-B90936ABCA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405102-01F7-4E13-B7A6-16EDFD024955}" type="doc">
      <dgm:prSet loTypeId="urn:microsoft.com/office/officeart/2005/8/layout/vList5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260DBD-431C-4CEC-9B89-F7237D3A8DAB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Совещания с руководителями РЦОИ всех субъектов Российской Федерации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522927A4-B872-4C1E-94DC-7C4D5CF7A64F}" type="parTrans" cxnId="{D3E3A739-A696-4550-B5AC-82FCB4A7A2EF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239D3FE9-2C88-49B6-AFAF-44456EA569BE}" type="sibTrans" cxnId="{D3E3A739-A696-4550-B5AC-82FCB4A7A2EF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094ABE4C-DF7C-43D5-84F7-4AA654E010C6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Региональные совещания по подготовке к проведению ГИА 	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05D4856F-690B-4E9F-A9E8-7A3FAECECA4F}" type="parTrans" cxnId="{BDC56FFD-E736-42D7-8D7B-6180CFEE77A3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14B88732-A8D5-4396-B855-547A0318CC07}" type="sibTrans" cxnId="{BDC56FFD-E736-42D7-8D7B-6180CFEE77A3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ED427C20-E8EE-4111-9F55-2E8E9232E812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Совещание с руководителями ОИВ, исполняющими переданные полномочия</a:t>
          </a:r>
          <a:endParaRPr lang="ru-RU" sz="2000" b="0" dirty="0">
            <a:latin typeface="Cambria" panose="02040503050406030204" pitchFamily="18" charset="0"/>
          </a:endParaRPr>
        </a:p>
      </dgm:t>
    </dgm:pt>
    <dgm:pt modelId="{9985AD70-5927-4C74-8B77-EC8B647540B2}" type="parTrans" cxnId="{50AE0A3D-CD60-45EC-8290-DA5AF252328F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2F827E54-163D-4482-9307-8A3905807C8B}" type="sibTrans" cxnId="{50AE0A3D-CD60-45EC-8290-DA5AF252328F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45CA4549-4EA5-48B2-940B-DDD6A644F2B6}">
      <dgm:prSet custT="1"/>
      <dgm:spPr/>
      <dgm:t>
        <a:bodyPr/>
        <a:lstStyle/>
        <a:p>
          <a:pPr rtl="0"/>
          <a:r>
            <a:rPr lang="ru-RU" sz="1600" b="0" i="0" baseline="0" dirty="0" smtClean="0">
              <a:latin typeface="Cambria" panose="02040503050406030204" pitchFamily="18" charset="0"/>
            </a:rPr>
            <a:t>Совещания в режиме видеоконференцсвязи с руководителями ОИВ, руководителями ППЭ, техническими специалистами о готовности к проведению досрочного периода ЕГЭ</a:t>
          </a:r>
          <a:r>
            <a:rPr lang="ru-RU" sz="2400" b="0" i="0" baseline="0" dirty="0" smtClean="0">
              <a:latin typeface="Cambria" panose="02040503050406030204" pitchFamily="18" charset="0"/>
            </a:rPr>
            <a:t>	</a:t>
          </a:r>
          <a:endParaRPr lang="ru-RU" sz="2400" b="0" dirty="0">
            <a:latin typeface="Cambria" panose="02040503050406030204" pitchFamily="18" charset="0"/>
          </a:endParaRPr>
        </a:p>
      </dgm:t>
    </dgm:pt>
    <dgm:pt modelId="{38352748-BF53-46CD-90A5-264B5EDC4BD3}" type="parTrans" cxnId="{9B1FBBDF-1EA9-4FA5-B1D8-DA64B0720343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8E49B5B3-6F47-40F7-9F5E-99B7D36382B9}" type="sibTrans" cxnId="{9B1FBBDF-1EA9-4FA5-B1D8-DA64B0720343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7DA8D32F-642C-48C1-BCFD-4A87E0768E4F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Ноябрь 2018</a:t>
          </a:r>
          <a:endParaRPr lang="ru-RU" sz="1800" dirty="0">
            <a:latin typeface="Cambria" panose="02040503050406030204" pitchFamily="18" charset="0"/>
          </a:endParaRPr>
        </a:p>
      </dgm:t>
    </dgm:pt>
    <dgm:pt modelId="{A991CE69-57DC-4299-976F-1E8CF2E00D11}" type="parTrans" cxnId="{0E62A230-983A-4D41-9EA2-77485B14EC3B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6DBF582E-7106-48C8-A397-C086421E9AAE}" type="sibTrans" cxnId="{0E62A230-983A-4D41-9EA2-77485B14EC3B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33AC4D3A-C97B-487B-9BBA-AFFE06981A63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Январь-март               2019 г.</a:t>
          </a:r>
          <a:endParaRPr lang="ru-RU" sz="1800" dirty="0">
            <a:latin typeface="Cambria" panose="02040503050406030204" pitchFamily="18" charset="0"/>
          </a:endParaRPr>
        </a:p>
      </dgm:t>
    </dgm:pt>
    <dgm:pt modelId="{58E10573-385A-4D8D-A46E-D097E2B05CBD}" type="parTrans" cxnId="{FC548FDE-F0ED-4B05-B524-9FE70871089B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E01E1ED0-13D9-4DF4-955A-F2C69BEC37EA}" type="sibTrans" cxnId="{FC548FDE-F0ED-4B05-B524-9FE70871089B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9B8A3C06-5CE7-447E-9F42-324C70BBDC1B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Февраль                   2019 г.</a:t>
          </a:r>
          <a:endParaRPr lang="ru-RU" sz="1800" dirty="0">
            <a:latin typeface="Cambria" panose="02040503050406030204" pitchFamily="18" charset="0"/>
          </a:endParaRPr>
        </a:p>
      </dgm:t>
    </dgm:pt>
    <dgm:pt modelId="{2032E1CE-A39C-4332-885B-6F670210044A}" type="parTrans" cxnId="{4220219A-169E-4225-92D9-4181224C1435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5B824590-E7E9-4E6A-90DB-67A28A9AC035}" type="sibTrans" cxnId="{4220219A-169E-4225-92D9-4181224C1435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ECE66985-C6B6-48AF-BC03-784EE45717F8}">
      <dgm:prSet custT="1"/>
      <dgm:spPr/>
      <dgm:t>
        <a:bodyPr/>
        <a:lstStyle/>
        <a:p>
          <a:pPr algn="ctr" rtl="0"/>
          <a:r>
            <a:rPr lang="ru-RU" sz="2000" b="0" i="0" baseline="0" dirty="0" smtClean="0">
              <a:latin typeface="Cambria" panose="02040503050406030204" pitchFamily="18" charset="0"/>
            </a:rPr>
            <a:t>Март                         2019 г.</a:t>
          </a:r>
          <a:endParaRPr lang="ru-RU" sz="2000" dirty="0">
            <a:latin typeface="Cambria" panose="02040503050406030204" pitchFamily="18" charset="0"/>
          </a:endParaRPr>
        </a:p>
      </dgm:t>
    </dgm:pt>
    <dgm:pt modelId="{7E27EDAC-3736-46B6-983C-1EA65C703D09}" type="parTrans" cxnId="{CF1AE8B2-F1B9-44E8-8A75-DDA1F1CF9C15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65E2909F-F5F5-4743-8EB1-7D95163FEE2D}" type="sibTrans" cxnId="{CF1AE8B2-F1B9-44E8-8A75-DDA1F1CF9C15}">
      <dgm:prSet/>
      <dgm:spPr/>
      <dgm:t>
        <a:bodyPr/>
        <a:lstStyle/>
        <a:p>
          <a:endParaRPr lang="ru-RU" sz="3600">
            <a:latin typeface="Cambria" panose="02040503050406030204" pitchFamily="18" charset="0"/>
          </a:endParaRPr>
        </a:p>
      </dgm:t>
    </dgm:pt>
    <dgm:pt modelId="{B56A7B6A-80D3-46C3-8191-919291DAC3AD}">
      <dgm:prSet custT="1"/>
      <dgm:spPr/>
      <dgm:t>
        <a:bodyPr/>
        <a:lstStyle/>
        <a:p>
          <a:pPr algn="ctr" rtl="0"/>
          <a:r>
            <a:rPr lang="ru-RU" sz="2000" dirty="0" smtClean="0">
              <a:latin typeface="Cambria" panose="02040503050406030204" pitchFamily="18" charset="0"/>
            </a:rPr>
            <a:t>Семинар для пресс-секретарей ОИВ</a:t>
          </a:r>
          <a:endParaRPr lang="ru-RU" sz="2000" dirty="0">
            <a:latin typeface="Cambria" panose="02040503050406030204" pitchFamily="18" charset="0"/>
          </a:endParaRPr>
        </a:p>
      </dgm:t>
    </dgm:pt>
    <dgm:pt modelId="{42948418-0E9D-4C1E-B2ED-7AEEDED0672B}" type="parTrans" cxnId="{61054568-102D-4E44-929C-51A2EB8E860C}">
      <dgm:prSet/>
      <dgm:spPr/>
      <dgm:t>
        <a:bodyPr/>
        <a:lstStyle/>
        <a:p>
          <a:endParaRPr lang="ru-RU"/>
        </a:p>
      </dgm:t>
    </dgm:pt>
    <dgm:pt modelId="{4CD7160E-F793-4F06-8F41-F569CD83564C}" type="sibTrans" cxnId="{61054568-102D-4E44-929C-51A2EB8E860C}">
      <dgm:prSet/>
      <dgm:spPr/>
      <dgm:t>
        <a:bodyPr/>
        <a:lstStyle/>
        <a:p>
          <a:endParaRPr lang="ru-RU"/>
        </a:p>
      </dgm:t>
    </dgm:pt>
    <dgm:pt modelId="{7C9029E2-E30E-4613-B55F-BFF903A5EB43}">
      <dgm:prSet custT="1"/>
      <dgm:spPr/>
      <dgm:t>
        <a:bodyPr/>
        <a:lstStyle/>
        <a:p>
          <a:pPr algn="ctr"/>
          <a:r>
            <a:rPr lang="ru-RU" sz="1800" dirty="0" smtClean="0">
              <a:latin typeface="Cambria" panose="02040503050406030204" pitchFamily="18" charset="0"/>
            </a:rPr>
            <a:t>Февраль-апрель 2019 г.</a:t>
          </a:r>
          <a:endParaRPr lang="ru-RU" sz="1800" dirty="0">
            <a:latin typeface="Cambria" panose="02040503050406030204" pitchFamily="18" charset="0"/>
          </a:endParaRPr>
        </a:p>
      </dgm:t>
    </dgm:pt>
    <dgm:pt modelId="{B8B5072C-5681-4A12-A10B-ED121A7D9985}" type="parTrans" cxnId="{AB0003A7-093C-44B7-A76A-6EC0C538015F}">
      <dgm:prSet/>
      <dgm:spPr/>
      <dgm:t>
        <a:bodyPr/>
        <a:lstStyle/>
        <a:p>
          <a:endParaRPr lang="ru-RU"/>
        </a:p>
      </dgm:t>
    </dgm:pt>
    <dgm:pt modelId="{CEEEF7B7-6B69-45E1-AF8D-5AD7FE5E0307}" type="sibTrans" cxnId="{AB0003A7-093C-44B7-A76A-6EC0C538015F}">
      <dgm:prSet/>
      <dgm:spPr/>
      <dgm:t>
        <a:bodyPr/>
        <a:lstStyle/>
        <a:p>
          <a:endParaRPr lang="ru-RU"/>
        </a:p>
      </dgm:t>
    </dgm:pt>
    <dgm:pt modelId="{90FD58B2-B209-413A-9CDE-B3D2EE969166}">
      <dgm:prSet custT="1"/>
      <dgm:spPr/>
      <dgm:t>
        <a:bodyPr/>
        <a:lstStyle/>
        <a:p>
          <a:pPr algn="ctr" rtl="0"/>
          <a:endParaRPr lang="ru-RU" sz="2000" dirty="0">
            <a:latin typeface="Cambria" panose="02040503050406030204" pitchFamily="18" charset="0"/>
          </a:endParaRPr>
        </a:p>
      </dgm:t>
    </dgm:pt>
    <dgm:pt modelId="{DE4A7144-4E32-48FD-8C49-AD01645E06C7}" type="parTrans" cxnId="{E218EC1F-A580-43A1-AE56-E37C97FE751A}">
      <dgm:prSet/>
      <dgm:spPr/>
      <dgm:t>
        <a:bodyPr/>
        <a:lstStyle/>
        <a:p>
          <a:endParaRPr lang="ru-RU"/>
        </a:p>
      </dgm:t>
    </dgm:pt>
    <dgm:pt modelId="{DC814A29-62F9-4F9B-A49F-AADAA53A51A6}" type="sibTrans" cxnId="{E218EC1F-A580-43A1-AE56-E37C97FE751A}">
      <dgm:prSet/>
      <dgm:spPr/>
      <dgm:t>
        <a:bodyPr/>
        <a:lstStyle/>
        <a:p>
          <a:endParaRPr lang="ru-RU"/>
        </a:p>
      </dgm:t>
    </dgm:pt>
    <dgm:pt modelId="{EAF2A0BF-01C0-4D50-8619-62CBDE2BC3B7}">
      <dgm:prSet custT="1"/>
      <dgm:spPr/>
      <dgm:t>
        <a:bodyPr/>
        <a:lstStyle/>
        <a:p>
          <a:pPr algn="ctr" rtl="0"/>
          <a:r>
            <a:rPr lang="ru-RU" sz="1800" dirty="0" smtClean="0">
              <a:latin typeface="Cambria" panose="02040503050406030204" pitchFamily="18" charset="0"/>
            </a:rPr>
            <a:t>Апрель 2019</a:t>
          </a:r>
          <a:endParaRPr lang="ru-RU" sz="1800" dirty="0">
            <a:latin typeface="Cambria" panose="02040503050406030204" pitchFamily="18" charset="0"/>
          </a:endParaRPr>
        </a:p>
      </dgm:t>
    </dgm:pt>
    <dgm:pt modelId="{977BEB1B-DC44-4DF9-86AF-101B2AA54AB5}" type="parTrans" cxnId="{C7C18C01-540E-4D43-97E0-3C8D57C3C2A8}">
      <dgm:prSet/>
      <dgm:spPr/>
      <dgm:t>
        <a:bodyPr/>
        <a:lstStyle/>
        <a:p>
          <a:endParaRPr lang="ru-RU"/>
        </a:p>
      </dgm:t>
    </dgm:pt>
    <dgm:pt modelId="{66CFE4DE-2BD6-49F2-A972-FF74C2CF009C}" type="sibTrans" cxnId="{C7C18C01-540E-4D43-97E0-3C8D57C3C2A8}">
      <dgm:prSet/>
      <dgm:spPr/>
      <dgm:t>
        <a:bodyPr/>
        <a:lstStyle/>
        <a:p>
          <a:endParaRPr lang="ru-RU"/>
        </a:p>
      </dgm:t>
    </dgm:pt>
    <dgm:pt modelId="{14528CFE-B7F0-4229-8918-33D54FE56B9F}" type="pres">
      <dgm:prSet presAssocID="{CB405102-01F7-4E13-B7A6-16EDFD0249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66C008-3B87-4C2D-ADD8-43E3D4FE9517}" type="pres">
      <dgm:prSet presAssocID="{0C260DBD-431C-4CEC-9B89-F7237D3A8DAB}" presName="linNode" presStyleCnt="0"/>
      <dgm:spPr/>
    </dgm:pt>
    <dgm:pt modelId="{8B39D758-7E0E-44F8-A317-1BC17E3F7898}" type="pres">
      <dgm:prSet presAssocID="{0C260DBD-431C-4CEC-9B89-F7237D3A8DAB}" presName="parentText" presStyleLbl="node1" presStyleIdx="0" presStyleCnt="5" custScaleX="600432" custLinFactNeighborX="-7" custLinFactNeighborY="2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829F92-8952-4DC7-814A-62D248997AC2}" type="pres">
      <dgm:prSet presAssocID="{0C260DBD-431C-4CEC-9B89-F7237D3A8DAB}" presName="descendantText" presStyleLbl="alignAccFollowNode1" presStyleIdx="0" presStyleCnt="5" custScaleX="133340" custScaleY="175892" custLinFactNeighborX="570" custLinFactNeighborY="-12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503034-ACA3-4D11-917D-5B1205A91972}" type="pres">
      <dgm:prSet presAssocID="{239D3FE9-2C88-49B6-AFAF-44456EA569BE}" presName="sp" presStyleCnt="0"/>
      <dgm:spPr/>
    </dgm:pt>
    <dgm:pt modelId="{7DB6CDB0-8BCC-4240-863C-27A6DFD9A00E}" type="pres">
      <dgm:prSet presAssocID="{094ABE4C-DF7C-43D5-84F7-4AA654E010C6}" presName="linNode" presStyleCnt="0"/>
      <dgm:spPr/>
    </dgm:pt>
    <dgm:pt modelId="{CD3941FA-FAE5-498A-884C-9DCC27AC36DB}" type="pres">
      <dgm:prSet presAssocID="{094ABE4C-DF7C-43D5-84F7-4AA654E010C6}" presName="parentText" presStyleLbl="node1" presStyleIdx="1" presStyleCnt="5" custScaleX="600432" custScaleY="79825" custLinFactNeighborX="-7" custLinFactNeighborY="2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69E69-F6D0-4B65-9252-B4FF5F503AA4}" type="pres">
      <dgm:prSet presAssocID="{094ABE4C-DF7C-43D5-84F7-4AA654E010C6}" presName="descendantText" presStyleLbl="alignAccFollowNode1" presStyleIdx="1" presStyleCnt="5" custScaleX="131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11AC7-2E29-465F-B901-55A0E8E44C85}" type="pres">
      <dgm:prSet presAssocID="{14B88732-A8D5-4396-B855-547A0318CC07}" presName="sp" presStyleCnt="0"/>
      <dgm:spPr/>
    </dgm:pt>
    <dgm:pt modelId="{5929DD5E-A5D7-4068-996A-5FD155D4AF32}" type="pres">
      <dgm:prSet presAssocID="{ED427C20-E8EE-4111-9F55-2E8E9232E812}" presName="linNode" presStyleCnt="0"/>
      <dgm:spPr/>
    </dgm:pt>
    <dgm:pt modelId="{63BEF05D-0D0E-4414-AEDD-22E278CC5A96}" type="pres">
      <dgm:prSet presAssocID="{ED427C20-E8EE-4111-9F55-2E8E9232E812}" presName="parentText" presStyleLbl="node1" presStyleIdx="2" presStyleCnt="5" custScaleX="600432" custScaleY="86147" custLinFactNeighborX="-7" custLinFactNeighborY="2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70915-4A9E-472F-A6A5-76D7CA35F967}" type="pres">
      <dgm:prSet presAssocID="{ED427C20-E8EE-4111-9F55-2E8E9232E812}" presName="descendantText" presStyleLbl="alignAccFollowNode1" presStyleIdx="2" presStyleCnt="5" custScaleX="131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D7B41-69DE-4904-8035-B8BE141D7305}" type="pres">
      <dgm:prSet presAssocID="{2F827E54-163D-4482-9307-8A3905807C8B}" presName="sp" presStyleCnt="0"/>
      <dgm:spPr/>
    </dgm:pt>
    <dgm:pt modelId="{8669B3F3-1C4D-42C9-9F3E-EB54ABBAA3AC}" type="pres">
      <dgm:prSet presAssocID="{B56A7B6A-80D3-46C3-8191-919291DAC3AD}" presName="linNode" presStyleCnt="0"/>
      <dgm:spPr/>
    </dgm:pt>
    <dgm:pt modelId="{12731B1C-B8EB-483B-A200-267EA022EDC6}" type="pres">
      <dgm:prSet presAssocID="{B56A7B6A-80D3-46C3-8191-919291DAC3AD}" presName="parentText" presStyleLbl="node1" presStyleIdx="3" presStyleCnt="5" custScaleX="450797" custScaleY="664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57AB1-5E48-4FFD-9ED2-1B9D5A675DA6}" type="pres">
      <dgm:prSet presAssocID="{B56A7B6A-80D3-46C3-8191-919291DAC3AD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F3D063-7B26-4290-BDCF-06507E340EFC}" type="pres">
      <dgm:prSet presAssocID="{4CD7160E-F793-4F06-8F41-F569CD83564C}" presName="sp" presStyleCnt="0"/>
      <dgm:spPr/>
    </dgm:pt>
    <dgm:pt modelId="{DD8B84E6-6D2E-44D0-A23C-877F54832FAE}" type="pres">
      <dgm:prSet presAssocID="{45CA4549-4EA5-48B2-940B-DDD6A644F2B6}" presName="linNode" presStyleCnt="0"/>
      <dgm:spPr/>
    </dgm:pt>
    <dgm:pt modelId="{4C6BA506-CB02-4266-B3B9-95877A3C843D}" type="pres">
      <dgm:prSet presAssocID="{45CA4549-4EA5-48B2-940B-DDD6A644F2B6}" presName="parentText" presStyleLbl="node1" presStyleIdx="4" presStyleCnt="5" custScaleX="600432" custScaleY="176281" custLinFactNeighborX="-7" custLinFactNeighborY="2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C883C-F563-443D-942F-F267C53298B3}" type="pres">
      <dgm:prSet presAssocID="{45CA4549-4EA5-48B2-940B-DDD6A644F2B6}" presName="descendantText" presStyleLbl="alignAccFollowNode1" presStyleIdx="4" presStyleCnt="5" custScaleX="131822" custScaleY="1482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18EC1F-A580-43A1-AE56-E37C97FE751A}" srcId="{0C260DBD-431C-4CEC-9B89-F7237D3A8DAB}" destId="{90FD58B2-B209-413A-9CDE-B3D2EE969166}" srcOrd="2" destOrd="0" parTransId="{DE4A7144-4E32-48FD-8C49-AD01645E06C7}" sibTransId="{DC814A29-62F9-4F9B-A49F-AADAA53A51A6}"/>
    <dgm:cxn modelId="{587E2A62-7CB8-4285-BFCC-1EF9BED4660C}" type="presOf" srcId="{094ABE4C-DF7C-43D5-84F7-4AA654E010C6}" destId="{CD3941FA-FAE5-498A-884C-9DCC27AC36DB}" srcOrd="0" destOrd="0" presId="urn:microsoft.com/office/officeart/2005/8/layout/vList5"/>
    <dgm:cxn modelId="{2394A05D-7F09-4818-B0E1-FBD090073EE3}" type="presOf" srcId="{CB405102-01F7-4E13-B7A6-16EDFD024955}" destId="{14528CFE-B7F0-4229-8918-33D54FE56B9F}" srcOrd="0" destOrd="0" presId="urn:microsoft.com/office/officeart/2005/8/layout/vList5"/>
    <dgm:cxn modelId="{04981CF3-AC98-44E2-A822-3B4720047FF4}" type="presOf" srcId="{EAF2A0BF-01C0-4D50-8619-62CBDE2BC3B7}" destId="{52829F92-8952-4DC7-814A-62D248997AC2}" srcOrd="0" destOrd="1" presId="urn:microsoft.com/office/officeart/2005/8/layout/vList5"/>
    <dgm:cxn modelId="{3879E75F-CC06-4399-8D97-23D9C1645897}" type="presOf" srcId="{9B8A3C06-5CE7-447E-9F42-324C70BBDC1B}" destId="{7AB70915-4A9E-472F-A6A5-76D7CA35F967}" srcOrd="0" destOrd="0" presId="urn:microsoft.com/office/officeart/2005/8/layout/vList5"/>
    <dgm:cxn modelId="{B8C18625-2476-45B9-9F2B-A58D20C51A8D}" type="presOf" srcId="{ECE66985-C6B6-48AF-BC03-784EE45717F8}" destId="{5EDC883C-F563-443D-942F-F267C53298B3}" srcOrd="0" destOrd="0" presId="urn:microsoft.com/office/officeart/2005/8/layout/vList5"/>
    <dgm:cxn modelId="{B336B003-892A-45D1-93DD-2F73854C1AAF}" type="presOf" srcId="{33AC4D3A-C97B-487B-9BBA-AFFE06981A63}" destId="{0F469E69-F6D0-4B65-9252-B4FF5F503AA4}" srcOrd="0" destOrd="0" presId="urn:microsoft.com/office/officeart/2005/8/layout/vList5"/>
    <dgm:cxn modelId="{FC548FDE-F0ED-4B05-B524-9FE70871089B}" srcId="{094ABE4C-DF7C-43D5-84F7-4AA654E010C6}" destId="{33AC4D3A-C97B-487B-9BBA-AFFE06981A63}" srcOrd="0" destOrd="0" parTransId="{58E10573-385A-4D8D-A46E-D097E2B05CBD}" sibTransId="{E01E1ED0-13D9-4DF4-955A-F2C69BEC37EA}"/>
    <dgm:cxn modelId="{A27EC12B-81AF-4BBD-921F-BEA2EA3ABECE}" type="presOf" srcId="{7DA8D32F-642C-48C1-BCFD-4A87E0768E4F}" destId="{52829F92-8952-4DC7-814A-62D248997AC2}" srcOrd="0" destOrd="0" presId="urn:microsoft.com/office/officeart/2005/8/layout/vList5"/>
    <dgm:cxn modelId="{C4F20B54-F429-441D-913D-0015D5B911AD}" type="presOf" srcId="{7C9029E2-E30E-4613-B55F-BFF903A5EB43}" destId="{39457AB1-5E48-4FFD-9ED2-1B9D5A675DA6}" srcOrd="0" destOrd="0" presId="urn:microsoft.com/office/officeart/2005/8/layout/vList5"/>
    <dgm:cxn modelId="{CF1AE8B2-F1B9-44E8-8A75-DDA1F1CF9C15}" srcId="{45CA4549-4EA5-48B2-940B-DDD6A644F2B6}" destId="{ECE66985-C6B6-48AF-BC03-784EE45717F8}" srcOrd="0" destOrd="0" parTransId="{7E27EDAC-3736-46B6-983C-1EA65C703D09}" sibTransId="{65E2909F-F5F5-4743-8EB1-7D95163FEE2D}"/>
    <dgm:cxn modelId="{9B1FBBDF-1EA9-4FA5-B1D8-DA64B0720343}" srcId="{CB405102-01F7-4E13-B7A6-16EDFD024955}" destId="{45CA4549-4EA5-48B2-940B-DDD6A644F2B6}" srcOrd="4" destOrd="0" parTransId="{38352748-BF53-46CD-90A5-264B5EDC4BD3}" sibTransId="{8E49B5B3-6F47-40F7-9F5E-99B7D36382B9}"/>
    <dgm:cxn modelId="{6DC1F4EF-23A8-4054-8970-459936C10AE9}" type="presOf" srcId="{ED427C20-E8EE-4111-9F55-2E8E9232E812}" destId="{63BEF05D-0D0E-4414-AEDD-22E278CC5A96}" srcOrd="0" destOrd="0" presId="urn:microsoft.com/office/officeart/2005/8/layout/vList5"/>
    <dgm:cxn modelId="{0E62A230-983A-4D41-9EA2-77485B14EC3B}" srcId="{0C260DBD-431C-4CEC-9B89-F7237D3A8DAB}" destId="{7DA8D32F-642C-48C1-BCFD-4A87E0768E4F}" srcOrd="0" destOrd="0" parTransId="{A991CE69-57DC-4299-976F-1E8CF2E00D11}" sibTransId="{6DBF582E-7106-48C8-A397-C086421E9AAE}"/>
    <dgm:cxn modelId="{4220219A-169E-4225-92D9-4181224C1435}" srcId="{ED427C20-E8EE-4111-9F55-2E8E9232E812}" destId="{9B8A3C06-5CE7-447E-9F42-324C70BBDC1B}" srcOrd="0" destOrd="0" parTransId="{2032E1CE-A39C-4332-885B-6F670210044A}" sibTransId="{5B824590-E7E9-4E6A-90DB-67A28A9AC035}"/>
    <dgm:cxn modelId="{BDC56FFD-E736-42D7-8D7B-6180CFEE77A3}" srcId="{CB405102-01F7-4E13-B7A6-16EDFD024955}" destId="{094ABE4C-DF7C-43D5-84F7-4AA654E010C6}" srcOrd="1" destOrd="0" parTransId="{05D4856F-690B-4E9F-A9E8-7A3FAECECA4F}" sibTransId="{14B88732-A8D5-4396-B855-547A0318CC07}"/>
    <dgm:cxn modelId="{C7C18C01-540E-4D43-97E0-3C8D57C3C2A8}" srcId="{0C260DBD-431C-4CEC-9B89-F7237D3A8DAB}" destId="{EAF2A0BF-01C0-4D50-8619-62CBDE2BC3B7}" srcOrd="1" destOrd="0" parTransId="{977BEB1B-DC44-4DF9-86AF-101B2AA54AB5}" sibTransId="{66CFE4DE-2BD6-49F2-A972-FF74C2CF009C}"/>
    <dgm:cxn modelId="{50AE0A3D-CD60-45EC-8290-DA5AF252328F}" srcId="{CB405102-01F7-4E13-B7A6-16EDFD024955}" destId="{ED427C20-E8EE-4111-9F55-2E8E9232E812}" srcOrd="2" destOrd="0" parTransId="{9985AD70-5927-4C74-8B77-EC8B647540B2}" sibTransId="{2F827E54-163D-4482-9307-8A3905807C8B}"/>
    <dgm:cxn modelId="{61054568-102D-4E44-929C-51A2EB8E860C}" srcId="{CB405102-01F7-4E13-B7A6-16EDFD024955}" destId="{B56A7B6A-80D3-46C3-8191-919291DAC3AD}" srcOrd="3" destOrd="0" parTransId="{42948418-0E9D-4C1E-B2ED-7AEEDED0672B}" sibTransId="{4CD7160E-F793-4F06-8F41-F569CD83564C}"/>
    <dgm:cxn modelId="{7EB0C430-6B0F-4D13-AEA3-E91B2676FC87}" type="presOf" srcId="{45CA4549-4EA5-48B2-940B-DDD6A644F2B6}" destId="{4C6BA506-CB02-4266-B3B9-95877A3C843D}" srcOrd="0" destOrd="0" presId="urn:microsoft.com/office/officeart/2005/8/layout/vList5"/>
    <dgm:cxn modelId="{B4C272FC-7056-455A-885E-35ED18540DFA}" type="presOf" srcId="{B56A7B6A-80D3-46C3-8191-919291DAC3AD}" destId="{12731B1C-B8EB-483B-A200-267EA022EDC6}" srcOrd="0" destOrd="0" presId="urn:microsoft.com/office/officeart/2005/8/layout/vList5"/>
    <dgm:cxn modelId="{AB0003A7-093C-44B7-A76A-6EC0C538015F}" srcId="{B56A7B6A-80D3-46C3-8191-919291DAC3AD}" destId="{7C9029E2-E30E-4613-B55F-BFF903A5EB43}" srcOrd="0" destOrd="0" parTransId="{B8B5072C-5681-4A12-A10B-ED121A7D9985}" sibTransId="{CEEEF7B7-6B69-45E1-AF8D-5AD7FE5E0307}"/>
    <dgm:cxn modelId="{F573EFE0-D5C1-40EB-95DD-FBC3D46928EC}" type="presOf" srcId="{90FD58B2-B209-413A-9CDE-B3D2EE969166}" destId="{52829F92-8952-4DC7-814A-62D248997AC2}" srcOrd="0" destOrd="2" presId="urn:microsoft.com/office/officeart/2005/8/layout/vList5"/>
    <dgm:cxn modelId="{D3E3A739-A696-4550-B5AC-82FCB4A7A2EF}" srcId="{CB405102-01F7-4E13-B7A6-16EDFD024955}" destId="{0C260DBD-431C-4CEC-9B89-F7237D3A8DAB}" srcOrd="0" destOrd="0" parTransId="{522927A4-B872-4C1E-94DC-7C4D5CF7A64F}" sibTransId="{239D3FE9-2C88-49B6-AFAF-44456EA569BE}"/>
    <dgm:cxn modelId="{3153E95D-EA84-4258-B71D-9697E2C1E9C7}" type="presOf" srcId="{0C260DBD-431C-4CEC-9B89-F7237D3A8DAB}" destId="{8B39D758-7E0E-44F8-A317-1BC17E3F7898}" srcOrd="0" destOrd="0" presId="urn:microsoft.com/office/officeart/2005/8/layout/vList5"/>
    <dgm:cxn modelId="{2C0CF489-93BA-4C81-9698-88E4584D5B09}" type="presParOf" srcId="{14528CFE-B7F0-4229-8918-33D54FE56B9F}" destId="{E666C008-3B87-4C2D-ADD8-43E3D4FE9517}" srcOrd="0" destOrd="0" presId="urn:microsoft.com/office/officeart/2005/8/layout/vList5"/>
    <dgm:cxn modelId="{D0F8F94B-6B03-4AD8-A066-981909016365}" type="presParOf" srcId="{E666C008-3B87-4C2D-ADD8-43E3D4FE9517}" destId="{8B39D758-7E0E-44F8-A317-1BC17E3F7898}" srcOrd="0" destOrd="0" presId="urn:microsoft.com/office/officeart/2005/8/layout/vList5"/>
    <dgm:cxn modelId="{CEF540E1-4367-4C9D-8833-DB610A4FBCF1}" type="presParOf" srcId="{E666C008-3B87-4C2D-ADD8-43E3D4FE9517}" destId="{52829F92-8952-4DC7-814A-62D248997AC2}" srcOrd="1" destOrd="0" presId="urn:microsoft.com/office/officeart/2005/8/layout/vList5"/>
    <dgm:cxn modelId="{DCD42F30-6CAC-4B62-AA5B-864C8552E3A5}" type="presParOf" srcId="{14528CFE-B7F0-4229-8918-33D54FE56B9F}" destId="{8B503034-ACA3-4D11-917D-5B1205A91972}" srcOrd="1" destOrd="0" presId="urn:microsoft.com/office/officeart/2005/8/layout/vList5"/>
    <dgm:cxn modelId="{5E9EBB7F-2D9B-40BC-AD41-CDDBE5C82CA5}" type="presParOf" srcId="{14528CFE-B7F0-4229-8918-33D54FE56B9F}" destId="{7DB6CDB0-8BCC-4240-863C-27A6DFD9A00E}" srcOrd="2" destOrd="0" presId="urn:microsoft.com/office/officeart/2005/8/layout/vList5"/>
    <dgm:cxn modelId="{7431F44C-C31B-41FD-B894-0D8310F54021}" type="presParOf" srcId="{7DB6CDB0-8BCC-4240-863C-27A6DFD9A00E}" destId="{CD3941FA-FAE5-498A-884C-9DCC27AC36DB}" srcOrd="0" destOrd="0" presId="urn:microsoft.com/office/officeart/2005/8/layout/vList5"/>
    <dgm:cxn modelId="{36C07EC9-EDD3-4E66-B56B-AA6C900B943A}" type="presParOf" srcId="{7DB6CDB0-8BCC-4240-863C-27A6DFD9A00E}" destId="{0F469E69-F6D0-4B65-9252-B4FF5F503AA4}" srcOrd="1" destOrd="0" presId="urn:microsoft.com/office/officeart/2005/8/layout/vList5"/>
    <dgm:cxn modelId="{B6BE6828-CFEC-45AE-8255-8E2359735836}" type="presParOf" srcId="{14528CFE-B7F0-4229-8918-33D54FE56B9F}" destId="{B9F11AC7-2E29-465F-B901-55A0E8E44C85}" srcOrd="3" destOrd="0" presId="urn:microsoft.com/office/officeart/2005/8/layout/vList5"/>
    <dgm:cxn modelId="{DB4ECCE7-D6F8-44B3-8A0F-E6F1B335555E}" type="presParOf" srcId="{14528CFE-B7F0-4229-8918-33D54FE56B9F}" destId="{5929DD5E-A5D7-4068-996A-5FD155D4AF32}" srcOrd="4" destOrd="0" presId="urn:microsoft.com/office/officeart/2005/8/layout/vList5"/>
    <dgm:cxn modelId="{3B4E876A-6308-4497-8BBC-52DB61686170}" type="presParOf" srcId="{5929DD5E-A5D7-4068-996A-5FD155D4AF32}" destId="{63BEF05D-0D0E-4414-AEDD-22E278CC5A96}" srcOrd="0" destOrd="0" presId="urn:microsoft.com/office/officeart/2005/8/layout/vList5"/>
    <dgm:cxn modelId="{CE1FEE2D-5935-45F7-B8A9-D88E0609F4E4}" type="presParOf" srcId="{5929DD5E-A5D7-4068-996A-5FD155D4AF32}" destId="{7AB70915-4A9E-472F-A6A5-76D7CA35F967}" srcOrd="1" destOrd="0" presId="urn:microsoft.com/office/officeart/2005/8/layout/vList5"/>
    <dgm:cxn modelId="{D1FD81B3-EEA1-4765-BC49-DEA95A905D45}" type="presParOf" srcId="{14528CFE-B7F0-4229-8918-33D54FE56B9F}" destId="{7C9D7B41-69DE-4904-8035-B8BE141D7305}" srcOrd="5" destOrd="0" presId="urn:microsoft.com/office/officeart/2005/8/layout/vList5"/>
    <dgm:cxn modelId="{00CC795E-62A5-4E19-9022-E626FA7518D2}" type="presParOf" srcId="{14528CFE-B7F0-4229-8918-33D54FE56B9F}" destId="{8669B3F3-1C4D-42C9-9F3E-EB54ABBAA3AC}" srcOrd="6" destOrd="0" presId="urn:microsoft.com/office/officeart/2005/8/layout/vList5"/>
    <dgm:cxn modelId="{83738933-8ECE-407F-B6AF-1069C0125D01}" type="presParOf" srcId="{8669B3F3-1C4D-42C9-9F3E-EB54ABBAA3AC}" destId="{12731B1C-B8EB-483B-A200-267EA022EDC6}" srcOrd="0" destOrd="0" presId="urn:microsoft.com/office/officeart/2005/8/layout/vList5"/>
    <dgm:cxn modelId="{6707019E-77D3-46D1-B08A-29A2B2105B0B}" type="presParOf" srcId="{8669B3F3-1C4D-42C9-9F3E-EB54ABBAA3AC}" destId="{39457AB1-5E48-4FFD-9ED2-1B9D5A675DA6}" srcOrd="1" destOrd="0" presId="urn:microsoft.com/office/officeart/2005/8/layout/vList5"/>
    <dgm:cxn modelId="{FD5B5F99-528F-4EC1-AB8B-14844E7B880F}" type="presParOf" srcId="{14528CFE-B7F0-4229-8918-33D54FE56B9F}" destId="{66F3D063-7B26-4290-BDCF-06507E340EFC}" srcOrd="7" destOrd="0" presId="urn:microsoft.com/office/officeart/2005/8/layout/vList5"/>
    <dgm:cxn modelId="{CB78B214-06CA-460F-B36E-687493FF500C}" type="presParOf" srcId="{14528CFE-B7F0-4229-8918-33D54FE56B9F}" destId="{DD8B84E6-6D2E-44D0-A23C-877F54832FAE}" srcOrd="8" destOrd="0" presId="urn:microsoft.com/office/officeart/2005/8/layout/vList5"/>
    <dgm:cxn modelId="{72CF2EBA-564E-4C53-BF0C-2B5A4FB4C518}" type="presParOf" srcId="{DD8B84E6-6D2E-44D0-A23C-877F54832FAE}" destId="{4C6BA506-CB02-4266-B3B9-95877A3C843D}" srcOrd="0" destOrd="0" presId="urn:microsoft.com/office/officeart/2005/8/layout/vList5"/>
    <dgm:cxn modelId="{0CCF5EED-78BB-4418-88D8-F6C53BF60A73}" type="presParOf" srcId="{DD8B84E6-6D2E-44D0-A23C-877F54832FAE}" destId="{5EDC883C-F563-443D-942F-F267C53298B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28FF6A-CAEA-449A-8DD7-50F84F07BD0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9CA653-FD1C-4412-B617-C8D551EE1779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Апробация технологии передачи ЭМ по сети «Интернет» 	</a:t>
          </a:r>
          <a:endParaRPr lang="ru-RU" sz="2000" dirty="0">
            <a:latin typeface="Cambria" panose="02040503050406030204" pitchFamily="18" charset="0"/>
          </a:endParaRPr>
        </a:p>
      </dgm:t>
    </dgm:pt>
    <dgm:pt modelId="{C98FE75B-DBA6-497C-A3B6-66C338C2DD43}" type="parTrans" cxnId="{96B1E071-7EDB-43BD-A214-09DD13C7E2B7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A844AB6-CA3E-4FC6-A5A2-BCA4A7ECFFE1}" type="sibTrans" cxnId="{96B1E071-7EDB-43BD-A214-09DD13C7E2B7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159467ED-CF4B-48DE-8136-D3EC0E2775A4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Тренировочное мероприятие по организации и проведению итогового собеседования по русскому языку </a:t>
          </a:r>
          <a:r>
            <a:rPr lang="ru-RU" sz="3600" b="0" i="0" baseline="0" dirty="0" smtClean="0">
              <a:latin typeface="Cambria" panose="02040503050406030204" pitchFamily="18" charset="0"/>
            </a:rPr>
            <a:t>	</a:t>
          </a:r>
          <a:endParaRPr lang="ru-RU" sz="3600" dirty="0">
            <a:latin typeface="Cambria" panose="02040503050406030204" pitchFamily="18" charset="0"/>
          </a:endParaRPr>
        </a:p>
      </dgm:t>
    </dgm:pt>
    <dgm:pt modelId="{EB828F40-DB10-49F9-9145-1FF0C8622B9B}" type="parTrans" cxnId="{FCD09935-7808-49B5-8B49-765E7414D5BE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CC6EDB1C-F431-4E5C-840D-6342946E7530}" type="sibTrans" cxnId="{FCD09935-7808-49B5-8B49-765E7414D5BE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6E01CFFA-81EC-4774-A7C4-AC7DF36C95FC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Тренировочное м</a:t>
          </a:r>
          <a:r>
            <a:rPr lang="ru-RU" sz="2400" b="0" i="0" baseline="0" dirty="0" smtClean="0">
              <a:latin typeface="Cambria" panose="02040503050406030204" pitchFamily="18" charset="0"/>
            </a:rPr>
            <a:t>ероприятие </a:t>
          </a:r>
          <a:r>
            <a:rPr lang="ru-RU" sz="2000" b="0" i="0" baseline="0" dirty="0" smtClean="0">
              <a:latin typeface="Cambria" panose="02040503050406030204" pitchFamily="18" charset="0"/>
            </a:rPr>
            <a:t>по применению актуальных технологий для проведения ЕГЭ с участи</a:t>
          </a:r>
          <a:r>
            <a:rPr lang="ru-RU" sz="2000" b="1" i="0" baseline="0" dirty="0" smtClean="0">
              <a:latin typeface="Cambria" panose="02040503050406030204" pitchFamily="18" charset="0"/>
            </a:rPr>
            <a:t>е</a:t>
          </a:r>
          <a:r>
            <a:rPr lang="ru-RU" sz="2000" b="0" i="0" baseline="0" dirty="0" smtClean="0">
              <a:latin typeface="Cambria" panose="02040503050406030204" pitchFamily="18" charset="0"/>
            </a:rPr>
            <a:t>м обучающихся 11-х классов </a:t>
          </a:r>
          <a:r>
            <a:rPr lang="ru-RU" sz="3600" b="0" i="0" baseline="0" dirty="0" smtClean="0">
              <a:latin typeface="Cambria" panose="02040503050406030204" pitchFamily="18" charset="0"/>
            </a:rPr>
            <a:t>	</a:t>
          </a:r>
          <a:endParaRPr lang="ru-RU" sz="3600" dirty="0">
            <a:latin typeface="Cambria" panose="02040503050406030204" pitchFamily="18" charset="0"/>
          </a:endParaRPr>
        </a:p>
      </dgm:t>
    </dgm:pt>
    <dgm:pt modelId="{40393446-EA9E-4F89-8416-DEFFCE7B40C1}" type="parTrans" cxnId="{86692EC0-2AFB-46AD-9EC9-A89A4313542E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E1FFF36-B9F6-4567-AEE5-1A27BA4EF259}" type="sibTrans" cxnId="{86692EC0-2AFB-46AD-9EC9-A89A4313542E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838FDB17-6FD6-479F-93B4-A62477F32C1C}">
      <dgm:prSet custT="1"/>
      <dgm:spPr/>
      <dgm:t>
        <a:bodyPr/>
        <a:lstStyle/>
        <a:p>
          <a:pPr rtl="0"/>
          <a:r>
            <a:rPr lang="ru-RU" sz="2400" b="0" i="0" baseline="0" dirty="0" smtClean="0">
              <a:latin typeface="Cambria" panose="02040503050406030204" pitchFamily="18" charset="0"/>
            </a:rPr>
            <a:t>Тестирование системы видеонаблюдения 	</a:t>
          </a:r>
          <a:endParaRPr lang="ru-RU" sz="2400" dirty="0">
            <a:latin typeface="Cambria" panose="02040503050406030204" pitchFamily="18" charset="0"/>
          </a:endParaRPr>
        </a:p>
      </dgm:t>
    </dgm:pt>
    <dgm:pt modelId="{A8592936-2A50-4E2E-8FFF-6FF4AB516FE6}" type="parTrans" cxnId="{9A340884-FE8E-4282-B94E-F655018AF49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36E4BEF-E81D-405D-9A51-1300A275A915}" type="sibTrans" cxnId="{9A340884-FE8E-4282-B94E-F655018AF49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74E7FFC4-3D67-42D3-AC8C-D6ABC6501512}">
      <dgm:prSet custT="1"/>
      <dgm:spPr/>
      <dgm:t>
        <a:bodyPr/>
        <a:lstStyle/>
        <a:p>
          <a:pPr rtl="0"/>
          <a:r>
            <a:rPr lang="ru-RU" sz="2400" b="0" i="0" baseline="0" dirty="0" smtClean="0">
              <a:latin typeface="Cambria" panose="02040503050406030204" pitchFamily="18" charset="0"/>
            </a:rPr>
            <a:t>Мониторинг технической готовности ППЭ 	</a:t>
          </a:r>
          <a:endParaRPr lang="ru-RU" sz="2400" dirty="0">
            <a:latin typeface="Cambria" panose="02040503050406030204" pitchFamily="18" charset="0"/>
          </a:endParaRPr>
        </a:p>
      </dgm:t>
    </dgm:pt>
    <dgm:pt modelId="{F526E7BC-9E9F-466A-B736-03043D682D49}" type="parTrans" cxnId="{0006DB05-D36B-4D0C-AD53-4AD79FC4B5E4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7FB9A748-1615-40E7-9B59-F1FAB0A0A93A}" type="sibTrans" cxnId="{0006DB05-D36B-4D0C-AD53-4AD79FC4B5E4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46738B7-3AE4-43BF-8B62-9F7ED432D757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Ноябрь 2018 г.</a:t>
          </a:r>
          <a:endParaRPr lang="ru-RU" dirty="0">
            <a:latin typeface="Cambria" panose="02040503050406030204" pitchFamily="18" charset="0"/>
          </a:endParaRPr>
        </a:p>
      </dgm:t>
    </dgm:pt>
    <dgm:pt modelId="{4BE06B65-E88D-465D-B76D-83520846B8A1}" type="parTrans" cxnId="{0F1D2D04-F1CB-42E8-A0EB-34C5D52F7E8C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A74CCC59-67B7-43CA-B9D7-CA5F6240B14A}" type="sibTrans" cxnId="{0F1D2D04-F1CB-42E8-A0EB-34C5D52F7E8C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CE8A4F90-BC54-4104-B603-6003847539C9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Ноябрь                       2018 г.</a:t>
          </a:r>
          <a:endParaRPr lang="ru-RU" dirty="0">
            <a:latin typeface="Cambria" panose="02040503050406030204" pitchFamily="18" charset="0"/>
          </a:endParaRPr>
        </a:p>
      </dgm:t>
    </dgm:pt>
    <dgm:pt modelId="{322C94D1-5943-4002-B882-F91DCC1D25F7}" type="parTrans" cxnId="{4EA03745-F31B-49DD-81C4-2A33425D5855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064C462-FCD9-4BEF-9AED-2B356360CA56}" type="sibTrans" cxnId="{4EA03745-F31B-49DD-81C4-2A33425D5855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4A11375B-7F27-4637-835F-7C17D7F7C23D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Февраль-март,  май 2019 г.</a:t>
          </a:r>
          <a:endParaRPr lang="ru-RU" dirty="0">
            <a:latin typeface="Cambria" panose="02040503050406030204" pitchFamily="18" charset="0"/>
          </a:endParaRPr>
        </a:p>
      </dgm:t>
    </dgm:pt>
    <dgm:pt modelId="{A07FFDFB-7378-4383-A4C9-2A7400A7B3D5}" type="parTrans" cxnId="{5441FB8F-6897-465E-BCDB-7027D6359C2C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B447DE72-F27F-47B6-9D66-396F1FD2E5A2}" type="sibTrans" cxnId="{5441FB8F-6897-465E-BCDB-7027D6359C2C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1F482FD4-9B7C-4D0B-88F9-3BCEDEA07478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Март, май                2019 г.</a:t>
          </a:r>
          <a:endParaRPr lang="ru-RU" dirty="0">
            <a:latin typeface="Cambria" panose="02040503050406030204" pitchFamily="18" charset="0"/>
          </a:endParaRPr>
        </a:p>
      </dgm:t>
    </dgm:pt>
    <dgm:pt modelId="{F7E57AD6-5AD3-4E59-8583-21D50083052D}" type="parTrans" cxnId="{38263E29-E0E8-481F-918B-135232C69DC7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35B1A031-88B4-4316-BAD0-390EC0B24554}" type="sibTrans" cxnId="{38263E29-E0E8-481F-918B-135232C69DC7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2A84E325-CD48-4F98-85BF-5D8599EE7592}">
      <dgm:prSet/>
      <dgm:spPr/>
      <dgm:t>
        <a:bodyPr/>
        <a:lstStyle/>
        <a:p>
          <a:pPr algn="ctr" rtl="0"/>
          <a:r>
            <a:rPr lang="ru-RU" b="0" i="0" baseline="0" dirty="0" smtClean="0">
              <a:latin typeface="Cambria" panose="02040503050406030204" pitchFamily="18" charset="0"/>
            </a:rPr>
            <a:t>в течение 2018/19  учебного года</a:t>
          </a:r>
          <a:endParaRPr lang="ru-RU" dirty="0">
            <a:latin typeface="Cambria" panose="02040503050406030204" pitchFamily="18" charset="0"/>
          </a:endParaRPr>
        </a:p>
      </dgm:t>
    </dgm:pt>
    <dgm:pt modelId="{3C1586CC-6CD3-44A4-AF02-95411C6F777D}" type="parTrans" cxnId="{88773990-1993-4838-9610-C4FEFC12B091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4B1EAAA6-C107-4192-8B05-2A529EBB8245}" type="sibTrans" cxnId="{88773990-1993-4838-9610-C4FEFC12B091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6EE10E5A-4FE2-4AB2-8C8E-7C537F540672}" type="pres">
      <dgm:prSet presAssocID="{6F28FF6A-CAEA-449A-8DD7-50F84F07BD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8CB1D0-861E-48B0-AF0E-03660E9C749C}" type="pres">
      <dgm:prSet presAssocID="{0A9CA653-FD1C-4412-B617-C8D551EE1779}" presName="linNode" presStyleCnt="0"/>
      <dgm:spPr/>
    </dgm:pt>
    <dgm:pt modelId="{862E686F-46F4-4723-9CB2-B9F13892044C}" type="pres">
      <dgm:prSet presAssocID="{0A9CA653-FD1C-4412-B617-C8D551EE1779}" presName="parentText" presStyleLbl="node1" presStyleIdx="0" presStyleCnt="5" custScaleX="5183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5D32B-9ED1-4AC9-BC82-932904D98A4E}" type="pres">
      <dgm:prSet presAssocID="{0A9CA653-FD1C-4412-B617-C8D551EE1779}" presName="descendantText" presStyleLbl="alignAccFollowNode1" presStyleIdx="0" presStyleCnt="5" custLinFactNeighborX="7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BF5DF-8976-43A7-B174-1A87573FC64E}" type="pres">
      <dgm:prSet presAssocID="{5A844AB6-CA3E-4FC6-A5A2-BCA4A7ECFFE1}" presName="sp" presStyleCnt="0"/>
      <dgm:spPr/>
    </dgm:pt>
    <dgm:pt modelId="{85F2B4C7-F654-4C93-A069-AC4CEA36C767}" type="pres">
      <dgm:prSet presAssocID="{159467ED-CF4B-48DE-8136-D3EC0E2775A4}" presName="linNode" presStyleCnt="0"/>
      <dgm:spPr/>
    </dgm:pt>
    <dgm:pt modelId="{8C36692C-3953-4BBC-B101-454383BD47F2}" type="pres">
      <dgm:prSet presAssocID="{159467ED-CF4B-48DE-8136-D3EC0E2775A4}" presName="parentText" presStyleLbl="node1" presStyleIdx="1" presStyleCnt="5" custScaleX="533121" custScaleY="182670" custLinFactNeighborX="-44" custLinFactNeighborY="-1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82905-1871-4D62-A34D-C0A7BD85A98E}" type="pres">
      <dgm:prSet presAssocID="{159467ED-CF4B-48DE-8136-D3EC0E2775A4}" presName="descendantText" presStyleLbl="alignAccFollowNode1" presStyleIdx="1" presStyleCnt="5" custLinFactNeighborX="7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D4720-015B-4ADA-B100-3D233B31575B}" type="pres">
      <dgm:prSet presAssocID="{CC6EDB1C-F431-4E5C-840D-6342946E7530}" presName="sp" presStyleCnt="0"/>
      <dgm:spPr/>
    </dgm:pt>
    <dgm:pt modelId="{5006A7C1-1FF6-4A63-B3F0-043D98540ACA}" type="pres">
      <dgm:prSet presAssocID="{6E01CFFA-81EC-4774-A7C4-AC7DF36C95FC}" presName="linNode" presStyleCnt="0"/>
      <dgm:spPr/>
    </dgm:pt>
    <dgm:pt modelId="{761B485D-B282-4415-9301-98A30F216C52}" type="pres">
      <dgm:prSet presAssocID="{6E01CFFA-81EC-4774-A7C4-AC7DF36C95FC}" presName="parentText" presStyleLbl="node1" presStyleIdx="2" presStyleCnt="5" custScaleX="518383" custScaleY="160781" custLinFactNeighborX="3742" custLinFactNeighborY="-165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8EFAA-7C76-4AFC-B549-690F2BEB9E73}" type="pres">
      <dgm:prSet presAssocID="{6E01CFFA-81EC-4774-A7C4-AC7DF36C95FC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64648-4276-4FA4-8652-F0734EEA1317}" type="pres">
      <dgm:prSet presAssocID="{5E1FFF36-B9F6-4567-AEE5-1A27BA4EF259}" presName="sp" presStyleCnt="0"/>
      <dgm:spPr/>
    </dgm:pt>
    <dgm:pt modelId="{5B3DDD32-BF17-499A-AA4C-3894446D9A82}" type="pres">
      <dgm:prSet presAssocID="{838FDB17-6FD6-479F-93B4-A62477F32C1C}" presName="linNode" presStyleCnt="0"/>
      <dgm:spPr/>
    </dgm:pt>
    <dgm:pt modelId="{933AC459-2CA9-4A6A-842A-7CDD9A07D4EA}" type="pres">
      <dgm:prSet presAssocID="{838FDB17-6FD6-479F-93B4-A62477F32C1C}" presName="parentText" presStyleLbl="node1" presStyleIdx="3" presStyleCnt="5" custScaleX="5183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12644-4C4F-42B2-AAE7-5CB83F9B0B3E}" type="pres">
      <dgm:prSet presAssocID="{838FDB17-6FD6-479F-93B4-A62477F32C1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8832E-A856-4A7D-A990-FADC6B0FE8F5}" type="pres">
      <dgm:prSet presAssocID="{536E4BEF-E81D-405D-9A51-1300A275A915}" presName="sp" presStyleCnt="0"/>
      <dgm:spPr/>
    </dgm:pt>
    <dgm:pt modelId="{B9C6EA51-3B93-4931-895F-FD62A50AD19D}" type="pres">
      <dgm:prSet presAssocID="{74E7FFC4-3D67-42D3-AC8C-D6ABC6501512}" presName="linNode" presStyleCnt="0"/>
      <dgm:spPr/>
    </dgm:pt>
    <dgm:pt modelId="{6EB91D99-E0FC-4602-89E0-B94A5B4BBCB0}" type="pres">
      <dgm:prSet presAssocID="{74E7FFC4-3D67-42D3-AC8C-D6ABC6501512}" presName="parentText" presStyleLbl="node1" presStyleIdx="4" presStyleCnt="5" custScaleX="5183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22AFF-91E1-499F-AC47-F3C141461275}" type="pres">
      <dgm:prSet presAssocID="{74E7FFC4-3D67-42D3-AC8C-D6ABC6501512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41FB8F-6897-465E-BCDB-7027D6359C2C}" srcId="{6E01CFFA-81EC-4774-A7C4-AC7DF36C95FC}" destId="{4A11375B-7F27-4637-835F-7C17D7F7C23D}" srcOrd="0" destOrd="0" parTransId="{A07FFDFB-7378-4383-A4C9-2A7400A7B3D5}" sibTransId="{B447DE72-F27F-47B6-9D66-396F1FD2E5A2}"/>
    <dgm:cxn modelId="{4E6EE450-ABCD-4043-A70B-38A9EC628C95}" type="presOf" srcId="{046738B7-3AE4-43BF-8B62-9F7ED432D757}" destId="{6FE5D32B-9ED1-4AC9-BC82-932904D98A4E}" srcOrd="0" destOrd="0" presId="urn:microsoft.com/office/officeart/2005/8/layout/vList5"/>
    <dgm:cxn modelId="{112AF7F5-22CE-49ED-B6E0-5D80F40AD11E}" type="presOf" srcId="{159467ED-CF4B-48DE-8136-D3EC0E2775A4}" destId="{8C36692C-3953-4BBC-B101-454383BD47F2}" srcOrd="0" destOrd="0" presId="urn:microsoft.com/office/officeart/2005/8/layout/vList5"/>
    <dgm:cxn modelId="{38263E29-E0E8-481F-918B-135232C69DC7}" srcId="{838FDB17-6FD6-479F-93B4-A62477F32C1C}" destId="{1F482FD4-9B7C-4D0B-88F9-3BCEDEA07478}" srcOrd="0" destOrd="0" parTransId="{F7E57AD6-5AD3-4E59-8583-21D50083052D}" sibTransId="{35B1A031-88B4-4316-BAD0-390EC0B24554}"/>
    <dgm:cxn modelId="{0006DB05-D36B-4D0C-AD53-4AD79FC4B5E4}" srcId="{6F28FF6A-CAEA-449A-8DD7-50F84F07BD00}" destId="{74E7FFC4-3D67-42D3-AC8C-D6ABC6501512}" srcOrd="4" destOrd="0" parTransId="{F526E7BC-9E9F-466A-B736-03043D682D49}" sibTransId="{7FB9A748-1615-40E7-9B59-F1FAB0A0A93A}"/>
    <dgm:cxn modelId="{86692EC0-2AFB-46AD-9EC9-A89A4313542E}" srcId="{6F28FF6A-CAEA-449A-8DD7-50F84F07BD00}" destId="{6E01CFFA-81EC-4774-A7C4-AC7DF36C95FC}" srcOrd="2" destOrd="0" parTransId="{40393446-EA9E-4F89-8416-DEFFCE7B40C1}" sibTransId="{5E1FFF36-B9F6-4567-AEE5-1A27BA4EF259}"/>
    <dgm:cxn modelId="{88773990-1993-4838-9610-C4FEFC12B091}" srcId="{74E7FFC4-3D67-42D3-AC8C-D6ABC6501512}" destId="{2A84E325-CD48-4F98-85BF-5D8599EE7592}" srcOrd="0" destOrd="0" parTransId="{3C1586CC-6CD3-44A4-AF02-95411C6F777D}" sibTransId="{4B1EAAA6-C107-4192-8B05-2A529EBB8245}"/>
    <dgm:cxn modelId="{DF620F13-880A-49AE-B656-5F3285DB8585}" type="presOf" srcId="{1F482FD4-9B7C-4D0B-88F9-3BCEDEA07478}" destId="{15F12644-4C4F-42B2-AAE7-5CB83F9B0B3E}" srcOrd="0" destOrd="0" presId="urn:microsoft.com/office/officeart/2005/8/layout/vList5"/>
    <dgm:cxn modelId="{2B6448A9-3A8C-41F9-90A5-93607E83C14B}" type="presOf" srcId="{4A11375B-7F27-4637-835F-7C17D7F7C23D}" destId="{BFF8EFAA-7C76-4AFC-B549-690F2BEB9E73}" srcOrd="0" destOrd="0" presId="urn:microsoft.com/office/officeart/2005/8/layout/vList5"/>
    <dgm:cxn modelId="{9A340884-FE8E-4282-B94E-F655018AF493}" srcId="{6F28FF6A-CAEA-449A-8DD7-50F84F07BD00}" destId="{838FDB17-6FD6-479F-93B4-A62477F32C1C}" srcOrd="3" destOrd="0" parTransId="{A8592936-2A50-4E2E-8FFF-6FF4AB516FE6}" sibTransId="{536E4BEF-E81D-405D-9A51-1300A275A915}"/>
    <dgm:cxn modelId="{96B1E071-7EDB-43BD-A214-09DD13C7E2B7}" srcId="{6F28FF6A-CAEA-449A-8DD7-50F84F07BD00}" destId="{0A9CA653-FD1C-4412-B617-C8D551EE1779}" srcOrd="0" destOrd="0" parTransId="{C98FE75B-DBA6-497C-A3B6-66C338C2DD43}" sibTransId="{5A844AB6-CA3E-4FC6-A5A2-BCA4A7ECFFE1}"/>
    <dgm:cxn modelId="{0F1D2D04-F1CB-42E8-A0EB-34C5D52F7E8C}" srcId="{0A9CA653-FD1C-4412-B617-C8D551EE1779}" destId="{046738B7-3AE4-43BF-8B62-9F7ED432D757}" srcOrd="0" destOrd="0" parTransId="{4BE06B65-E88D-465D-B76D-83520846B8A1}" sibTransId="{A74CCC59-67B7-43CA-B9D7-CA5F6240B14A}"/>
    <dgm:cxn modelId="{F0F839E2-1542-4B51-AC75-2734429008B0}" type="presOf" srcId="{74E7FFC4-3D67-42D3-AC8C-D6ABC6501512}" destId="{6EB91D99-E0FC-4602-89E0-B94A5B4BBCB0}" srcOrd="0" destOrd="0" presId="urn:microsoft.com/office/officeart/2005/8/layout/vList5"/>
    <dgm:cxn modelId="{4EA03745-F31B-49DD-81C4-2A33425D5855}" srcId="{159467ED-CF4B-48DE-8136-D3EC0E2775A4}" destId="{CE8A4F90-BC54-4104-B603-6003847539C9}" srcOrd="0" destOrd="0" parTransId="{322C94D1-5943-4002-B882-F91DCC1D25F7}" sibTransId="{5064C462-FCD9-4BEF-9AED-2B356360CA56}"/>
    <dgm:cxn modelId="{0F9E01C3-D081-46D1-A38E-D9447F47728B}" type="presOf" srcId="{838FDB17-6FD6-479F-93B4-A62477F32C1C}" destId="{933AC459-2CA9-4A6A-842A-7CDD9A07D4EA}" srcOrd="0" destOrd="0" presId="urn:microsoft.com/office/officeart/2005/8/layout/vList5"/>
    <dgm:cxn modelId="{127D367F-5A1C-4581-98C1-47A7EB6D353E}" type="presOf" srcId="{CE8A4F90-BC54-4104-B603-6003847539C9}" destId="{ED782905-1871-4D62-A34D-C0A7BD85A98E}" srcOrd="0" destOrd="0" presId="urn:microsoft.com/office/officeart/2005/8/layout/vList5"/>
    <dgm:cxn modelId="{D8FA59C7-867D-487D-BB4C-25031A004D1F}" type="presOf" srcId="{6E01CFFA-81EC-4774-A7C4-AC7DF36C95FC}" destId="{761B485D-B282-4415-9301-98A30F216C52}" srcOrd="0" destOrd="0" presId="urn:microsoft.com/office/officeart/2005/8/layout/vList5"/>
    <dgm:cxn modelId="{F7C7E248-ECBD-4FF2-9748-F83FBF006976}" type="presOf" srcId="{6F28FF6A-CAEA-449A-8DD7-50F84F07BD00}" destId="{6EE10E5A-4FE2-4AB2-8C8E-7C537F540672}" srcOrd="0" destOrd="0" presId="urn:microsoft.com/office/officeart/2005/8/layout/vList5"/>
    <dgm:cxn modelId="{FCD09935-7808-49B5-8B49-765E7414D5BE}" srcId="{6F28FF6A-CAEA-449A-8DD7-50F84F07BD00}" destId="{159467ED-CF4B-48DE-8136-D3EC0E2775A4}" srcOrd="1" destOrd="0" parTransId="{EB828F40-DB10-49F9-9145-1FF0C8622B9B}" sibTransId="{CC6EDB1C-F431-4E5C-840D-6342946E7530}"/>
    <dgm:cxn modelId="{FBACFAC7-296E-4EE0-B0C0-4C6F98C3F87A}" type="presOf" srcId="{2A84E325-CD48-4F98-85BF-5D8599EE7592}" destId="{22622AFF-91E1-499F-AC47-F3C141461275}" srcOrd="0" destOrd="0" presId="urn:microsoft.com/office/officeart/2005/8/layout/vList5"/>
    <dgm:cxn modelId="{0B38E340-64E7-4CA8-8B77-4F812FC9C94D}" type="presOf" srcId="{0A9CA653-FD1C-4412-B617-C8D551EE1779}" destId="{862E686F-46F4-4723-9CB2-B9F13892044C}" srcOrd="0" destOrd="0" presId="urn:microsoft.com/office/officeart/2005/8/layout/vList5"/>
    <dgm:cxn modelId="{6A4B9D3B-58FE-4257-9B2B-71AAE5068F4C}" type="presParOf" srcId="{6EE10E5A-4FE2-4AB2-8C8E-7C537F540672}" destId="{838CB1D0-861E-48B0-AF0E-03660E9C749C}" srcOrd="0" destOrd="0" presId="urn:microsoft.com/office/officeart/2005/8/layout/vList5"/>
    <dgm:cxn modelId="{013C496A-D541-455C-B9E3-F24B199D8105}" type="presParOf" srcId="{838CB1D0-861E-48B0-AF0E-03660E9C749C}" destId="{862E686F-46F4-4723-9CB2-B9F13892044C}" srcOrd="0" destOrd="0" presId="urn:microsoft.com/office/officeart/2005/8/layout/vList5"/>
    <dgm:cxn modelId="{010A67C7-9D72-484F-8B1D-7D5195428223}" type="presParOf" srcId="{838CB1D0-861E-48B0-AF0E-03660E9C749C}" destId="{6FE5D32B-9ED1-4AC9-BC82-932904D98A4E}" srcOrd="1" destOrd="0" presId="urn:microsoft.com/office/officeart/2005/8/layout/vList5"/>
    <dgm:cxn modelId="{514D94A7-3421-4157-BB7F-0C3F825192B6}" type="presParOf" srcId="{6EE10E5A-4FE2-4AB2-8C8E-7C537F540672}" destId="{870BF5DF-8976-43A7-B174-1A87573FC64E}" srcOrd="1" destOrd="0" presId="urn:microsoft.com/office/officeart/2005/8/layout/vList5"/>
    <dgm:cxn modelId="{3FD45340-B7D0-49A3-B120-04E0EEB2E83D}" type="presParOf" srcId="{6EE10E5A-4FE2-4AB2-8C8E-7C537F540672}" destId="{85F2B4C7-F654-4C93-A069-AC4CEA36C767}" srcOrd="2" destOrd="0" presId="urn:microsoft.com/office/officeart/2005/8/layout/vList5"/>
    <dgm:cxn modelId="{2F06EC1B-D394-443C-9B06-ED93F8587B8F}" type="presParOf" srcId="{85F2B4C7-F654-4C93-A069-AC4CEA36C767}" destId="{8C36692C-3953-4BBC-B101-454383BD47F2}" srcOrd="0" destOrd="0" presId="urn:microsoft.com/office/officeart/2005/8/layout/vList5"/>
    <dgm:cxn modelId="{619C496F-6332-44ED-A0B0-B659C48AC9EC}" type="presParOf" srcId="{85F2B4C7-F654-4C93-A069-AC4CEA36C767}" destId="{ED782905-1871-4D62-A34D-C0A7BD85A98E}" srcOrd="1" destOrd="0" presId="urn:microsoft.com/office/officeart/2005/8/layout/vList5"/>
    <dgm:cxn modelId="{788B94C9-A619-40FB-B3D1-CF6E95627457}" type="presParOf" srcId="{6EE10E5A-4FE2-4AB2-8C8E-7C537F540672}" destId="{A37D4720-015B-4ADA-B100-3D233B31575B}" srcOrd="3" destOrd="0" presId="urn:microsoft.com/office/officeart/2005/8/layout/vList5"/>
    <dgm:cxn modelId="{48A7ABC1-FF7E-4A66-B461-E8CDB35F56F2}" type="presParOf" srcId="{6EE10E5A-4FE2-4AB2-8C8E-7C537F540672}" destId="{5006A7C1-1FF6-4A63-B3F0-043D98540ACA}" srcOrd="4" destOrd="0" presId="urn:microsoft.com/office/officeart/2005/8/layout/vList5"/>
    <dgm:cxn modelId="{0F7409F2-D741-4D37-9FEA-C5E92EF1740A}" type="presParOf" srcId="{5006A7C1-1FF6-4A63-B3F0-043D98540ACA}" destId="{761B485D-B282-4415-9301-98A30F216C52}" srcOrd="0" destOrd="0" presId="urn:microsoft.com/office/officeart/2005/8/layout/vList5"/>
    <dgm:cxn modelId="{8E175A35-3E32-40F6-AF57-7129091083E9}" type="presParOf" srcId="{5006A7C1-1FF6-4A63-B3F0-043D98540ACA}" destId="{BFF8EFAA-7C76-4AFC-B549-690F2BEB9E73}" srcOrd="1" destOrd="0" presId="urn:microsoft.com/office/officeart/2005/8/layout/vList5"/>
    <dgm:cxn modelId="{88CA0C64-462E-4A59-979E-FD3D70A6B328}" type="presParOf" srcId="{6EE10E5A-4FE2-4AB2-8C8E-7C537F540672}" destId="{47464648-4276-4FA4-8652-F0734EEA1317}" srcOrd="5" destOrd="0" presId="urn:microsoft.com/office/officeart/2005/8/layout/vList5"/>
    <dgm:cxn modelId="{8566B91E-AEB9-4EDC-8160-5F8CCEBA864C}" type="presParOf" srcId="{6EE10E5A-4FE2-4AB2-8C8E-7C537F540672}" destId="{5B3DDD32-BF17-499A-AA4C-3894446D9A82}" srcOrd="6" destOrd="0" presId="urn:microsoft.com/office/officeart/2005/8/layout/vList5"/>
    <dgm:cxn modelId="{AFF9BC1F-6E49-489A-9005-206EC2281547}" type="presParOf" srcId="{5B3DDD32-BF17-499A-AA4C-3894446D9A82}" destId="{933AC459-2CA9-4A6A-842A-7CDD9A07D4EA}" srcOrd="0" destOrd="0" presId="urn:microsoft.com/office/officeart/2005/8/layout/vList5"/>
    <dgm:cxn modelId="{19EF7C95-FD5D-469C-8717-DFED2C0C509A}" type="presParOf" srcId="{5B3DDD32-BF17-499A-AA4C-3894446D9A82}" destId="{15F12644-4C4F-42B2-AAE7-5CB83F9B0B3E}" srcOrd="1" destOrd="0" presId="urn:microsoft.com/office/officeart/2005/8/layout/vList5"/>
    <dgm:cxn modelId="{B5A3ACD5-786E-4A86-BC40-0DD61BB9BB8F}" type="presParOf" srcId="{6EE10E5A-4FE2-4AB2-8C8E-7C537F540672}" destId="{41B8832E-A856-4A7D-A990-FADC6B0FE8F5}" srcOrd="7" destOrd="0" presId="urn:microsoft.com/office/officeart/2005/8/layout/vList5"/>
    <dgm:cxn modelId="{3B704854-DD23-4EBF-B5C9-81B8634F3C96}" type="presParOf" srcId="{6EE10E5A-4FE2-4AB2-8C8E-7C537F540672}" destId="{B9C6EA51-3B93-4931-895F-FD62A50AD19D}" srcOrd="8" destOrd="0" presId="urn:microsoft.com/office/officeart/2005/8/layout/vList5"/>
    <dgm:cxn modelId="{2B596BD3-28EB-4CB6-ADFF-37308A80D6A1}" type="presParOf" srcId="{B9C6EA51-3B93-4931-895F-FD62A50AD19D}" destId="{6EB91D99-E0FC-4602-89E0-B94A5B4BBCB0}" srcOrd="0" destOrd="0" presId="urn:microsoft.com/office/officeart/2005/8/layout/vList5"/>
    <dgm:cxn modelId="{4D816FDE-41AB-4DC3-A814-F42EF9C53133}" type="presParOf" srcId="{B9C6EA51-3B93-4931-895F-FD62A50AD19D}" destId="{22622AFF-91E1-499F-AC47-F3C14146127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D0BCF3-36D0-4187-B6F3-67F951ED1F1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4D7D3E-9DE7-4AD1-8B8A-0DC073A90599}">
      <dgm:prSet custT="1"/>
      <dgm:spPr/>
      <dgm:t>
        <a:bodyPr/>
        <a:lstStyle/>
        <a:p>
          <a:pPr rtl="0"/>
          <a:r>
            <a:rPr lang="ru-RU" sz="2400" b="0" i="0" baseline="0" dirty="0" smtClean="0">
              <a:latin typeface="Cambria" panose="02040503050406030204" pitchFamily="18" charset="0"/>
            </a:rPr>
            <a:t>Всероссийская акция                                        «Единый день сдачи ЕГЭ родителями»</a:t>
          </a:r>
          <a:endParaRPr lang="ru-RU" sz="2400" b="0" dirty="0">
            <a:latin typeface="Cambria" panose="02040503050406030204" pitchFamily="18" charset="0"/>
          </a:endParaRPr>
        </a:p>
      </dgm:t>
    </dgm:pt>
    <dgm:pt modelId="{CC20C760-8F3C-44D3-9640-DC538198E98A}" type="parTrans" cxnId="{4F9B2F25-7F9D-4CA5-8304-C8F15B7A50D3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B82EAD85-E5EB-4DEF-8EA3-AE65EC47AD42}" type="sibTrans" cxnId="{4F9B2F25-7F9D-4CA5-8304-C8F15B7A50D3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D0286A66-13D5-4F45-8261-2CCA7BBCF5CA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Всероссийская акция                                              «100 баллов для Победы»</a:t>
          </a:r>
        </a:p>
      </dgm:t>
    </dgm:pt>
    <dgm:pt modelId="{E5333C40-9BE8-4D98-AF2B-6C32BD54D7B3}" type="parTrans" cxnId="{7659A5DF-51B0-4C56-9969-F8703AAB3DF0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244DC53C-F53E-4220-A424-3EF1C0D531C1}" type="sibTrans" cxnId="{7659A5DF-51B0-4C56-9969-F8703AAB3DF0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851B71DB-D80E-4784-B93B-DF2002E2221B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«Горячая линия» по вопросам подготовки                   и проведения ГИА</a:t>
          </a:r>
          <a:r>
            <a:rPr lang="ru-RU" sz="4000" b="0" i="0" baseline="0" dirty="0" smtClean="0">
              <a:latin typeface="Cambria" panose="02040503050406030204" pitchFamily="18" charset="0"/>
            </a:rPr>
            <a:t>	</a:t>
          </a:r>
          <a:endParaRPr lang="ru-RU" sz="4000" b="0" dirty="0">
            <a:latin typeface="Cambria" panose="02040503050406030204" pitchFamily="18" charset="0"/>
          </a:endParaRPr>
        </a:p>
      </dgm:t>
    </dgm:pt>
    <dgm:pt modelId="{3895AF74-4E58-4DE2-B142-98DE3F42E8A3}" type="parTrans" cxnId="{D32C11B7-6078-4576-B120-98D19D4D7E4B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B5E494F5-E121-4749-9819-AC5A06FC4C56}" type="sibTrans" cxnId="{D32C11B7-6078-4576-B120-98D19D4D7E4B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C80B2D4E-93A3-4F36-8161-3B2848CD698D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Февраль               2019 г.</a:t>
          </a:r>
          <a:endParaRPr lang="ru-RU" sz="1800" b="0" dirty="0">
            <a:latin typeface="Cambria" panose="02040503050406030204" pitchFamily="18" charset="0"/>
          </a:endParaRPr>
        </a:p>
      </dgm:t>
    </dgm:pt>
    <dgm:pt modelId="{71D1D247-581A-414D-B7F6-09BB262D62A1}" type="parTrans" cxnId="{54C8BF46-C5C1-41D6-9B61-5290A76D840F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C7837475-4884-4380-AD29-4F4299420516}" type="sibTrans" cxnId="{54C8BF46-C5C1-41D6-9B61-5290A76D840F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057C67BA-A5FD-4346-83B1-CFC2290E0546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Май 2019 г.</a:t>
          </a:r>
          <a:endParaRPr lang="ru-RU" sz="1800" b="0" dirty="0">
            <a:latin typeface="Cambria" panose="02040503050406030204" pitchFamily="18" charset="0"/>
          </a:endParaRPr>
        </a:p>
      </dgm:t>
    </dgm:pt>
    <dgm:pt modelId="{7C144FCF-A49F-470C-AF5F-BC083442CBBD}" type="parTrans" cxnId="{D43F7649-7192-47BD-B797-ECD7AA2FC826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0D8D2CD7-7713-4C2D-B790-D6F1A5FCFA12}" type="sibTrans" cxnId="{D43F7649-7192-47BD-B797-ECD7AA2FC826}">
      <dgm:prSet/>
      <dgm:spPr/>
      <dgm:t>
        <a:bodyPr/>
        <a:lstStyle/>
        <a:p>
          <a:endParaRPr lang="ru-RU" sz="4400" b="0">
            <a:latin typeface="Cambria" panose="02040503050406030204" pitchFamily="18" charset="0"/>
          </a:endParaRPr>
        </a:p>
      </dgm:t>
    </dgm:pt>
    <dgm:pt modelId="{BBEAAA72-39D4-4F5B-A93B-9C3592E9768F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Март- апрель 2019 г.</a:t>
          </a:r>
        </a:p>
      </dgm:t>
    </dgm:pt>
    <dgm:pt modelId="{B5763E46-79F7-4D92-95A8-CE0B0BF0C004}" type="parTrans" cxnId="{19C44BA2-7767-47B3-A277-AC792E727495}">
      <dgm:prSet/>
      <dgm:spPr/>
      <dgm:t>
        <a:bodyPr/>
        <a:lstStyle/>
        <a:p>
          <a:endParaRPr lang="ru-RU" sz="4400">
            <a:latin typeface="Cambria" panose="02040503050406030204" pitchFamily="18" charset="0"/>
          </a:endParaRPr>
        </a:p>
      </dgm:t>
    </dgm:pt>
    <dgm:pt modelId="{3B79737F-1F11-46E4-AFA1-A4C0FD533981}" type="sibTrans" cxnId="{19C44BA2-7767-47B3-A277-AC792E727495}">
      <dgm:prSet/>
      <dgm:spPr/>
      <dgm:t>
        <a:bodyPr/>
        <a:lstStyle/>
        <a:p>
          <a:endParaRPr lang="ru-RU" sz="4400">
            <a:latin typeface="Cambria" panose="02040503050406030204" pitchFamily="18" charset="0"/>
          </a:endParaRPr>
        </a:p>
      </dgm:t>
    </dgm:pt>
    <dgm:pt modelId="{46BF764C-A191-4ACF-BB18-1FD214B15F26}">
      <dgm:prSet custT="1"/>
      <dgm:spPr/>
      <dgm:t>
        <a:bodyPr/>
        <a:lstStyle/>
        <a:p>
          <a:r>
            <a:rPr lang="ru-RU" sz="2000" b="0" dirty="0">
              <a:latin typeface="Cambria" panose="02040503050406030204" pitchFamily="18" charset="0"/>
            </a:rPr>
            <a:t>Открытые уроки </a:t>
          </a:r>
          <a:r>
            <a:rPr lang="ru-RU" sz="2000" b="0" dirty="0" smtClean="0">
              <a:latin typeface="Cambria" panose="02040503050406030204" pitchFamily="18" charset="0"/>
            </a:rPr>
            <a:t>руководителей ОИВ                       для 5-8 классов </a:t>
          </a:r>
          <a:r>
            <a:rPr lang="ru-RU" sz="2000" b="0" dirty="0">
              <a:latin typeface="Cambria" panose="02040503050406030204" pitchFamily="18" charset="0"/>
            </a:rPr>
            <a:t>«Что такое экзамены и для чего они нужны» (ВПР</a:t>
          </a:r>
          <a:r>
            <a:rPr lang="ru-RU" sz="2000" b="0" dirty="0" smtClean="0">
              <a:latin typeface="Cambria" panose="02040503050406030204" pitchFamily="18" charset="0"/>
            </a:rPr>
            <a:t>, ОГЭ, </a:t>
          </a:r>
          <a:r>
            <a:rPr lang="ru-RU" sz="2000" b="0" dirty="0">
              <a:latin typeface="Cambria" panose="02040503050406030204" pitchFamily="18" charset="0"/>
            </a:rPr>
            <a:t>ЕГЭ)</a:t>
          </a:r>
        </a:p>
      </dgm:t>
    </dgm:pt>
    <dgm:pt modelId="{0401EA8A-1176-44E0-8A24-9E9E887912F3}" type="parTrans" cxnId="{C439FB24-12E2-41FD-A007-C97D96E20CF3}">
      <dgm:prSet/>
      <dgm:spPr/>
      <dgm:t>
        <a:bodyPr/>
        <a:lstStyle/>
        <a:p>
          <a:endParaRPr lang="ru-RU"/>
        </a:p>
      </dgm:t>
    </dgm:pt>
    <dgm:pt modelId="{390629AF-17C4-4DE5-A75F-46BF3FB6B0D2}" type="sibTrans" cxnId="{C439FB24-12E2-41FD-A007-C97D96E20CF3}">
      <dgm:prSet/>
      <dgm:spPr/>
      <dgm:t>
        <a:bodyPr/>
        <a:lstStyle/>
        <a:p>
          <a:endParaRPr lang="ru-RU"/>
        </a:p>
      </dgm:t>
    </dgm:pt>
    <dgm:pt modelId="{0385D261-F7C6-4365-A07B-FB72CFE9EEBF}">
      <dgm:prSet custT="1"/>
      <dgm:spPr/>
      <dgm:t>
        <a:bodyPr/>
        <a:lstStyle/>
        <a:p>
          <a:pPr algn="ctr"/>
          <a:r>
            <a:rPr lang="ru-RU" sz="1800" b="0" dirty="0" smtClean="0">
              <a:latin typeface="Cambria" panose="02040503050406030204" pitchFamily="18" charset="0"/>
            </a:rPr>
            <a:t>Март 2018 г.</a:t>
          </a:r>
          <a:endParaRPr lang="ru-RU" sz="1800" b="0" dirty="0">
            <a:latin typeface="Cambria" panose="02040503050406030204" pitchFamily="18" charset="0"/>
          </a:endParaRPr>
        </a:p>
      </dgm:t>
    </dgm:pt>
    <dgm:pt modelId="{85B605F5-00EF-42AE-A6EE-8F29E68D3629}" type="parTrans" cxnId="{9A162E65-C65E-4656-890E-3D8711DBA63C}">
      <dgm:prSet/>
      <dgm:spPr/>
      <dgm:t>
        <a:bodyPr/>
        <a:lstStyle/>
        <a:p>
          <a:endParaRPr lang="ru-RU"/>
        </a:p>
      </dgm:t>
    </dgm:pt>
    <dgm:pt modelId="{89CA66D7-405F-4C13-8D9B-A77D8916B9EF}" type="sibTrans" cxnId="{9A162E65-C65E-4656-890E-3D8711DBA63C}">
      <dgm:prSet/>
      <dgm:spPr/>
      <dgm:t>
        <a:bodyPr/>
        <a:lstStyle/>
        <a:p>
          <a:endParaRPr lang="ru-RU"/>
        </a:p>
      </dgm:t>
    </dgm:pt>
    <dgm:pt modelId="{94B0FC16-68C3-4789-8518-88DE53038180}" type="pres">
      <dgm:prSet presAssocID="{7DD0BCF3-36D0-4187-B6F3-67F951ED1F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40D58C-D65F-4994-8E93-54451704552C}" type="pres">
      <dgm:prSet presAssocID="{BD4D7D3E-9DE7-4AD1-8B8A-0DC073A90599}" presName="linNode" presStyleCnt="0"/>
      <dgm:spPr/>
    </dgm:pt>
    <dgm:pt modelId="{A0B4F330-B186-45C9-BFB3-88194DF347C0}" type="pres">
      <dgm:prSet presAssocID="{BD4D7D3E-9DE7-4AD1-8B8A-0DC073A90599}" presName="parentText" presStyleLbl="node1" presStyleIdx="0" presStyleCnt="4" custScaleX="476022" custScaleY="761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76497-85C7-45AB-84CE-B3AB4AC5282A}" type="pres">
      <dgm:prSet presAssocID="{BD4D7D3E-9DE7-4AD1-8B8A-0DC073A90599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B4DC0-B775-4303-B8FE-27D34F3F0207}" type="pres">
      <dgm:prSet presAssocID="{B82EAD85-E5EB-4DEF-8EA3-AE65EC47AD42}" presName="sp" presStyleCnt="0"/>
      <dgm:spPr/>
    </dgm:pt>
    <dgm:pt modelId="{01F456AA-9020-4F6F-8855-DEA9972F16EA}" type="pres">
      <dgm:prSet presAssocID="{D0286A66-13D5-4F45-8261-2CCA7BBCF5CA}" presName="linNode" presStyleCnt="0"/>
      <dgm:spPr/>
    </dgm:pt>
    <dgm:pt modelId="{31E1A9C9-D385-4AF4-BB09-70F9EFE15DBD}" type="pres">
      <dgm:prSet presAssocID="{D0286A66-13D5-4F45-8261-2CCA7BBCF5CA}" presName="parentText" presStyleLbl="node1" presStyleIdx="1" presStyleCnt="4" custScaleX="476022" custScaleY="739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12E770-0A00-41DE-8060-88B4122C64A6}" type="pres">
      <dgm:prSet presAssocID="{D0286A66-13D5-4F45-8261-2CCA7BBCF5CA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B06FDB-3B38-49F3-B811-16D841B9BDAA}" type="pres">
      <dgm:prSet presAssocID="{244DC53C-F53E-4220-A424-3EF1C0D531C1}" presName="sp" presStyleCnt="0"/>
      <dgm:spPr/>
    </dgm:pt>
    <dgm:pt modelId="{3B347B48-DB65-4E48-9946-3513619B932E}" type="pres">
      <dgm:prSet presAssocID="{46BF764C-A191-4ACF-BB18-1FD214B15F26}" presName="linNode" presStyleCnt="0"/>
      <dgm:spPr/>
    </dgm:pt>
    <dgm:pt modelId="{C1E75B52-D0EC-4921-BB73-40B72E0F60F8}" type="pres">
      <dgm:prSet presAssocID="{46BF764C-A191-4ACF-BB18-1FD214B15F26}" presName="parentText" presStyleLbl="node1" presStyleIdx="2" presStyleCnt="4" custScaleX="444458" custLinFactNeighborX="29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64CB1-488B-4620-A4CC-FF7F8D5FFFA5}" type="pres">
      <dgm:prSet presAssocID="{46BF764C-A191-4ACF-BB18-1FD214B15F26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C1EA9-CE5E-46B5-B36D-E4C88FB08595}" type="pres">
      <dgm:prSet presAssocID="{390629AF-17C4-4DE5-A75F-46BF3FB6B0D2}" presName="sp" presStyleCnt="0"/>
      <dgm:spPr/>
    </dgm:pt>
    <dgm:pt modelId="{C958B04C-DEE9-4821-B001-1C091B695634}" type="pres">
      <dgm:prSet presAssocID="{851B71DB-D80E-4784-B93B-DF2002E2221B}" presName="linNode" presStyleCnt="0"/>
      <dgm:spPr/>
    </dgm:pt>
    <dgm:pt modelId="{9C90A19F-4505-4BE0-B9BC-BF47641227F0}" type="pres">
      <dgm:prSet presAssocID="{851B71DB-D80E-4784-B93B-DF2002E2221B}" presName="parentText" presStyleLbl="node1" presStyleIdx="3" presStyleCnt="4" custScaleX="476022" custScaleY="736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BE292-B90B-4636-9EE0-0734B716FEE4}" type="pres">
      <dgm:prSet presAssocID="{851B71DB-D80E-4784-B93B-DF2002E2221B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44BA2-7767-47B3-A277-AC792E727495}" srcId="{D0286A66-13D5-4F45-8261-2CCA7BBCF5CA}" destId="{BBEAAA72-39D4-4F5B-A93B-9C3592E9768F}" srcOrd="0" destOrd="0" parTransId="{B5763E46-79F7-4D92-95A8-CE0B0BF0C004}" sibTransId="{3B79737F-1F11-46E4-AFA1-A4C0FD533981}"/>
    <dgm:cxn modelId="{62FF4A31-C6CB-419A-BEA1-0D0453E520BE}" type="presOf" srcId="{BBEAAA72-39D4-4F5B-A93B-9C3592E9768F}" destId="{6112E770-0A00-41DE-8060-88B4122C64A6}" srcOrd="0" destOrd="0" presId="urn:microsoft.com/office/officeart/2005/8/layout/vList5"/>
    <dgm:cxn modelId="{7659A5DF-51B0-4C56-9969-F8703AAB3DF0}" srcId="{7DD0BCF3-36D0-4187-B6F3-67F951ED1F11}" destId="{D0286A66-13D5-4F45-8261-2CCA7BBCF5CA}" srcOrd="1" destOrd="0" parTransId="{E5333C40-9BE8-4D98-AF2B-6C32BD54D7B3}" sibTransId="{244DC53C-F53E-4220-A424-3EF1C0D531C1}"/>
    <dgm:cxn modelId="{54C8BF46-C5C1-41D6-9B61-5290A76D840F}" srcId="{BD4D7D3E-9DE7-4AD1-8B8A-0DC073A90599}" destId="{C80B2D4E-93A3-4F36-8161-3B2848CD698D}" srcOrd="0" destOrd="0" parTransId="{71D1D247-581A-414D-B7F6-09BB262D62A1}" sibTransId="{C7837475-4884-4380-AD29-4F4299420516}"/>
    <dgm:cxn modelId="{757396E0-C619-4D3D-B0BA-8246CDB64064}" type="presOf" srcId="{7DD0BCF3-36D0-4187-B6F3-67F951ED1F11}" destId="{94B0FC16-68C3-4789-8518-88DE53038180}" srcOrd="0" destOrd="0" presId="urn:microsoft.com/office/officeart/2005/8/layout/vList5"/>
    <dgm:cxn modelId="{5F0537F5-8D64-4F01-B16C-895B40EA833D}" type="presOf" srcId="{0385D261-F7C6-4365-A07B-FB72CFE9EEBF}" destId="{E5364CB1-488B-4620-A4CC-FF7F8D5FFFA5}" srcOrd="0" destOrd="0" presId="urn:microsoft.com/office/officeart/2005/8/layout/vList5"/>
    <dgm:cxn modelId="{C439FB24-12E2-41FD-A007-C97D96E20CF3}" srcId="{7DD0BCF3-36D0-4187-B6F3-67F951ED1F11}" destId="{46BF764C-A191-4ACF-BB18-1FD214B15F26}" srcOrd="2" destOrd="0" parTransId="{0401EA8A-1176-44E0-8A24-9E9E887912F3}" sibTransId="{390629AF-17C4-4DE5-A75F-46BF3FB6B0D2}"/>
    <dgm:cxn modelId="{2E03E36B-121F-402B-BA72-8C37BCF47AAC}" type="presOf" srcId="{D0286A66-13D5-4F45-8261-2CCA7BBCF5CA}" destId="{31E1A9C9-D385-4AF4-BB09-70F9EFE15DBD}" srcOrd="0" destOrd="0" presId="urn:microsoft.com/office/officeart/2005/8/layout/vList5"/>
    <dgm:cxn modelId="{9A162E65-C65E-4656-890E-3D8711DBA63C}" srcId="{46BF764C-A191-4ACF-BB18-1FD214B15F26}" destId="{0385D261-F7C6-4365-A07B-FB72CFE9EEBF}" srcOrd="0" destOrd="0" parTransId="{85B605F5-00EF-42AE-A6EE-8F29E68D3629}" sibTransId="{89CA66D7-405F-4C13-8D9B-A77D8916B9EF}"/>
    <dgm:cxn modelId="{61BE31F9-04C2-4A41-A351-6E5DDDEE7963}" type="presOf" srcId="{BD4D7D3E-9DE7-4AD1-8B8A-0DC073A90599}" destId="{A0B4F330-B186-45C9-BFB3-88194DF347C0}" srcOrd="0" destOrd="0" presId="urn:microsoft.com/office/officeart/2005/8/layout/vList5"/>
    <dgm:cxn modelId="{9647F248-AE2E-42B7-9C25-B90B76AB8D11}" type="presOf" srcId="{057C67BA-A5FD-4346-83B1-CFC2290E0546}" destId="{7B3BE292-B90B-4636-9EE0-0734B716FEE4}" srcOrd="0" destOrd="0" presId="urn:microsoft.com/office/officeart/2005/8/layout/vList5"/>
    <dgm:cxn modelId="{D32C11B7-6078-4576-B120-98D19D4D7E4B}" srcId="{7DD0BCF3-36D0-4187-B6F3-67F951ED1F11}" destId="{851B71DB-D80E-4784-B93B-DF2002E2221B}" srcOrd="3" destOrd="0" parTransId="{3895AF74-4E58-4DE2-B142-98DE3F42E8A3}" sibTransId="{B5E494F5-E121-4749-9819-AC5A06FC4C56}"/>
    <dgm:cxn modelId="{D43F7649-7192-47BD-B797-ECD7AA2FC826}" srcId="{851B71DB-D80E-4784-B93B-DF2002E2221B}" destId="{057C67BA-A5FD-4346-83B1-CFC2290E0546}" srcOrd="0" destOrd="0" parTransId="{7C144FCF-A49F-470C-AF5F-BC083442CBBD}" sibTransId="{0D8D2CD7-7713-4C2D-B790-D6F1A5FCFA12}"/>
    <dgm:cxn modelId="{5139A9B7-60C0-4D56-8AED-BF86F8452680}" type="presOf" srcId="{46BF764C-A191-4ACF-BB18-1FD214B15F26}" destId="{C1E75B52-D0EC-4921-BB73-40B72E0F60F8}" srcOrd="0" destOrd="0" presId="urn:microsoft.com/office/officeart/2005/8/layout/vList5"/>
    <dgm:cxn modelId="{D0E672F2-7B83-4E50-AE93-4D9C64D95409}" type="presOf" srcId="{851B71DB-D80E-4784-B93B-DF2002E2221B}" destId="{9C90A19F-4505-4BE0-B9BC-BF47641227F0}" srcOrd="0" destOrd="0" presId="urn:microsoft.com/office/officeart/2005/8/layout/vList5"/>
    <dgm:cxn modelId="{4762408B-6498-4888-A649-31C19FF01887}" type="presOf" srcId="{C80B2D4E-93A3-4F36-8161-3B2848CD698D}" destId="{79876497-85C7-45AB-84CE-B3AB4AC5282A}" srcOrd="0" destOrd="0" presId="urn:microsoft.com/office/officeart/2005/8/layout/vList5"/>
    <dgm:cxn modelId="{4F9B2F25-7F9D-4CA5-8304-C8F15B7A50D3}" srcId="{7DD0BCF3-36D0-4187-B6F3-67F951ED1F11}" destId="{BD4D7D3E-9DE7-4AD1-8B8A-0DC073A90599}" srcOrd="0" destOrd="0" parTransId="{CC20C760-8F3C-44D3-9640-DC538198E98A}" sibTransId="{B82EAD85-E5EB-4DEF-8EA3-AE65EC47AD42}"/>
    <dgm:cxn modelId="{D2676793-DE8D-434C-865D-AA5E3D15C626}" type="presParOf" srcId="{94B0FC16-68C3-4789-8518-88DE53038180}" destId="{0940D58C-D65F-4994-8E93-54451704552C}" srcOrd="0" destOrd="0" presId="urn:microsoft.com/office/officeart/2005/8/layout/vList5"/>
    <dgm:cxn modelId="{C4D2BBA8-0B1F-489F-B6B4-418D659EA596}" type="presParOf" srcId="{0940D58C-D65F-4994-8E93-54451704552C}" destId="{A0B4F330-B186-45C9-BFB3-88194DF347C0}" srcOrd="0" destOrd="0" presId="urn:microsoft.com/office/officeart/2005/8/layout/vList5"/>
    <dgm:cxn modelId="{4D7D5C25-A370-419A-AA3C-512DEFA83AAD}" type="presParOf" srcId="{0940D58C-D65F-4994-8E93-54451704552C}" destId="{79876497-85C7-45AB-84CE-B3AB4AC5282A}" srcOrd="1" destOrd="0" presId="urn:microsoft.com/office/officeart/2005/8/layout/vList5"/>
    <dgm:cxn modelId="{739C0EC6-E47E-42D7-954F-943C71006E34}" type="presParOf" srcId="{94B0FC16-68C3-4789-8518-88DE53038180}" destId="{6A1B4DC0-B775-4303-B8FE-27D34F3F0207}" srcOrd="1" destOrd="0" presId="urn:microsoft.com/office/officeart/2005/8/layout/vList5"/>
    <dgm:cxn modelId="{1ECF5095-73FE-4B73-AC56-D03918DB5008}" type="presParOf" srcId="{94B0FC16-68C3-4789-8518-88DE53038180}" destId="{01F456AA-9020-4F6F-8855-DEA9972F16EA}" srcOrd="2" destOrd="0" presId="urn:microsoft.com/office/officeart/2005/8/layout/vList5"/>
    <dgm:cxn modelId="{3AE476AD-06B3-4D9A-9789-A773BCE311F0}" type="presParOf" srcId="{01F456AA-9020-4F6F-8855-DEA9972F16EA}" destId="{31E1A9C9-D385-4AF4-BB09-70F9EFE15DBD}" srcOrd="0" destOrd="0" presId="urn:microsoft.com/office/officeart/2005/8/layout/vList5"/>
    <dgm:cxn modelId="{9B988076-FF79-4DAA-88E1-BEF48EE94ABB}" type="presParOf" srcId="{01F456AA-9020-4F6F-8855-DEA9972F16EA}" destId="{6112E770-0A00-41DE-8060-88B4122C64A6}" srcOrd="1" destOrd="0" presId="urn:microsoft.com/office/officeart/2005/8/layout/vList5"/>
    <dgm:cxn modelId="{D7C46ECE-760F-4207-85B2-237CF437E382}" type="presParOf" srcId="{94B0FC16-68C3-4789-8518-88DE53038180}" destId="{1FB06FDB-3B38-49F3-B811-16D841B9BDAA}" srcOrd="3" destOrd="0" presId="urn:microsoft.com/office/officeart/2005/8/layout/vList5"/>
    <dgm:cxn modelId="{85AC6F04-2E75-4AFE-A10B-3DE869AAB608}" type="presParOf" srcId="{94B0FC16-68C3-4789-8518-88DE53038180}" destId="{3B347B48-DB65-4E48-9946-3513619B932E}" srcOrd="4" destOrd="0" presId="urn:microsoft.com/office/officeart/2005/8/layout/vList5"/>
    <dgm:cxn modelId="{75585F20-64CA-4C5D-9BB8-B2054C50FEAC}" type="presParOf" srcId="{3B347B48-DB65-4E48-9946-3513619B932E}" destId="{C1E75B52-D0EC-4921-BB73-40B72E0F60F8}" srcOrd="0" destOrd="0" presId="urn:microsoft.com/office/officeart/2005/8/layout/vList5"/>
    <dgm:cxn modelId="{E3E38F69-1260-4C49-A181-14576988E49A}" type="presParOf" srcId="{3B347B48-DB65-4E48-9946-3513619B932E}" destId="{E5364CB1-488B-4620-A4CC-FF7F8D5FFFA5}" srcOrd="1" destOrd="0" presId="urn:microsoft.com/office/officeart/2005/8/layout/vList5"/>
    <dgm:cxn modelId="{59C9BC9F-0289-43B4-BC71-DAEED5683D0C}" type="presParOf" srcId="{94B0FC16-68C3-4789-8518-88DE53038180}" destId="{CB8C1EA9-CE5E-46B5-B36D-E4C88FB08595}" srcOrd="5" destOrd="0" presId="urn:microsoft.com/office/officeart/2005/8/layout/vList5"/>
    <dgm:cxn modelId="{AAA530E3-7BB0-495E-83A5-A44A94EB953F}" type="presParOf" srcId="{94B0FC16-68C3-4789-8518-88DE53038180}" destId="{C958B04C-DEE9-4821-B001-1C091B695634}" srcOrd="6" destOrd="0" presId="urn:microsoft.com/office/officeart/2005/8/layout/vList5"/>
    <dgm:cxn modelId="{A2616DC3-2F7C-4067-9209-305CD1B359EC}" type="presParOf" srcId="{C958B04C-DEE9-4821-B001-1C091B695634}" destId="{9C90A19F-4505-4BE0-B9BC-BF47641227F0}" srcOrd="0" destOrd="0" presId="urn:microsoft.com/office/officeart/2005/8/layout/vList5"/>
    <dgm:cxn modelId="{A2AEE251-FDBD-487A-BE43-7315FCDFBCCA}" type="presParOf" srcId="{C958B04C-DEE9-4821-B001-1C091B695634}" destId="{7B3BE292-B90B-4636-9EE0-0734B716FEE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AF4D36-37A8-4769-96E0-42AE506D754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EE14C1-BA91-4A10-A155-24C754F812C3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Разработка методических документов, рекомендуемых  Рособрнадзором                                      к использованию при организации                                  и проведении ГИА 	</a:t>
          </a:r>
          <a:endParaRPr lang="ru-RU" sz="2000" dirty="0">
            <a:latin typeface="Cambria" panose="02040503050406030204" pitchFamily="18" charset="0"/>
          </a:endParaRPr>
        </a:p>
      </dgm:t>
    </dgm:pt>
    <dgm:pt modelId="{40A3243C-A43E-4132-B3CD-708CB2E56594}" type="parTrans" cxnId="{5D825111-C0E7-448B-8E9B-287028B4A7D7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56C42AA1-0833-4B0F-9EE6-9F16F286E3F5}" type="sibTrans" cxnId="{5D825111-C0E7-448B-8E9B-287028B4A7D7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A2AC1E05-DF14-44D2-B707-35211CABA0BF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Cambria" panose="02040503050406030204" pitchFamily="18" charset="0"/>
            </a:rPr>
            <a:t>Представление на согласование в Рособрнадзор председателей ПК субъектов Российской Федерации	</a:t>
          </a:r>
          <a:endParaRPr lang="ru-RU" sz="2000" dirty="0">
            <a:latin typeface="Cambria" panose="02040503050406030204" pitchFamily="18" charset="0"/>
          </a:endParaRPr>
        </a:p>
      </dgm:t>
    </dgm:pt>
    <dgm:pt modelId="{DC1AA463-1192-47B2-A303-059173E334DD}" type="parTrans" cxnId="{364C7938-721F-4D46-BDA4-4E6951754133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0B1363F2-4F4A-4ACF-9235-CF49329A3D29}" type="sibTrans" cxnId="{364C7938-721F-4D46-BDA4-4E6951754133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FFCEB556-BF6D-4FFD-BFB0-089BF9B43720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Ноябрь-декабрь 2018 г.</a:t>
          </a:r>
          <a:endParaRPr lang="ru-RU" sz="1800" dirty="0">
            <a:latin typeface="Cambria" panose="02040503050406030204" pitchFamily="18" charset="0"/>
          </a:endParaRPr>
        </a:p>
      </dgm:t>
    </dgm:pt>
    <dgm:pt modelId="{A5BF9B77-3288-4301-A54E-3677D00067F8}" type="parTrans" cxnId="{B5FCAE07-7F93-45D8-A9C5-E268071BB3AE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B5A6E113-DE4C-4113-929A-4952A1EE3D53}" type="sibTrans" cxnId="{B5FCAE07-7F93-45D8-A9C5-E268071BB3AE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3A8A897F-9870-4B7B-AC32-0835EF2D7D63}">
      <dgm:prSet custT="1"/>
      <dgm:spPr/>
      <dgm:t>
        <a:bodyPr/>
        <a:lstStyle/>
        <a:p>
          <a:pPr algn="ctr" rtl="0"/>
          <a:r>
            <a:rPr lang="ru-RU" sz="1800" b="0" i="0" baseline="0" dirty="0" smtClean="0">
              <a:latin typeface="Cambria" panose="02040503050406030204" pitchFamily="18" charset="0"/>
            </a:rPr>
            <a:t>Январь-февраль 2019 г.</a:t>
          </a:r>
          <a:endParaRPr lang="ru-RU" sz="1800" dirty="0">
            <a:latin typeface="Cambria" panose="02040503050406030204" pitchFamily="18" charset="0"/>
          </a:endParaRPr>
        </a:p>
      </dgm:t>
    </dgm:pt>
    <dgm:pt modelId="{D74102E6-3691-4EDE-9480-0DB8FD991B22}" type="parTrans" cxnId="{F0A89C7B-58F5-4272-8555-A1C012236550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06970242-F3BC-4649-9DDB-4B742B1BF343}" type="sibTrans" cxnId="{F0A89C7B-58F5-4272-8555-A1C012236550}">
      <dgm:prSet/>
      <dgm:spPr/>
      <dgm:t>
        <a:bodyPr/>
        <a:lstStyle/>
        <a:p>
          <a:endParaRPr lang="ru-RU" sz="4000">
            <a:latin typeface="Cambria" panose="02040503050406030204" pitchFamily="18" charset="0"/>
          </a:endParaRPr>
        </a:p>
      </dgm:t>
    </dgm:pt>
    <dgm:pt modelId="{6383A274-42D1-403B-B4B7-6D796129BA76}" type="pres">
      <dgm:prSet presAssocID="{67AF4D36-37A8-4769-96E0-42AE506D754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2EC90C-2634-427D-BF64-C9B6C88F84EF}" type="pres">
      <dgm:prSet presAssocID="{0CEE14C1-BA91-4A10-A155-24C754F812C3}" presName="linNode" presStyleCnt="0"/>
      <dgm:spPr/>
    </dgm:pt>
    <dgm:pt modelId="{281A7998-8BDA-4734-8843-22D6B08FD67F}" type="pres">
      <dgm:prSet presAssocID="{0CEE14C1-BA91-4A10-A155-24C754F812C3}" presName="parentText" presStyleLbl="node1" presStyleIdx="0" presStyleCnt="2" custScaleX="6024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8561F-7B4C-4F19-A8EC-58190CC86A72}" type="pres">
      <dgm:prSet presAssocID="{0CEE14C1-BA91-4A10-A155-24C754F812C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80012-67D5-44FA-981C-7B99FE0BA1D3}" type="pres">
      <dgm:prSet presAssocID="{56C42AA1-0833-4B0F-9EE6-9F16F286E3F5}" presName="sp" presStyleCnt="0"/>
      <dgm:spPr/>
    </dgm:pt>
    <dgm:pt modelId="{EEC58501-026D-4CD6-A73C-266D8BAF7D1D}" type="pres">
      <dgm:prSet presAssocID="{A2AC1E05-DF14-44D2-B707-35211CABA0BF}" presName="linNode" presStyleCnt="0"/>
      <dgm:spPr/>
    </dgm:pt>
    <dgm:pt modelId="{3352AB0E-1DB6-4B43-A45E-2E3CE80E4317}" type="pres">
      <dgm:prSet presAssocID="{A2AC1E05-DF14-44D2-B707-35211CABA0BF}" presName="parentText" presStyleLbl="node1" presStyleIdx="1" presStyleCnt="2" custScaleX="6024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BEB2F-68A1-4EAC-BE75-3245AAA3524B}" type="pres">
      <dgm:prSet presAssocID="{A2AC1E05-DF14-44D2-B707-35211CABA0BF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FCAE07-7F93-45D8-A9C5-E268071BB3AE}" srcId="{0CEE14C1-BA91-4A10-A155-24C754F812C3}" destId="{FFCEB556-BF6D-4FFD-BFB0-089BF9B43720}" srcOrd="0" destOrd="0" parTransId="{A5BF9B77-3288-4301-A54E-3677D00067F8}" sibTransId="{B5A6E113-DE4C-4113-929A-4952A1EE3D53}"/>
    <dgm:cxn modelId="{81E2C739-851A-4B69-A3B1-53862712568D}" type="presOf" srcId="{FFCEB556-BF6D-4FFD-BFB0-089BF9B43720}" destId="{5C18561F-7B4C-4F19-A8EC-58190CC86A72}" srcOrd="0" destOrd="0" presId="urn:microsoft.com/office/officeart/2005/8/layout/vList5"/>
    <dgm:cxn modelId="{7E2D14F1-B76B-4430-BDD0-A9C5156B5F2A}" type="presOf" srcId="{3A8A897F-9870-4B7B-AC32-0835EF2D7D63}" destId="{194BEB2F-68A1-4EAC-BE75-3245AAA3524B}" srcOrd="0" destOrd="0" presId="urn:microsoft.com/office/officeart/2005/8/layout/vList5"/>
    <dgm:cxn modelId="{55193E03-0555-408B-88C8-EB38276E2B36}" type="presOf" srcId="{A2AC1E05-DF14-44D2-B707-35211CABA0BF}" destId="{3352AB0E-1DB6-4B43-A45E-2E3CE80E4317}" srcOrd="0" destOrd="0" presId="urn:microsoft.com/office/officeart/2005/8/layout/vList5"/>
    <dgm:cxn modelId="{F0A89C7B-58F5-4272-8555-A1C012236550}" srcId="{A2AC1E05-DF14-44D2-B707-35211CABA0BF}" destId="{3A8A897F-9870-4B7B-AC32-0835EF2D7D63}" srcOrd="0" destOrd="0" parTransId="{D74102E6-3691-4EDE-9480-0DB8FD991B22}" sibTransId="{06970242-F3BC-4649-9DDB-4B742B1BF343}"/>
    <dgm:cxn modelId="{36F0081D-8287-4F0A-B6BD-7A23628EB882}" type="presOf" srcId="{67AF4D36-37A8-4769-96E0-42AE506D754B}" destId="{6383A274-42D1-403B-B4B7-6D796129BA76}" srcOrd="0" destOrd="0" presId="urn:microsoft.com/office/officeart/2005/8/layout/vList5"/>
    <dgm:cxn modelId="{5D825111-C0E7-448B-8E9B-287028B4A7D7}" srcId="{67AF4D36-37A8-4769-96E0-42AE506D754B}" destId="{0CEE14C1-BA91-4A10-A155-24C754F812C3}" srcOrd="0" destOrd="0" parTransId="{40A3243C-A43E-4132-B3CD-708CB2E56594}" sibTransId="{56C42AA1-0833-4B0F-9EE6-9F16F286E3F5}"/>
    <dgm:cxn modelId="{364C7938-721F-4D46-BDA4-4E6951754133}" srcId="{67AF4D36-37A8-4769-96E0-42AE506D754B}" destId="{A2AC1E05-DF14-44D2-B707-35211CABA0BF}" srcOrd="1" destOrd="0" parTransId="{DC1AA463-1192-47B2-A303-059173E334DD}" sibTransId="{0B1363F2-4F4A-4ACF-9235-CF49329A3D29}"/>
    <dgm:cxn modelId="{0F566C74-AE4F-424A-B7D1-52AFB04D2182}" type="presOf" srcId="{0CEE14C1-BA91-4A10-A155-24C754F812C3}" destId="{281A7998-8BDA-4734-8843-22D6B08FD67F}" srcOrd="0" destOrd="0" presId="urn:microsoft.com/office/officeart/2005/8/layout/vList5"/>
    <dgm:cxn modelId="{19725514-FE75-4B5F-ADBB-38061E6C7FE7}" type="presParOf" srcId="{6383A274-42D1-403B-B4B7-6D796129BA76}" destId="{FB2EC90C-2634-427D-BF64-C9B6C88F84EF}" srcOrd="0" destOrd="0" presId="urn:microsoft.com/office/officeart/2005/8/layout/vList5"/>
    <dgm:cxn modelId="{CAE05570-FF11-429A-96C3-2BB910DFBE2A}" type="presParOf" srcId="{FB2EC90C-2634-427D-BF64-C9B6C88F84EF}" destId="{281A7998-8BDA-4734-8843-22D6B08FD67F}" srcOrd="0" destOrd="0" presId="urn:microsoft.com/office/officeart/2005/8/layout/vList5"/>
    <dgm:cxn modelId="{E1131667-256E-463A-AE32-61CA681F1E12}" type="presParOf" srcId="{FB2EC90C-2634-427D-BF64-C9B6C88F84EF}" destId="{5C18561F-7B4C-4F19-A8EC-58190CC86A72}" srcOrd="1" destOrd="0" presId="urn:microsoft.com/office/officeart/2005/8/layout/vList5"/>
    <dgm:cxn modelId="{7495BE9A-5E67-4EA5-AA65-7ECB30C4327B}" type="presParOf" srcId="{6383A274-42D1-403B-B4B7-6D796129BA76}" destId="{A6A80012-67D5-44FA-981C-7B99FE0BA1D3}" srcOrd="1" destOrd="0" presId="urn:microsoft.com/office/officeart/2005/8/layout/vList5"/>
    <dgm:cxn modelId="{E9F630B3-6FB4-4327-800F-56A4C6F075D7}" type="presParOf" srcId="{6383A274-42D1-403B-B4B7-6D796129BA76}" destId="{EEC58501-026D-4CD6-A73C-266D8BAF7D1D}" srcOrd="2" destOrd="0" presId="urn:microsoft.com/office/officeart/2005/8/layout/vList5"/>
    <dgm:cxn modelId="{CFEEE63D-99E8-4797-9E97-6087C5255355}" type="presParOf" srcId="{EEC58501-026D-4CD6-A73C-266D8BAF7D1D}" destId="{3352AB0E-1DB6-4B43-A45E-2E3CE80E4317}" srcOrd="0" destOrd="0" presId="urn:microsoft.com/office/officeart/2005/8/layout/vList5"/>
    <dgm:cxn modelId="{6A4EA9DB-C73F-486B-83AB-96237A11197A}" type="presParOf" srcId="{EEC58501-026D-4CD6-A73C-266D8BAF7D1D}" destId="{194BEB2F-68A1-4EAC-BE75-3245AAA3524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818B5-9E84-4F70-BC98-6C12FCE2F193}">
      <dsp:nvSpPr>
        <dsp:cNvPr id="0" name=""/>
        <dsp:cNvSpPr/>
      </dsp:nvSpPr>
      <dsp:spPr>
        <a:xfrm>
          <a:off x="0" y="0"/>
          <a:ext cx="11182595" cy="10186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Указание сроков участия в экзамене при подаче заявления </a:t>
          </a:r>
          <a:endParaRPr lang="ru-RU" sz="2800" b="1" kern="1200" dirty="0">
            <a:latin typeface="Cambria" panose="02040503050406030204" pitchFamily="18" charset="0"/>
          </a:endParaRPr>
        </a:p>
      </dsp:txBody>
      <dsp:txXfrm>
        <a:off x="49727" y="49727"/>
        <a:ext cx="11083141" cy="919206"/>
      </dsp:txXfrm>
    </dsp:sp>
    <dsp:sp modelId="{BF86AC00-5C3F-4308-9869-D22E373683D6}">
      <dsp:nvSpPr>
        <dsp:cNvPr id="0" name=""/>
        <dsp:cNvSpPr/>
      </dsp:nvSpPr>
      <dsp:spPr>
        <a:xfrm>
          <a:off x="0" y="989632"/>
          <a:ext cx="11182595" cy="81707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Изменение формы и сроков участия через ГЭК</a:t>
          </a:r>
          <a:endParaRPr lang="ru-RU" sz="2800" b="1" kern="1200" dirty="0">
            <a:latin typeface="Cambria" panose="02040503050406030204" pitchFamily="18" charset="0"/>
          </a:endParaRPr>
        </a:p>
      </dsp:txBody>
      <dsp:txXfrm>
        <a:off x="39886" y="1029518"/>
        <a:ext cx="11102823" cy="737306"/>
      </dsp:txXfrm>
    </dsp:sp>
    <dsp:sp modelId="{90B66181-D985-4D8A-9EB0-6F0749EDB348}">
      <dsp:nvSpPr>
        <dsp:cNvPr id="0" name=""/>
        <dsp:cNvSpPr/>
      </dsp:nvSpPr>
      <dsp:spPr>
        <a:xfrm>
          <a:off x="0" y="1917827"/>
          <a:ext cx="11182595" cy="10186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baseline="0" dirty="0" smtClean="0">
              <a:latin typeface="Cambria" panose="02040503050406030204" pitchFamily="18" charset="0"/>
            </a:rPr>
            <a:t>Разделение сроков проведения ГИА - досрочный, основной и дополнительный (сентябрьский) периоды</a:t>
          </a:r>
        </a:p>
        <a:p>
          <a:pPr lvl="0" algn="ctr" defTabSz="1066800" rtl="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baseline="0" dirty="0" smtClean="0">
              <a:latin typeface="Cambria" panose="02040503050406030204" pitchFamily="18" charset="0"/>
            </a:rPr>
            <a:t>Определение в каждом из периодов резервных сроков</a:t>
          </a:r>
          <a:endParaRPr lang="ru-RU" sz="2400" b="1" kern="1200" dirty="0">
            <a:latin typeface="Cambria" panose="02040503050406030204" pitchFamily="18" charset="0"/>
          </a:endParaRPr>
        </a:p>
      </dsp:txBody>
      <dsp:txXfrm>
        <a:off x="49727" y="1967554"/>
        <a:ext cx="11083141" cy="919206"/>
      </dsp:txXfrm>
    </dsp:sp>
    <dsp:sp modelId="{DB592975-2200-4C27-8FB4-979E3EFCB2BF}">
      <dsp:nvSpPr>
        <dsp:cNvPr id="0" name=""/>
        <dsp:cNvSpPr/>
      </dsp:nvSpPr>
      <dsp:spPr>
        <a:xfrm>
          <a:off x="0" y="2953241"/>
          <a:ext cx="11182595" cy="10186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Присутствие в ППЭ, РЦОИ, ПК, КК иных лиц, определенных РОН </a:t>
          </a:r>
          <a:endParaRPr lang="ru-RU" sz="2800" b="1" kern="1200" dirty="0">
            <a:latin typeface="Cambria" panose="02040503050406030204" pitchFamily="18" charset="0"/>
          </a:endParaRPr>
        </a:p>
      </dsp:txBody>
      <dsp:txXfrm>
        <a:off x="49727" y="3002968"/>
        <a:ext cx="11083141" cy="919206"/>
      </dsp:txXfrm>
    </dsp:sp>
    <dsp:sp modelId="{3126C668-9B1E-43AC-A990-2C490D40EA64}">
      <dsp:nvSpPr>
        <dsp:cNvPr id="0" name=""/>
        <dsp:cNvSpPr/>
      </dsp:nvSpPr>
      <dsp:spPr>
        <a:xfrm>
          <a:off x="0" y="3915289"/>
          <a:ext cx="11182595" cy="10186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Председатель ГЭК утверждает руководителей ППЭ по представлению ОИВ</a:t>
          </a:r>
          <a:endParaRPr lang="ru-RU" sz="2800" b="1" kern="1200" dirty="0">
            <a:latin typeface="Cambria" panose="02040503050406030204" pitchFamily="18" charset="0"/>
          </a:endParaRPr>
        </a:p>
      </dsp:txBody>
      <dsp:txXfrm>
        <a:off x="49727" y="3965016"/>
        <a:ext cx="11083141" cy="919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818B5-9E84-4F70-BC98-6C12FCE2F193}">
      <dsp:nvSpPr>
        <dsp:cNvPr id="0" name=""/>
        <dsp:cNvSpPr/>
      </dsp:nvSpPr>
      <dsp:spPr>
        <a:xfrm>
          <a:off x="0" y="0"/>
          <a:ext cx="11144495" cy="11623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Введение итогового собеседования по русскому языку как дополнительного условия допуска к ГИА-9</a:t>
          </a:r>
          <a:endParaRPr lang="ru-RU" sz="2800" b="1" kern="1200" dirty="0">
            <a:latin typeface="Cambria" panose="02040503050406030204" pitchFamily="18" charset="0"/>
          </a:endParaRPr>
        </a:p>
      </dsp:txBody>
      <dsp:txXfrm>
        <a:off x="56739" y="56739"/>
        <a:ext cx="11031017" cy="1048822"/>
      </dsp:txXfrm>
    </dsp:sp>
    <dsp:sp modelId="{6436B95D-33B2-411A-9383-7C67F1118FE9}">
      <dsp:nvSpPr>
        <dsp:cNvPr id="0" name=""/>
        <dsp:cNvSpPr/>
      </dsp:nvSpPr>
      <dsp:spPr>
        <a:xfrm>
          <a:off x="0" y="1168420"/>
          <a:ext cx="11144495" cy="11623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kern="1200" baseline="0" dirty="0" smtClean="0">
              <a:latin typeface="Cambria" panose="02040503050406030204" pitchFamily="18" charset="0"/>
            </a:rPr>
            <a:t>Пересдача участниками с ОВЗ только одного обязательного предмета, если они воспользовались своим правом на прохождение ГИА только по 2 обязательным предметам</a:t>
          </a:r>
        </a:p>
      </dsp:txBody>
      <dsp:txXfrm>
        <a:off x="56739" y="1225159"/>
        <a:ext cx="11031017" cy="1048822"/>
      </dsp:txXfrm>
    </dsp:sp>
    <dsp:sp modelId="{2CE84857-F8EB-45A7-AAF1-FF6A638B3741}">
      <dsp:nvSpPr>
        <dsp:cNvPr id="0" name=""/>
        <dsp:cNvSpPr/>
      </dsp:nvSpPr>
      <dsp:spPr>
        <a:xfrm>
          <a:off x="0" y="2345773"/>
          <a:ext cx="11144495" cy="11623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Погашение пустых мест на бланках ответов «Z» (по аналогии с Порядком ГИА-11)</a:t>
          </a:r>
        </a:p>
      </dsp:txBody>
      <dsp:txXfrm>
        <a:off x="56739" y="2402512"/>
        <a:ext cx="11031017" cy="1048822"/>
      </dsp:txXfrm>
    </dsp:sp>
    <dsp:sp modelId="{6FAAB64B-2BB1-450D-9D9A-2020661CBEDD}">
      <dsp:nvSpPr>
        <dsp:cNvPr id="0" name=""/>
        <dsp:cNvSpPr/>
      </dsp:nvSpPr>
      <dsp:spPr>
        <a:xfrm>
          <a:off x="0" y="3526990"/>
          <a:ext cx="11144495" cy="11623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baseline="0" dirty="0" smtClean="0">
              <a:latin typeface="Cambria" panose="02040503050406030204" pitchFamily="18" charset="0"/>
            </a:rPr>
            <a:t>Рособрнадзор согласует председателей региональных ПК (по аналогии с Порядком ГИА-11)</a:t>
          </a:r>
        </a:p>
      </dsp:txBody>
      <dsp:txXfrm>
        <a:off x="56739" y="3583729"/>
        <a:ext cx="11031017" cy="10488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5436CD-E5BA-4077-9B37-04454159581C}">
      <dsp:nvSpPr>
        <dsp:cNvPr id="0" name=""/>
        <dsp:cNvSpPr/>
      </dsp:nvSpPr>
      <dsp:spPr>
        <a:xfrm>
          <a:off x="0" y="263293"/>
          <a:ext cx="11333747" cy="30810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9625" tIns="229108" rIns="879625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solidFill>
              <a:srgbClr val="C00000"/>
            </a:solidFill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baseline="0" dirty="0" smtClean="0">
              <a:solidFill>
                <a:srgbClr val="C00000"/>
              </a:solidFill>
              <a:latin typeface="Cambria" panose="02040503050406030204" pitchFamily="18" charset="0"/>
            </a:rPr>
            <a:t>5 декабря 2018 года</a:t>
          </a:r>
          <a:endParaRPr lang="ru-RU" sz="2000" kern="1200" dirty="0">
            <a:solidFill>
              <a:srgbClr val="C00000"/>
            </a:solidFill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baseline="0" dirty="0" smtClean="0">
              <a:latin typeface="Cambria" panose="02040503050406030204" pitchFamily="18" charset="0"/>
            </a:rPr>
            <a:t>дополнительные сроки </a:t>
          </a:r>
          <a:r>
            <a:rPr lang="ru-RU" sz="2000" b="0" i="0" kern="1200" baseline="0" dirty="0" smtClean="0">
              <a:latin typeface="Cambria" panose="02040503050406030204" pitchFamily="18" charset="0"/>
            </a:rPr>
            <a:t>(06.02.201</a:t>
          </a:r>
          <a:r>
            <a:rPr lang="en-US" sz="2000" b="0" i="0" kern="1200" baseline="0" dirty="0" smtClean="0">
              <a:latin typeface="Cambria" panose="02040503050406030204" pitchFamily="18" charset="0"/>
            </a:rPr>
            <a:t>9</a:t>
          </a:r>
          <a:r>
            <a:rPr lang="ru-RU" sz="2000" b="0" i="0" kern="1200" baseline="0" dirty="0" smtClean="0">
              <a:latin typeface="Cambria" panose="02040503050406030204" pitchFamily="18" charset="0"/>
            </a:rPr>
            <a:t>, 08.05.2019)</a:t>
          </a:r>
          <a:endParaRPr lang="ru-RU" sz="2000" b="0" kern="1200" dirty="0"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Cambria" panose="02040503050406030204" pitchFamily="18" charset="0"/>
            </a:rPr>
            <a:t>По состоянию на 28 ноября 2018 года 16436 обучающихся 11 классов подали заявку</a:t>
          </a:r>
          <a:endParaRPr lang="ru-RU" sz="2000" b="0" kern="1200" dirty="0"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Cambria" panose="02040503050406030204" pitchFamily="18" charset="0"/>
            </a:rPr>
            <a:t>На 5 декабря –  планировалось 16431 человек (16047 сочинение – выпускники текущего года, 26 – учащихся СПО, 1 – выпускник прошлых лет; 357  изложение – 273 учащиеся закрытых учреждений, 84 учащихся с ОВЗ)</a:t>
          </a:r>
          <a:endParaRPr lang="ru-RU" sz="2000" b="0" kern="1200" dirty="0">
            <a:latin typeface="Cambria" panose="02040503050406030204" pitchFamily="18" charset="0"/>
          </a:endParaRPr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FF0000"/>
              </a:solidFill>
              <a:latin typeface="Cambria" panose="02040503050406030204" pitchFamily="18" charset="0"/>
            </a:rPr>
            <a:t>Участвовало – 16360 человек </a:t>
          </a:r>
          <a:r>
            <a:rPr lang="ru-RU" sz="2200" b="1" kern="1200" dirty="0" smtClean="0">
              <a:solidFill>
                <a:srgbClr val="FF0000"/>
              </a:solidFill>
              <a:latin typeface="Cambria" panose="02040503050406030204" pitchFamily="18" charset="0"/>
            </a:rPr>
            <a:t>(16014 сочинение, 346 изложение)</a:t>
          </a:r>
          <a:endParaRPr lang="ru-RU" sz="2200" b="1" kern="1200" dirty="0">
            <a:solidFill>
              <a:srgbClr val="FF0000"/>
            </a:solidFill>
            <a:latin typeface="Cambria" panose="02040503050406030204" pitchFamily="18" charset="0"/>
          </a:endParaRPr>
        </a:p>
      </dsp:txBody>
      <dsp:txXfrm>
        <a:off x="0" y="263293"/>
        <a:ext cx="11333747" cy="3081097"/>
      </dsp:txXfrm>
    </dsp:sp>
    <dsp:sp modelId="{907F80D1-12ED-4200-809E-8B4203B3ACBC}">
      <dsp:nvSpPr>
        <dsp:cNvPr id="0" name=""/>
        <dsp:cNvSpPr/>
      </dsp:nvSpPr>
      <dsp:spPr>
        <a:xfrm>
          <a:off x="112064" y="30168"/>
          <a:ext cx="11209199" cy="6087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872" tIns="0" rIns="29987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 smtClean="0">
              <a:latin typeface="Cambria" panose="02040503050406030204" pitchFamily="18" charset="0"/>
            </a:rPr>
            <a:t>Итоговое сочинение (изложение) как условие допуска к ГИА-11</a:t>
          </a:r>
          <a:endParaRPr lang="ru-RU" sz="2400" kern="1200" dirty="0">
            <a:latin typeface="Cambria" panose="02040503050406030204" pitchFamily="18" charset="0"/>
          </a:endParaRPr>
        </a:p>
      </dsp:txBody>
      <dsp:txXfrm>
        <a:off x="141781" y="59885"/>
        <a:ext cx="11149765" cy="549319"/>
      </dsp:txXfrm>
    </dsp:sp>
    <dsp:sp modelId="{020CF5D8-DC74-47D3-847A-53A06406FF75}">
      <dsp:nvSpPr>
        <dsp:cNvPr id="0" name=""/>
        <dsp:cNvSpPr/>
      </dsp:nvSpPr>
      <dsp:spPr>
        <a:xfrm>
          <a:off x="0" y="3844326"/>
          <a:ext cx="11333747" cy="1631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9625" tIns="229108" rIns="879625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solidFill>
              <a:srgbClr val="006600"/>
            </a:solidFill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C00000"/>
              </a:solidFill>
              <a:latin typeface="Cambria" panose="02040503050406030204" pitchFamily="18" charset="0"/>
            </a:rPr>
            <a:t>13 февраля 2019 года</a:t>
          </a:r>
          <a:endParaRPr lang="ru-RU" sz="2000" b="1" kern="1200" dirty="0">
            <a:solidFill>
              <a:srgbClr val="C00000"/>
            </a:solidFill>
            <a:latin typeface="Cambria" panose="02040503050406030204" pitchFamily="18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baseline="0" dirty="0" smtClean="0">
              <a:latin typeface="Cambria" panose="02040503050406030204" pitchFamily="18" charset="0"/>
            </a:rPr>
            <a:t>дополнительные сроки </a:t>
          </a:r>
          <a:r>
            <a:rPr lang="ru-RU" sz="2000" b="0" i="0" kern="1200" baseline="0" dirty="0" smtClean="0">
              <a:latin typeface="Cambria" panose="02040503050406030204" pitchFamily="18" charset="0"/>
            </a:rPr>
            <a:t>(13.03.2019, 06.05.2019)</a:t>
          </a:r>
          <a:endParaRPr lang="ru-RU" sz="2000" b="0" kern="1200" dirty="0">
            <a:latin typeface="Cambria" panose="02040503050406030204" pitchFamily="18" charset="0"/>
          </a:endParaRPr>
        </a:p>
      </dsp:txBody>
      <dsp:txXfrm>
        <a:off x="0" y="3844326"/>
        <a:ext cx="11333747" cy="1631700"/>
      </dsp:txXfrm>
    </dsp:sp>
    <dsp:sp modelId="{0FAC3781-2D19-430D-9897-B600C7C1C106}">
      <dsp:nvSpPr>
        <dsp:cNvPr id="0" name=""/>
        <dsp:cNvSpPr/>
      </dsp:nvSpPr>
      <dsp:spPr>
        <a:xfrm>
          <a:off x="112064" y="3457938"/>
          <a:ext cx="11209199" cy="826560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872" tIns="0" rIns="29987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 smtClean="0">
              <a:solidFill>
                <a:schemeClr val="bg1"/>
              </a:solidFill>
              <a:latin typeface="Cambria" panose="02040503050406030204" pitchFamily="18" charset="0"/>
            </a:rPr>
            <a:t>Итоговое собеседование </a:t>
          </a:r>
          <a:r>
            <a:rPr lang="ru-RU" sz="2200" b="1" i="0" kern="1200" baseline="0" dirty="0" smtClean="0">
              <a:solidFill>
                <a:schemeClr val="bg1"/>
              </a:solidFill>
              <a:latin typeface="Cambria" panose="02040503050406030204" pitchFamily="18" charset="0"/>
            </a:rPr>
            <a:t>по русскому языку как условие</a:t>
          </a:r>
          <a:r>
            <a:rPr lang="ru-RU" sz="2400" b="1" i="0" kern="1200" baseline="0" dirty="0" smtClean="0">
              <a:solidFill>
                <a:schemeClr val="bg1"/>
              </a:solidFill>
              <a:latin typeface="Cambria" panose="02040503050406030204" pitchFamily="18" charset="0"/>
            </a:rPr>
            <a:t> допуска  к ГИА-9</a:t>
          </a:r>
          <a:endParaRPr lang="ru-RU" sz="2400" kern="1200" dirty="0">
            <a:solidFill>
              <a:schemeClr val="bg1"/>
            </a:solidFill>
            <a:latin typeface="Cambria" panose="02040503050406030204" pitchFamily="18" charset="0"/>
          </a:endParaRPr>
        </a:p>
      </dsp:txBody>
      <dsp:txXfrm>
        <a:off x="152413" y="3498287"/>
        <a:ext cx="11128501" cy="7458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34CDB-D162-4A0F-8287-F81D19E4F585}">
      <dsp:nvSpPr>
        <dsp:cNvPr id="0" name=""/>
        <dsp:cNvSpPr/>
      </dsp:nvSpPr>
      <dsp:spPr>
        <a:xfrm rot="5400000">
          <a:off x="6063937" y="-364752"/>
          <a:ext cx="786664" cy="17169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Сентябрь-октябрь 2018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5598807" y="138780"/>
        <a:ext cx="1678522" cy="709860"/>
      </dsp:txXfrm>
    </dsp:sp>
    <dsp:sp modelId="{61A00BB6-9922-458E-B214-88EA6756F464}">
      <dsp:nvSpPr>
        <dsp:cNvPr id="0" name=""/>
        <dsp:cNvSpPr/>
      </dsp:nvSpPr>
      <dsp:spPr>
        <a:xfrm>
          <a:off x="56" y="2044"/>
          <a:ext cx="5598751" cy="9833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err="1" smtClean="0">
              <a:latin typeface="Cambria" panose="02040503050406030204" pitchFamily="18" charset="0"/>
            </a:rPr>
            <a:t>Вебинары</a:t>
          </a:r>
          <a:r>
            <a:rPr lang="ru-RU" sz="1800" b="1" i="0" kern="1200" baseline="0" dirty="0" smtClean="0">
              <a:latin typeface="Cambria" panose="02040503050406030204" pitchFamily="18" charset="0"/>
            </a:rPr>
            <a:t> по актуальным вопросам содержания КИМ ЕГЭ 2019 года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48058" y="50046"/>
        <a:ext cx="5502747" cy="887326"/>
      </dsp:txXfrm>
    </dsp:sp>
    <dsp:sp modelId="{0E66BAC5-57CA-4F1F-B096-18D57B1370E8}">
      <dsp:nvSpPr>
        <dsp:cNvPr id="0" name=""/>
        <dsp:cNvSpPr/>
      </dsp:nvSpPr>
      <dsp:spPr>
        <a:xfrm rot="5400000">
          <a:off x="6063937" y="667745"/>
          <a:ext cx="786664" cy="17169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Октябрь                2018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5598807" y="1171277"/>
        <a:ext cx="1678522" cy="709860"/>
      </dsp:txXfrm>
    </dsp:sp>
    <dsp:sp modelId="{CED55FF2-4613-4256-8D47-8FF1CDE53FAB}">
      <dsp:nvSpPr>
        <dsp:cNvPr id="0" name=""/>
        <dsp:cNvSpPr/>
      </dsp:nvSpPr>
      <dsp:spPr>
        <a:xfrm>
          <a:off x="56" y="1034541"/>
          <a:ext cx="5598751" cy="9833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err="1" smtClean="0">
              <a:latin typeface="Cambria" panose="02040503050406030204" pitchFamily="18" charset="0"/>
            </a:rPr>
            <a:t>Вебинары</a:t>
          </a:r>
          <a:r>
            <a:rPr lang="ru-RU" sz="1800" b="1" i="0" kern="1200" baseline="0" dirty="0" smtClean="0">
              <a:latin typeface="Cambria" panose="02040503050406030204" pitchFamily="18" charset="0"/>
            </a:rPr>
            <a:t> по подготовке к апробации технологии передачи ЭМ по сети «Интернет»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48058" y="1082543"/>
        <a:ext cx="5502747" cy="887326"/>
      </dsp:txXfrm>
    </dsp:sp>
    <dsp:sp modelId="{AEF041C6-646E-49BD-9DC7-52865AAAD59D}">
      <dsp:nvSpPr>
        <dsp:cNvPr id="0" name=""/>
        <dsp:cNvSpPr/>
      </dsp:nvSpPr>
      <dsp:spPr>
        <a:xfrm rot="5400000">
          <a:off x="6063937" y="1700242"/>
          <a:ext cx="786664" cy="17169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Ноябрь                      2018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5598807" y="2203774"/>
        <a:ext cx="1678522" cy="709860"/>
      </dsp:txXfrm>
    </dsp:sp>
    <dsp:sp modelId="{2844C10C-4A63-4F25-8C7A-649BD8C42938}">
      <dsp:nvSpPr>
        <dsp:cNvPr id="0" name=""/>
        <dsp:cNvSpPr/>
      </dsp:nvSpPr>
      <dsp:spPr>
        <a:xfrm>
          <a:off x="56" y="2067039"/>
          <a:ext cx="5598751" cy="9833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err="1" smtClean="0">
              <a:latin typeface="Cambria" panose="02040503050406030204" pitchFamily="18" charset="0"/>
            </a:rPr>
            <a:t>Вебинар</a:t>
          </a:r>
          <a:r>
            <a:rPr lang="ru-RU" sz="1800" b="1" i="0" kern="1200" baseline="0" dirty="0" smtClean="0">
              <a:latin typeface="Cambria" panose="02040503050406030204" pitchFamily="18" charset="0"/>
            </a:rPr>
            <a:t> для координаторов работы ПК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48058" y="2115041"/>
        <a:ext cx="5502747" cy="887326"/>
      </dsp:txXfrm>
    </dsp:sp>
    <dsp:sp modelId="{875D1C2D-C51F-4636-9B0F-B90936ABCABF}">
      <dsp:nvSpPr>
        <dsp:cNvPr id="0" name=""/>
        <dsp:cNvSpPr/>
      </dsp:nvSpPr>
      <dsp:spPr>
        <a:xfrm rot="5400000">
          <a:off x="6063937" y="2732740"/>
          <a:ext cx="786664" cy="17169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Март-май             2019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5598807" y="3236272"/>
        <a:ext cx="1678522" cy="709860"/>
      </dsp:txXfrm>
    </dsp:sp>
    <dsp:sp modelId="{A5419C6F-CDB0-41A9-8966-64AF4EFAB814}">
      <dsp:nvSpPr>
        <dsp:cNvPr id="0" name=""/>
        <dsp:cNvSpPr/>
      </dsp:nvSpPr>
      <dsp:spPr>
        <a:xfrm>
          <a:off x="56" y="3099536"/>
          <a:ext cx="5598751" cy="9833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>
              <a:latin typeface="Cambria" panose="02040503050406030204" pitchFamily="18" charset="0"/>
            </a:rPr>
            <a:t>Дистанционное обучение специалистов, привлекаемых к проведению ГИА</a:t>
          </a:r>
          <a:endParaRPr lang="en-US" sz="1800" b="1" i="0" kern="1200" baseline="0" dirty="0" smtClean="0">
            <a:latin typeface="Cambria" panose="02040503050406030204" pitchFamily="18" charset="0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>
              <a:latin typeface="Cambria" panose="02040503050406030204" pitchFamily="18" charset="0"/>
            </a:rPr>
            <a:t> (учебная платформа)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48058" y="3147538"/>
        <a:ext cx="5502747" cy="8873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29F92-8952-4DC7-814A-62D248997AC2}">
      <dsp:nvSpPr>
        <dsp:cNvPr id="0" name=""/>
        <dsp:cNvSpPr/>
      </dsp:nvSpPr>
      <dsp:spPr>
        <a:xfrm rot="5400000">
          <a:off x="6157573" y="-523470"/>
          <a:ext cx="1176081" cy="22230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Ноябрь 2018</a:t>
          </a:r>
          <a:endParaRPr lang="ru-RU" sz="1800" kern="1200" dirty="0">
            <a:latin typeface="Cambria" panose="02040503050406030204" pitchFamily="18" charset="0"/>
          </a:endParaRPr>
        </a:p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Cambria" panose="02040503050406030204" pitchFamily="18" charset="0"/>
            </a:rPr>
            <a:t>Апрель 2019</a:t>
          </a:r>
          <a:endParaRPr lang="ru-RU" sz="1800" kern="1200" dirty="0">
            <a:latin typeface="Cambria" panose="02040503050406030204" pitchFamily="18" charset="0"/>
          </a:endParaRPr>
        </a:p>
        <a:p>
          <a:pPr marL="228600" lvl="1" indent="-228600" algn="ctr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Cambria" panose="02040503050406030204" pitchFamily="18" charset="0"/>
          </a:endParaRPr>
        </a:p>
      </dsp:txBody>
      <dsp:txXfrm rot="-5400000">
        <a:off x="5634102" y="57413"/>
        <a:ext cx="2165611" cy="1061257"/>
      </dsp:txXfrm>
    </dsp:sp>
    <dsp:sp modelId="{8B39D758-7E0E-44F8-A317-1BC17E3F7898}">
      <dsp:nvSpPr>
        <dsp:cNvPr id="0" name=""/>
        <dsp:cNvSpPr/>
      </dsp:nvSpPr>
      <dsp:spPr>
        <a:xfrm>
          <a:off x="81" y="173452"/>
          <a:ext cx="5630796" cy="835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Совещания с руководителями РЦОИ всех субъектов Российской Федерации</a:t>
          </a:r>
          <a:endParaRPr lang="ru-RU" sz="2000" b="0" kern="1200" dirty="0">
            <a:latin typeface="Cambria" panose="02040503050406030204" pitchFamily="18" charset="0"/>
          </a:endParaRPr>
        </a:p>
      </dsp:txBody>
      <dsp:txXfrm>
        <a:off x="40881" y="214252"/>
        <a:ext cx="5549196" cy="754198"/>
      </dsp:txXfrm>
    </dsp:sp>
    <dsp:sp modelId="{0F469E69-F6D0-4B65-9252-B4FF5F503AA4}">
      <dsp:nvSpPr>
        <dsp:cNvPr id="0" name=""/>
        <dsp:cNvSpPr/>
      </dsp:nvSpPr>
      <dsp:spPr>
        <a:xfrm rot="5400000">
          <a:off x="6415355" y="451492"/>
          <a:ext cx="668638" cy="22041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Январь-март               2019 г.</a:t>
          </a:r>
          <a:endParaRPr lang="ru-RU" sz="1800" kern="1200" dirty="0">
            <a:latin typeface="Cambria" panose="02040503050406030204" pitchFamily="18" charset="0"/>
          </a:endParaRPr>
        </a:p>
      </dsp:txBody>
      <dsp:txXfrm rot="-5400000">
        <a:off x="5647580" y="1251907"/>
        <a:ext cx="2171548" cy="603358"/>
      </dsp:txXfrm>
    </dsp:sp>
    <dsp:sp modelId="{CD3941FA-FAE5-498A-884C-9DCC27AC36DB}">
      <dsp:nvSpPr>
        <dsp:cNvPr id="0" name=""/>
        <dsp:cNvSpPr/>
      </dsp:nvSpPr>
      <dsp:spPr>
        <a:xfrm>
          <a:off x="81" y="1221913"/>
          <a:ext cx="5647382" cy="6671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Региональные совещания по подготовке к проведению ГИА 	</a:t>
          </a:r>
          <a:endParaRPr lang="ru-RU" sz="2000" b="0" kern="1200" dirty="0">
            <a:latin typeface="Cambria" panose="02040503050406030204" pitchFamily="18" charset="0"/>
          </a:endParaRPr>
        </a:p>
      </dsp:txBody>
      <dsp:txXfrm>
        <a:off x="32650" y="1254482"/>
        <a:ext cx="5582244" cy="602037"/>
      </dsp:txXfrm>
    </dsp:sp>
    <dsp:sp modelId="{7AB70915-4A9E-472F-A6A5-76D7CA35F967}">
      <dsp:nvSpPr>
        <dsp:cNvPr id="0" name=""/>
        <dsp:cNvSpPr/>
      </dsp:nvSpPr>
      <dsp:spPr>
        <a:xfrm rot="5400000">
          <a:off x="6415355" y="1187609"/>
          <a:ext cx="668638" cy="22041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Февраль                   2019 г.</a:t>
          </a:r>
          <a:endParaRPr lang="ru-RU" sz="1800" kern="1200" dirty="0">
            <a:latin typeface="Cambria" panose="02040503050406030204" pitchFamily="18" charset="0"/>
          </a:endParaRPr>
        </a:p>
      </dsp:txBody>
      <dsp:txXfrm rot="-5400000">
        <a:off x="5647580" y="1988024"/>
        <a:ext cx="2171548" cy="603358"/>
      </dsp:txXfrm>
    </dsp:sp>
    <dsp:sp modelId="{63BEF05D-0D0E-4414-AEDD-22E278CC5A96}">
      <dsp:nvSpPr>
        <dsp:cNvPr id="0" name=""/>
        <dsp:cNvSpPr/>
      </dsp:nvSpPr>
      <dsp:spPr>
        <a:xfrm>
          <a:off x="81" y="1931610"/>
          <a:ext cx="5647382" cy="720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Совещание с руководителями ОИВ, исполняющими переданные полномочия</a:t>
          </a:r>
          <a:endParaRPr lang="ru-RU" sz="2000" b="0" kern="1200" dirty="0">
            <a:latin typeface="Cambria" panose="02040503050406030204" pitchFamily="18" charset="0"/>
          </a:endParaRPr>
        </a:p>
      </dsp:txBody>
      <dsp:txXfrm>
        <a:off x="35229" y="1966758"/>
        <a:ext cx="5577086" cy="649718"/>
      </dsp:txXfrm>
    </dsp:sp>
    <dsp:sp modelId="{39457AB1-5E48-4FFD-9ED2-1B9D5A675DA6}">
      <dsp:nvSpPr>
        <dsp:cNvPr id="0" name=""/>
        <dsp:cNvSpPr/>
      </dsp:nvSpPr>
      <dsp:spPr>
        <a:xfrm rot="5400000">
          <a:off x="6411561" y="1914773"/>
          <a:ext cx="668638" cy="22220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Cambria" panose="02040503050406030204" pitchFamily="18" charset="0"/>
            </a:rPr>
            <a:t>Февраль-апрель 2019 г.</a:t>
          </a:r>
          <a:endParaRPr lang="ru-RU" sz="1800" kern="1200" dirty="0">
            <a:latin typeface="Cambria" panose="02040503050406030204" pitchFamily="18" charset="0"/>
          </a:endParaRPr>
        </a:p>
      </dsp:txBody>
      <dsp:txXfrm rot="-5400000">
        <a:off x="5634834" y="2724140"/>
        <a:ext cx="2189453" cy="603358"/>
      </dsp:txXfrm>
    </dsp:sp>
    <dsp:sp modelId="{12731B1C-B8EB-483B-A200-267EA022EDC6}">
      <dsp:nvSpPr>
        <dsp:cNvPr id="0" name=""/>
        <dsp:cNvSpPr/>
      </dsp:nvSpPr>
      <dsp:spPr>
        <a:xfrm>
          <a:off x="198" y="2748159"/>
          <a:ext cx="5634635" cy="555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" panose="02040503050406030204" pitchFamily="18" charset="0"/>
            </a:rPr>
            <a:t>Семинар для пресс-секретарей ОИВ</a:t>
          </a:r>
          <a:endParaRPr lang="ru-RU" sz="2000" kern="1200" dirty="0">
            <a:latin typeface="Cambria" panose="02040503050406030204" pitchFamily="18" charset="0"/>
          </a:endParaRPr>
        </a:p>
      </dsp:txBody>
      <dsp:txXfrm>
        <a:off x="27306" y="2775267"/>
        <a:ext cx="5580419" cy="501104"/>
      </dsp:txXfrm>
    </dsp:sp>
    <dsp:sp modelId="{5EDC883C-F563-443D-942F-F267C53298B3}">
      <dsp:nvSpPr>
        <dsp:cNvPr id="0" name=""/>
        <dsp:cNvSpPr/>
      </dsp:nvSpPr>
      <dsp:spPr>
        <a:xfrm rot="5400000">
          <a:off x="6254210" y="3036511"/>
          <a:ext cx="990928" cy="22041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ctr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Март                         2019 г.</a:t>
          </a:r>
          <a:endParaRPr lang="ru-RU" sz="2000" kern="1200" dirty="0">
            <a:latin typeface="Cambria" panose="02040503050406030204" pitchFamily="18" charset="0"/>
          </a:endParaRPr>
        </a:p>
      </dsp:txBody>
      <dsp:txXfrm rot="-5400000">
        <a:off x="5647581" y="3691514"/>
        <a:ext cx="2155815" cy="894182"/>
      </dsp:txXfrm>
    </dsp:sp>
    <dsp:sp modelId="{4C6BA506-CB02-4266-B3B9-95877A3C843D}">
      <dsp:nvSpPr>
        <dsp:cNvPr id="0" name=""/>
        <dsp:cNvSpPr/>
      </dsp:nvSpPr>
      <dsp:spPr>
        <a:xfrm>
          <a:off x="81" y="3403325"/>
          <a:ext cx="5647382" cy="14733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Совещания в режиме видеоконференцсвязи с руководителями ОИВ, руководителями ППЭ, техническими специалистами о готовности к проведению досрочного периода ЕГЭ</a:t>
          </a:r>
          <a:r>
            <a:rPr lang="ru-RU" sz="2400" b="0" i="0" kern="1200" baseline="0" dirty="0" smtClean="0">
              <a:latin typeface="Cambria" panose="02040503050406030204" pitchFamily="18" charset="0"/>
            </a:rPr>
            <a:t>	</a:t>
          </a:r>
          <a:endParaRPr lang="ru-RU" sz="2400" b="0" kern="1200" dirty="0">
            <a:latin typeface="Cambria" panose="02040503050406030204" pitchFamily="18" charset="0"/>
          </a:endParaRPr>
        </a:p>
      </dsp:txBody>
      <dsp:txXfrm>
        <a:off x="72004" y="3475248"/>
        <a:ext cx="5503536" cy="13295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5D32B-9ED1-4AC9-BC82-932904D98A4E}">
      <dsp:nvSpPr>
        <dsp:cNvPr id="0" name=""/>
        <dsp:cNvSpPr/>
      </dsp:nvSpPr>
      <dsp:spPr>
        <a:xfrm rot="5400000">
          <a:off x="7315492" y="-762155"/>
          <a:ext cx="556256" cy="22224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Ноябрь 2018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6482392" y="98099"/>
        <a:ext cx="2195302" cy="501948"/>
      </dsp:txXfrm>
    </dsp:sp>
    <dsp:sp modelId="{862E686F-46F4-4723-9CB2-B9F13892044C}">
      <dsp:nvSpPr>
        <dsp:cNvPr id="0" name=""/>
        <dsp:cNvSpPr/>
      </dsp:nvSpPr>
      <dsp:spPr>
        <a:xfrm>
          <a:off x="960" y="1412"/>
          <a:ext cx="6480471" cy="695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Апробация технологии передачи ЭМ по сети «Интернет» 	</a:t>
          </a:r>
          <a:endParaRPr lang="ru-RU" sz="2000" kern="1200" dirty="0">
            <a:latin typeface="Cambria" panose="02040503050406030204" pitchFamily="18" charset="0"/>
          </a:endParaRPr>
        </a:p>
      </dsp:txBody>
      <dsp:txXfrm>
        <a:off x="34903" y="35355"/>
        <a:ext cx="6412585" cy="627434"/>
      </dsp:txXfrm>
    </dsp:sp>
    <dsp:sp modelId="{ED782905-1871-4D62-A34D-C0A7BD85A98E}">
      <dsp:nvSpPr>
        <dsp:cNvPr id="0" name=""/>
        <dsp:cNvSpPr/>
      </dsp:nvSpPr>
      <dsp:spPr>
        <a:xfrm rot="5400000">
          <a:off x="7330481" y="279526"/>
          <a:ext cx="556256" cy="217408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Ноябрь                       2018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6521566" y="1115595"/>
        <a:ext cx="2146933" cy="501948"/>
      </dsp:txXfrm>
    </dsp:sp>
    <dsp:sp modelId="{8C36692C-3953-4BBC-B101-454383BD47F2}">
      <dsp:nvSpPr>
        <dsp:cNvPr id="0" name=""/>
        <dsp:cNvSpPr/>
      </dsp:nvSpPr>
      <dsp:spPr>
        <a:xfrm>
          <a:off x="3" y="730379"/>
          <a:ext cx="6519664" cy="12701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Тренировочное мероприятие по организации и проведению итогового собеседования по русскому языку </a:t>
          </a:r>
          <a:r>
            <a:rPr lang="ru-RU" sz="3600" b="0" i="0" kern="1200" baseline="0" dirty="0" smtClean="0">
              <a:latin typeface="Cambria" panose="02040503050406030204" pitchFamily="18" charset="0"/>
            </a:rPr>
            <a:t>	</a:t>
          </a:r>
          <a:endParaRPr lang="ru-RU" sz="3600" kern="1200" dirty="0">
            <a:latin typeface="Cambria" panose="02040503050406030204" pitchFamily="18" charset="0"/>
          </a:endParaRPr>
        </a:p>
      </dsp:txBody>
      <dsp:txXfrm>
        <a:off x="62006" y="792382"/>
        <a:ext cx="6395658" cy="1146136"/>
      </dsp:txXfrm>
    </dsp:sp>
    <dsp:sp modelId="{BFF8EFAA-7C76-4AFC-B549-690F2BEB9E73}">
      <dsp:nvSpPr>
        <dsp:cNvPr id="0" name=""/>
        <dsp:cNvSpPr/>
      </dsp:nvSpPr>
      <dsp:spPr>
        <a:xfrm rot="5400000">
          <a:off x="7314531" y="1484150"/>
          <a:ext cx="556256" cy="22224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Февраль-март,  май 2019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6481431" y="2344404"/>
        <a:ext cx="2195302" cy="501948"/>
      </dsp:txXfrm>
    </dsp:sp>
    <dsp:sp modelId="{761B485D-B282-4415-9301-98A30F216C52}">
      <dsp:nvSpPr>
        <dsp:cNvPr id="0" name=""/>
        <dsp:cNvSpPr/>
      </dsp:nvSpPr>
      <dsp:spPr>
        <a:xfrm>
          <a:off x="84124" y="1921039"/>
          <a:ext cx="6480471" cy="11179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Тренировочное м</a:t>
          </a:r>
          <a:r>
            <a:rPr lang="ru-RU" sz="2400" b="0" i="0" kern="1200" baseline="0" dirty="0" smtClean="0">
              <a:latin typeface="Cambria" panose="02040503050406030204" pitchFamily="18" charset="0"/>
            </a:rPr>
            <a:t>ероприятие </a:t>
          </a:r>
          <a:r>
            <a:rPr lang="ru-RU" sz="2000" b="0" i="0" kern="1200" baseline="0" dirty="0" smtClean="0">
              <a:latin typeface="Cambria" panose="02040503050406030204" pitchFamily="18" charset="0"/>
            </a:rPr>
            <a:t>по применению актуальных технологий для проведения ЕГЭ с участи</a:t>
          </a:r>
          <a:r>
            <a:rPr lang="ru-RU" sz="2000" b="1" i="0" kern="1200" baseline="0" dirty="0" smtClean="0">
              <a:latin typeface="Cambria" panose="02040503050406030204" pitchFamily="18" charset="0"/>
            </a:rPr>
            <a:t>е</a:t>
          </a:r>
          <a:r>
            <a:rPr lang="ru-RU" sz="2000" b="0" i="0" kern="1200" baseline="0" dirty="0" smtClean="0">
              <a:latin typeface="Cambria" panose="02040503050406030204" pitchFamily="18" charset="0"/>
            </a:rPr>
            <a:t>м обучающихся 11-х классов </a:t>
          </a:r>
          <a:r>
            <a:rPr lang="ru-RU" sz="3600" b="0" i="0" kern="1200" baseline="0" dirty="0" smtClean="0">
              <a:latin typeface="Cambria" panose="02040503050406030204" pitchFamily="18" charset="0"/>
            </a:rPr>
            <a:t>	</a:t>
          </a:r>
          <a:endParaRPr lang="ru-RU" sz="3600" kern="1200" dirty="0">
            <a:latin typeface="Cambria" panose="02040503050406030204" pitchFamily="18" charset="0"/>
          </a:endParaRPr>
        </a:p>
      </dsp:txBody>
      <dsp:txXfrm>
        <a:off x="138697" y="1975612"/>
        <a:ext cx="6371325" cy="1008797"/>
      </dsp:txXfrm>
    </dsp:sp>
    <dsp:sp modelId="{15F12644-4C4F-42B2-AAE7-5CB83F9B0B3E}">
      <dsp:nvSpPr>
        <dsp:cNvPr id="0" name=""/>
        <dsp:cNvSpPr/>
      </dsp:nvSpPr>
      <dsp:spPr>
        <a:xfrm rot="5400000">
          <a:off x="7314531" y="2425548"/>
          <a:ext cx="556256" cy="22224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Март, май                2019 г.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6481431" y="3285802"/>
        <a:ext cx="2195302" cy="501948"/>
      </dsp:txXfrm>
    </dsp:sp>
    <dsp:sp modelId="{933AC459-2CA9-4A6A-842A-7CDD9A07D4EA}">
      <dsp:nvSpPr>
        <dsp:cNvPr id="0" name=""/>
        <dsp:cNvSpPr/>
      </dsp:nvSpPr>
      <dsp:spPr>
        <a:xfrm>
          <a:off x="960" y="3189116"/>
          <a:ext cx="6480471" cy="695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>
              <a:latin typeface="Cambria" panose="02040503050406030204" pitchFamily="18" charset="0"/>
            </a:rPr>
            <a:t>Тестирование системы видеонаблюдения 	</a:t>
          </a:r>
          <a:endParaRPr lang="ru-RU" sz="2400" kern="1200" dirty="0">
            <a:latin typeface="Cambria" panose="02040503050406030204" pitchFamily="18" charset="0"/>
          </a:endParaRPr>
        </a:p>
      </dsp:txBody>
      <dsp:txXfrm>
        <a:off x="34903" y="3223059"/>
        <a:ext cx="6412585" cy="627434"/>
      </dsp:txXfrm>
    </dsp:sp>
    <dsp:sp modelId="{22622AFF-91E1-499F-AC47-F3C141461275}">
      <dsp:nvSpPr>
        <dsp:cNvPr id="0" name=""/>
        <dsp:cNvSpPr/>
      </dsp:nvSpPr>
      <dsp:spPr>
        <a:xfrm rot="5400000">
          <a:off x="7314531" y="3155635"/>
          <a:ext cx="556256" cy="222245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ctr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baseline="0" dirty="0" smtClean="0">
              <a:latin typeface="Cambria" panose="02040503050406030204" pitchFamily="18" charset="0"/>
            </a:rPr>
            <a:t>в течение 2018/19  учебного года</a:t>
          </a:r>
          <a:endParaRPr lang="ru-RU" sz="1600" kern="1200" dirty="0">
            <a:latin typeface="Cambria" panose="02040503050406030204" pitchFamily="18" charset="0"/>
          </a:endParaRPr>
        </a:p>
      </dsp:txBody>
      <dsp:txXfrm rot="-5400000">
        <a:off x="6481431" y="4015889"/>
        <a:ext cx="2195302" cy="501948"/>
      </dsp:txXfrm>
    </dsp:sp>
    <dsp:sp modelId="{6EB91D99-E0FC-4602-89E0-B94A5B4BBCB0}">
      <dsp:nvSpPr>
        <dsp:cNvPr id="0" name=""/>
        <dsp:cNvSpPr/>
      </dsp:nvSpPr>
      <dsp:spPr>
        <a:xfrm>
          <a:off x="960" y="3919203"/>
          <a:ext cx="6480471" cy="695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>
              <a:latin typeface="Cambria" panose="02040503050406030204" pitchFamily="18" charset="0"/>
            </a:rPr>
            <a:t>Мониторинг технической готовности ППЭ 	</a:t>
          </a:r>
          <a:endParaRPr lang="ru-RU" sz="2400" kern="1200" dirty="0">
            <a:latin typeface="Cambria" panose="02040503050406030204" pitchFamily="18" charset="0"/>
          </a:endParaRPr>
        </a:p>
      </dsp:txBody>
      <dsp:txXfrm>
        <a:off x="34903" y="3953146"/>
        <a:ext cx="6412585" cy="6274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76497-85C7-45AB-84CE-B3AB4AC5282A}">
      <dsp:nvSpPr>
        <dsp:cNvPr id="0" name=""/>
        <dsp:cNvSpPr/>
      </dsp:nvSpPr>
      <dsp:spPr>
        <a:xfrm rot="5400000">
          <a:off x="6262043" y="-579209"/>
          <a:ext cx="955833" cy="212089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Февраль               2019 г.</a:t>
          </a:r>
          <a:endParaRPr lang="ru-RU" sz="1800" b="0" kern="1200" dirty="0">
            <a:latin typeface="Cambria" panose="02040503050406030204" pitchFamily="18" charset="0"/>
          </a:endParaRPr>
        </a:p>
      </dsp:txBody>
      <dsp:txXfrm rot="-5400000">
        <a:off x="5679515" y="49979"/>
        <a:ext cx="2074230" cy="862513"/>
      </dsp:txXfrm>
    </dsp:sp>
    <dsp:sp modelId="{A0B4F330-B186-45C9-BFB3-88194DF347C0}">
      <dsp:nvSpPr>
        <dsp:cNvPr id="0" name=""/>
        <dsp:cNvSpPr/>
      </dsp:nvSpPr>
      <dsp:spPr>
        <a:xfrm>
          <a:off x="569" y="26420"/>
          <a:ext cx="5678945" cy="9096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>
              <a:latin typeface="Cambria" panose="02040503050406030204" pitchFamily="18" charset="0"/>
            </a:rPr>
            <a:t>Всероссийская акция                                        «Единый день сдачи ЕГЭ родителями»</a:t>
          </a:r>
          <a:endParaRPr lang="ru-RU" sz="2400" b="0" kern="1200" dirty="0">
            <a:latin typeface="Cambria" panose="02040503050406030204" pitchFamily="18" charset="0"/>
          </a:endParaRPr>
        </a:p>
      </dsp:txBody>
      <dsp:txXfrm>
        <a:off x="44974" y="70825"/>
        <a:ext cx="5590135" cy="820821"/>
      </dsp:txXfrm>
    </dsp:sp>
    <dsp:sp modelId="{6112E770-0A00-41DE-8060-88B4122C64A6}">
      <dsp:nvSpPr>
        <dsp:cNvPr id="0" name=""/>
        <dsp:cNvSpPr/>
      </dsp:nvSpPr>
      <dsp:spPr>
        <a:xfrm rot="5400000">
          <a:off x="6262043" y="436364"/>
          <a:ext cx="955833" cy="212089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Март- апрель 2019 г.</a:t>
          </a:r>
        </a:p>
      </dsp:txBody>
      <dsp:txXfrm rot="-5400000">
        <a:off x="5679515" y="1065552"/>
        <a:ext cx="2074230" cy="862513"/>
      </dsp:txXfrm>
    </dsp:sp>
    <dsp:sp modelId="{31E1A9C9-D385-4AF4-BB09-70F9EFE15DBD}">
      <dsp:nvSpPr>
        <dsp:cNvPr id="0" name=""/>
        <dsp:cNvSpPr/>
      </dsp:nvSpPr>
      <dsp:spPr>
        <a:xfrm>
          <a:off x="569" y="1054968"/>
          <a:ext cx="5678945" cy="88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Всероссийская акция                                              «100 баллов для Победы»</a:t>
          </a:r>
        </a:p>
      </dsp:txBody>
      <dsp:txXfrm>
        <a:off x="43707" y="1098106"/>
        <a:ext cx="5592669" cy="797404"/>
      </dsp:txXfrm>
    </dsp:sp>
    <dsp:sp modelId="{E5364CB1-488B-4620-A4CC-FF7F8D5FFFA5}">
      <dsp:nvSpPr>
        <dsp:cNvPr id="0" name=""/>
        <dsp:cNvSpPr/>
      </dsp:nvSpPr>
      <dsp:spPr>
        <a:xfrm rot="5400000">
          <a:off x="6207283" y="1517784"/>
          <a:ext cx="955833" cy="22281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kern="1200" dirty="0" smtClean="0">
              <a:latin typeface="Cambria" panose="02040503050406030204" pitchFamily="18" charset="0"/>
            </a:rPr>
            <a:t>Март 2018 г.</a:t>
          </a:r>
          <a:endParaRPr lang="ru-RU" sz="1800" b="0" kern="1200" dirty="0">
            <a:latin typeface="Cambria" panose="02040503050406030204" pitchFamily="18" charset="0"/>
          </a:endParaRPr>
        </a:p>
      </dsp:txBody>
      <dsp:txXfrm rot="-5400000">
        <a:off x="5571123" y="2200604"/>
        <a:ext cx="2181493" cy="862513"/>
      </dsp:txXfrm>
    </dsp:sp>
    <dsp:sp modelId="{C1E75B52-D0EC-4921-BB73-40B72E0F60F8}">
      <dsp:nvSpPr>
        <dsp:cNvPr id="0" name=""/>
        <dsp:cNvSpPr/>
      </dsp:nvSpPr>
      <dsp:spPr>
        <a:xfrm>
          <a:off x="65876" y="2034465"/>
          <a:ext cx="5570553" cy="11947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latin typeface="Cambria" panose="02040503050406030204" pitchFamily="18" charset="0"/>
            </a:rPr>
            <a:t>Открытые уроки </a:t>
          </a:r>
          <a:r>
            <a:rPr lang="ru-RU" sz="2000" b="0" kern="1200" dirty="0" smtClean="0">
              <a:latin typeface="Cambria" panose="02040503050406030204" pitchFamily="18" charset="0"/>
            </a:rPr>
            <a:t>руководителей ОИВ                       для 5-8 классов </a:t>
          </a:r>
          <a:r>
            <a:rPr lang="ru-RU" sz="2000" b="0" kern="1200" dirty="0">
              <a:latin typeface="Cambria" panose="02040503050406030204" pitchFamily="18" charset="0"/>
            </a:rPr>
            <a:t>«Что такое экзамены и для чего они нужны» (ВПР</a:t>
          </a:r>
          <a:r>
            <a:rPr lang="ru-RU" sz="2000" b="0" kern="1200" dirty="0" smtClean="0">
              <a:latin typeface="Cambria" panose="02040503050406030204" pitchFamily="18" charset="0"/>
            </a:rPr>
            <a:t>, ОГЭ, </a:t>
          </a:r>
          <a:r>
            <a:rPr lang="ru-RU" sz="2000" b="0" kern="1200" dirty="0">
              <a:latin typeface="Cambria" panose="02040503050406030204" pitchFamily="18" charset="0"/>
            </a:rPr>
            <a:t>ЕГЭ)</a:t>
          </a:r>
        </a:p>
      </dsp:txBody>
      <dsp:txXfrm>
        <a:off x="124201" y="2092790"/>
        <a:ext cx="5453903" cy="1078142"/>
      </dsp:txXfrm>
    </dsp:sp>
    <dsp:sp modelId="{7B3BE292-B90B-4636-9EE0-0734B716FEE4}">
      <dsp:nvSpPr>
        <dsp:cNvPr id="0" name=""/>
        <dsp:cNvSpPr/>
      </dsp:nvSpPr>
      <dsp:spPr>
        <a:xfrm rot="5400000">
          <a:off x="6262043" y="2706469"/>
          <a:ext cx="955833" cy="212089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Май 2019 г.</a:t>
          </a:r>
          <a:endParaRPr lang="ru-RU" sz="1800" b="0" kern="1200" dirty="0">
            <a:latin typeface="Cambria" panose="02040503050406030204" pitchFamily="18" charset="0"/>
          </a:endParaRPr>
        </a:p>
      </dsp:txBody>
      <dsp:txXfrm rot="-5400000">
        <a:off x="5679515" y="3335657"/>
        <a:ext cx="2074230" cy="862513"/>
      </dsp:txXfrm>
    </dsp:sp>
    <dsp:sp modelId="{9C90A19F-4505-4BE0-B9BC-BF47641227F0}">
      <dsp:nvSpPr>
        <dsp:cNvPr id="0" name=""/>
        <dsp:cNvSpPr/>
      </dsp:nvSpPr>
      <dsp:spPr>
        <a:xfrm>
          <a:off x="569" y="3327099"/>
          <a:ext cx="5678945" cy="8796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«Горячая линия» по вопросам подготовки                   и проведения ГИА</a:t>
          </a:r>
          <a:r>
            <a:rPr lang="ru-RU" sz="4000" b="0" i="0" kern="1200" baseline="0" dirty="0" smtClean="0">
              <a:latin typeface="Cambria" panose="02040503050406030204" pitchFamily="18" charset="0"/>
            </a:rPr>
            <a:t>	</a:t>
          </a:r>
          <a:endParaRPr lang="ru-RU" sz="4000" b="0" kern="1200" dirty="0">
            <a:latin typeface="Cambria" panose="02040503050406030204" pitchFamily="18" charset="0"/>
          </a:endParaRPr>
        </a:p>
      </dsp:txBody>
      <dsp:txXfrm>
        <a:off x="43509" y="3370039"/>
        <a:ext cx="5593065" cy="79374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8561F-7B4C-4F19-A8EC-58190CC86A72}">
      <dsp:nvSpPr>
        <dsp:cNvPr id="0" name=""/>
        <dsp:cNvSpPr/>
      </dsp:nvSpPr>
      <dsp:spPr>
        <a:xfrm rot="5400000">
          <a:off x="5950412" y="141668"/>
          <a:ext cx="1616887" cy="17378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Ноябрь-декабрь 2018 г.</a:t>
          </a:r>
          <a:endParaRPr lang="ru-RU" sz="1800" kern="1200" dirty="0">
            <a:latin typeface="Cambria" panose="02040503050406030204" pitchFamily="18" charset="0"/>
          </a:endParaRPr>
        </a:p>
      </dsp:txBody>
      <dsp:txXfrm rot="-5400000">
        <a:off x="5889919" y="281091"/>
        <a:ext cx="1658943" cy="1459027"/>
      </dsp:txXfrm>
    </dsp:sp>
    <dsp:sp modelId="{281A7998-8BDA-4734-8843-22D6B08FD67F}">
      <dsp:nvSpPr>
        <dsp:cNvPr id="0" name=""/>
        <dsp:cNvSpPr/>
      </dsp:nvSpPr>
      <dsp:spPr>
        <a:xfrm>
          <a:off x="733" y="50"/>
          <a:ext cx="5889185" cy="20211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Разработка методических документов, рекомендуемых  Рособрнадзором                                      к использованию при организации                                  и проведении ГИА 	</a:t>
          </a:r>
          <a:endParaRPr lang="ru-RU" sz="2000" kern="1200" dirty="0">
            <a:latin typeface="Cambria" panose="02040503050406030204" pitchFamily="18" charset="0"/>
          </a:endParaRPr>
        </a:p>
      </dsp:txBody>
      <dsp:txXfrm>
        <a:off x="99395" y="98712"/>
        <a:ext cx="5691861" cy="1823785"/>
      </dsp:txXfrm>
    </dsp:sp>
    <dsp:sp modelId="{194BEB2F-68A1-4EAC-BE75-3245AAA3524B}">
      <dsp:nvSpPr>
        <dsp:cNvPr id="0" name=""/>
        <dsp:cNvSpPr/>
      </dsp:nvSpPr>
      <dsp:spPr>
        <a:xfrm rot="5400000">
          <a:off x="5950412" y="2263833"/>
          <a:ext cx="1616887" cy="17378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baseline="0" dirty="0" smtClean="0">
              <a:latin typeface="Cambria" panose="02040503050406030204" pitchFamily="18" charset="0"/>
            </a:rPr>
            <a:t>Январь-февраль 2019 г.</a:t>
          </a:r>
          <a:endParaRPr lang="ru-RU" sz="1800" kern="1200" dirty="0">
            <a:latin typeface="Cambria" panose="02040503050406030204" pitchFamily="18" charset="0"/>
          </a:endParaRPr>
        </a:p>
      </dsp:txBody>
      <dsp:txXfrm rot="-5400000">
        <a:off x="5889919" y="2403256"/>
        <a:ext cx="1658943" cy="1459027"/>
      </dsp:txXfrm>
    </dsp:sp>
    <dsp:sp modelId="{3352AB0E-1DB6-4B43-A45E-2E3CE80E4317}">
      <dsp:nvSpPr>
        <dsp:cNvPr id="0" name=""/>
        <dsp:cNvSpPr/>
      </dsp:nvSpPr>
      <dsp:spPr>
        <a:xfrm>
          <a:off x="733" y="2122215"/>
          <a:ext cx="5889185" cy="20211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Cambria" panose="02040503050406030204" pitchFamily="18" charset="0"/>
            </a:rPr>
            <a:t>Представление на согласование в Рособрнадзор председателей ПК субъектов Российской Федерации	</a:t>
          </a:r>
          <a:endParaRPr lang="ru-RU" sz="2000" kern="1200" dirty="0">
            <a:latin typeface="Cambria" panose="02040503050406030204" pitchFamily="18" charset="0"/>
          </a:endParaRPr>
        </a:p>
      </dsp:txBody>
      <dsp:txXfrm>
        <a:off x="99395" y="2220877"/>
        <a:ext cx="5691861" cy="1823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1A5E8-A043-4966-BB65-BCFC45237687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73D68-BE3A-4D96-8953-96B2241483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835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4BD47-625B-4571-BB61-6B062A16A189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41155-ECE3-44A3-98DB-580A09BBDD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335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4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247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045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FA0CE-BBE8-4342-960C-C3347413557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20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9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02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Фигура"/>
          <p:cNvSpPr/>
          <p:nvPr/>
        </p:nvSpPr>
        <p:spPr>
          <a:xfrm rot="10800000">
            <a:off x="175829" y="5908408"/>
            <a:ext cx="761478" cy="761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980"/>
                </a:lnTo>
                <a:lnTo>
                  <a:pt x="17620" y="3980"/>
                </a:lnTo>
                <a:lnTo>
                  <a:pt x="1762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D5D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</a:endParaRPr>
          </a:p>
        </p:txBody>
      </p:sp>
      <p:grpSp>
        <p:nvGrpSpPr>
          <p:cNvPr id="1069" name="Группа"/>
          <p:cNvGrpSpPr/>
          <p:nvPr/>
        </p:nvGrpSpPr>
        <p:grpSpPr>
          <a:xfrm>
            <a:off x="10449409" y="-24245"/>
            <a:ext cx="1497743" cy="1194044"/>
            <a:chOff x="0" y="0"/>
            <a:chExt cx="2995483" cy="2388086"/>
          </a:xfrm>
        </p:grpSpPr>
        <p:sp>
          <p:nvSpPr>
            <p:cNvPr id="1067" name="Прямоугольник"/>
            <p:cNvSpPr/>
            <p:nvPr/>
          </p:nvSpPr>
          <p:spPr>
            <a:xfrm>
              <a:off x="590304" y="0"/>
              <a:ext cx="1814859" cy="2113704"/>
            </a:xfrm>
            <a:prstGeom prst="rect">
              <a:avLst/>
            </a:prstGeom>
            <a:solidFill>
              <a:srgbClr val="CC232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609600">
                <a:spcBef>
                  <a:spcPts val="350"/>
                </a:spcBef>
                <a:defRPr sz="2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68" name="logo.png" descr="logo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b="23440"/>
            <a:stretch>
              <a:fillRect/>
            </a:stretch>
          </p:blipFill>
          <p:spPr>
            <a:xfrm>
              <a:off x="-1" y="718551"/>
              <a:ext cx="2995485" cy="16695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91525" y="1065574"/>
            <a:ext cx="10060682" cy="569735"/>
          </a:xfrm>
          <a:prstGeom prst="rect">
            <a:avLst/>
          </a:prstGeom>
        </p:spPr>
        <p:txBody>
          <a:bodyPr/>
          <a:lstStyle>
            <a:lvl1pPr>
              <a:defRPr sz="1850">
                <a:solidFill>
                  <a:srgbClr val="404040"/>
                </a:solidFill>
              </a:defRPr>
            </a:lvl1pPr>
            <a:lvl2pPr marL="511799" indent="-283199">
              <a:defRPr sz="1850">
                <a:solidFill>
                  <a:srgbClr val="404040"/>
                </a:solidFill>
              </a:defRPr>
            </a:lvl2pPr>
            <a:lvl3pPr marL="721519" indent="-264319">
              <a:defRPr sz="1850">
                <a:solidFill>
                  <a:srgbClr val="404040"/>
                </a:solidFill>
              </a:defRPr>
            </a:lvl3pPr>
            <a:lvl4pPr marL="1002982" indent="-317182">
              <a:defRPr sz="1850">
                <a:solidFill>
                  <a:srgbClr val="404040"/>
                </a:solidFill>
              </a:defRPr>
            </a:lvl4pPr>
            <a:lvl5pPr marL="1231582" indent="-317182">
              <a:defRPr sz="1850"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71" name="Title Text"/>
          <p:cNvSpPr txBox="1">
            <a:spLocks noGrp="1"/>
          </p:cNvSpPr>
          <p:nvPr>
            <p:ph type="title"/>
          </p:nvPr>
        </p:nvSpPr>
        <p:spPr>
          <a:xfrm>
            <a:off x="391524" y="339869"/>
            <a:ext cx="8276393" cy="69512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30405" y="6357997"/>
            <a:ext cx="221586" cy="21853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148552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Вариант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Фигура"/>
          <p:cNvSpPr/>
          <p:nvPr/>
        </p:nvSpPr>
        <p:spPr>
          <a:xfrm rot="10800000">
            <a:off x="175829" y="5908408"/>
            <a:ext cx="761478" cy="761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980"/>
                </a:lnTo>
                <a:lnTo>
                  <a:pt x="17620" y="3980"/>
                </a:lnTo>
                <a:lnTo>
                  <a:pt x="1762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D5D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</a:endParaRPr>
          </a:p>
        </p:txBody>
      </p:sp>
      <p:grpSp>
        <p:nvGrpSpPr>
          <p:cNvPr id="867" name="Группа"/>
          <p:cNvGrpSpPr/>
          <p:nvPr/>
        </p:nvGrpSpPr>
        <p:grpSpPr>
          <a:xfrm>
            <a:off x="10449409" y="-24245"/>
            <a:ext cx="1497743" cy="1194044"/>
            <a:chOff x="0" y="0"/>
            <a:chExt cx="2995483" cy="2388086"/>
          </a:xfrm>
        </p:grpSpPr>
        <p:sp>
          <p:nvSpPr>
            <p:cNvPr id="865" name="Прямоугольник"/>
            <p:cNvSpPr/>
            <p:nvPr/>
          </p:nvSpPr>
          <p:spPr>
            <a:xfrm>
              <a:off x="590304" y="0"/>
              <a:ext cx="1814859" cy="2113704"/>
            </a:xfrm>
            <a:prstGeom prst="rect">
              <a:avLst/>
            </a:prstGeom>
            <a:solidFill>
              <a:srgbClr val="CC232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609600">
                <a:spcBef>
                  <a:spcPts val="350"/>
                </a:spcBef>
                <a:defRPr sz="2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66" name="logo.png" descr="logo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b="23440"/>
            <a:stretch>
              <a:fillRect/>
            </a:stretch>
          </p:blipFill>
          <p:spPr>
            <a:xfrm>
              <a:off x="-1" y="718551"/>
              <a:ext cx="2995485" cy="16695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6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086230" y="2090819"/>
            <a:ext cx="4599521" cy="3809115"/>
          </a:xfrm>
          <a:prstGeom prst="rect">
            <a:avLst/>
          </a:prstGeom>
        </p:spPr>
        <p:txBody>
          <a:bodyPr/>
          <a:lstStyle>
            <a:lvl1pPr>
              <a:defRPr sz="2100" b="1"/>
            </a:lvl1pPr>
            <a:lvl2pPr marL="550069" indent="-321469">
              <a:defRPr sz="2100" b="1"/>
            </a:lvl2pPr>
            <a:lvl3pPr marL="757238" indent="-300038">
              <a:defRPr sz="2100" b="1"/>
            </a:lvl3pPr>
            <a:lvl4pPr marL="1045844" indent="-360044">
              <a:defRPr sz="2100" b="1"/>
            </a:lvl4pPr>
            <a:lvl5pPr marL="1274444" indent="-360044">
              <a:defRPr sz="21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9" name="Текст 7"/>
          <p:cNvSpPr>
            <a:spLocks noGrp="1"/>
          </p:cNvSpPr>
          <p:nvPr>
            <p:ph type="body" sz="quarter" idx="13"/>
          </p:nvPr>
        </p:nvSpPr>
        <p:spPr>
          <a:xfrm>
            <a:off x="391524" y="1065574"/>
            <a:ext cx="10060682" cy="569735"/>
          </a:xfrm>
          <a:prstGeom prst="rect">
            <a:avLst/>
          </a:prstGeom>
        </p:spPr>
        <p:txBody>
          <a:bodyPr/>
          <a:lstStyle/>
          <a:p>
            <a:pPr>
              <a:defRPr sz="3700">
                <a:solidFill>
                  <a:srgbClr val="404040"/>
                </a:solidFill>
              </a:defRPr>
            </a:pPr>
            <a:endParaRPr/>
          </a:p>
        </p:txBody>
      </p:sp>
      <p:sp>
        <p:nvSpPr>
          <p:cNvPr id="870" name="Title Text"/>
          <p:cNvSpPr txBox="1">
            <a:spLocks noGrp="1"/>
          </p:cNvSpPr>
          <p:nvPr>
            <p:ph type="title"/>
          </p:nvPr>
        </p:nvSpPr>
        <p:spPr>
          <a:xfrm>
            <a:off x="391524" y="339869"/>
            <a:ext cx="8276393" cy="69512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30405" y="6357997"/>
            <a:ext cx="221586" cy="21853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336753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езис с фото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Title Text"/>
          <p:cNvSpPr txBox="1">
            <a:spLocks noGrp="1"/>
          </p:cNvSpPr>
          <p:nvPr>
            <p:ph type="title"/>
          </p:nvPr>
        </p:nvSpPr>
        <p:spPr>
          <a:xfrm>
            <a:off x="6893285" y="2526899"/>
            <a:ext cx="4445002" cy="761368"/>
          </a:xfrm>
          <a:prstGeom prst="rect">
            <a:avLst/>
          </a:prstGeom>
        </p:spPr>
        <p:txBody>
          <a:bodyPr lIns="121912" tIns="121912" rIns="121912" bIns="121912" anchor="ctr"/>
          <a:lstStyle>
            <a:lvl1pPr>
              <a:defRPr sz="400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93285" y="3307936"/>
            <a:ext cx="4445002" cy="10231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9" name="Рисунок 4"/>
          <p:cNvSpPr>
            <a:spLocks noGrp="1"/>
          </p:cNvSpPr>
          <p:nvPr>
            <p:ph type="pic" idx="13"/>
          </p:nvPr>
        </p:nvSpPr>
        <p:spPr>
          <a:xfrm>
            <a:off x="1" y="1"/>
            <a:ext cx="6086879" cy="6858000"/>
          </a:xfrm>
          <a:prstGeom prst="rect">
            <a:avLst/>
          </a:prstGeom>
        </p:spPr>
        <p:txBody>
          <a:bodyPr lIns="91436" tIns="45720" rIns="91436" bIns="45720">
            <a:noAutofit/>
          </a:bodyPr>
          <a:lstStyle/>
          <a:p>
            <a:endParaRPr/>
          </a:p>
        </p:txBody>
      </p:sp>
      <p:sp>
        <p:nvSpPr>
          <p:cNvPr id="59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17741" y="6357998"/>
            <a:ext cx="234252" cy="23083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47334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27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63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10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59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226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377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33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3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1385A-69A9-4C6F-BF19-DB50FFD7B864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D64E7-5BA5-4687-9E05-BB08A32851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05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regulation.gov.ru/projects#search=%D0%95%D0%93%D0%AD%20%D1%80%D0%B0%D1%81%D0%BF%D0%B8%D1%81%D0%B0%D0%BD%D0%B8%D0%B5" TargetMode="Externa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0"/>
            <a:ext cx="1228725" cy="13335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85603" y="1013255"/>
            <a:ext cx="12192000" cy="3764691"/>
          </a:xfrm>
          <a:noFill/>
          <a:effectLst>
            <a:outerShdw blurRad="57150" dist="19050" dir="5400000" algn="ctr" rotWithShape="0">
              <a:srgbClr val="000000"/>
            </a:outerShdw>
          </a:effectLst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/>
            </a:r>
            <a:b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Организационное и технологическое сопровождение государственной итоговой аттестации 2019 года: 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календарь  образовательных событий при подготовке к ГИА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8383" y="5207900"/>
            <a:ext cx="1202644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Мухаметов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 Айрат 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Ринатович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, директор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ГБУ «Республиканский центр мониторинга качества образования»</a:t>
            </a:r>
          </a:p>
        </p:txBody>
      </p:sp>
      <p:sp>
        <p:nvSpPr>
          <p:cNvPr id="6" name="Прямоугольник с двумя вырезанными противолежащими углами 1"/>
          <p:cNvSpPr/>
          <p:nvPr/>
        </p:nvSpPr>
        <p:spPr>
          <a:xfrm>
            <a:off x="3695011" y="6338384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0"/>
            <a:ext cx="12287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7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102" name="Picture 6" descr="http://www.jemome.com/cdn/2015/05/3d-people-clip-art-checklist_18506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6" y="2407322"/>
            <a:ext cx="2444933" cy="327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1"/>
          <p:cNvSpPr>
            <a:spLocks noGrp="1"/>
          </p:cNvSpPr>
          <p:nvPr>
            <p:ph type="body" sz="quarter" idx="1"/>
          </p:nvPr>
        </p:nvSpPr>
        <p:spPr>
          <a:xfrm>
            <a:off x="391527" y="1365624"/>
            <a:ext cx="11238498" cy="569735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Тренировочные мероприятия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60963382"/>
              </p:ext>
            </p:extLst>
          </p:nvPr>
        </p:nvGraphicFramePr>
        <p:xfrm>
          <a:off x="391527" y="1935359"/>
          <a:ext cx="8704849" cy="4615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467724" y="416070"/>
            <a:ext cx="10181226" cy="695128"/>
          </a:xfrm>
          <a:prstGeom prst="rect">
            <a:avLst/>
          </a:prstGeom>
        </p:spPr>
        <p:txBody>
          <a:bodyPr vert="horz" lIns="108853" tIns="54426" rIns="108853" bIns="54426" rtlCol="0" anchor="ctr">
            <a:noAutofit/>
          </a:bodyPr>
          <a:lstStyle/>
          <a:p>
            <a:pPr algn="ctr" defTabSz="1088524">
              <a:spcBef>
                <a:spcPct val="0"/>
              </a:spcBef>
              <a:defRPr/>
            </a:pP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в 2018/19 учебном году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806" y="-95089"/>
            <a:ext cx="12287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497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"/>
          </p:nvPr>
        </p:nvSpPr>
        <p:spPr>
          <a:xfrm>
            <a:off x="391527" y="1365624"/>
            <a:ext cx="11238498" cy="569735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PR</a:t>
            </a:r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-акции</a:t>
            </a: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91524" y="339870"/>
            <a:ext cx="10181226" cy="695128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в 2018/19 учебном году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06802154"/>
              </p:ext>
            </p:extLst>
          </p:nvPr>
        </p:nvGraphicFramePr>
        <p:xfrm>
          <a:off x="561976" y="1847850"/>
          <a:ext cx="7800975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0" name="Picture 2" descr="http://st4.styapokupayu.ru/images/news/000/145/571_original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976" y="2756095"/>
            <a:ext cx="2105025" cy="275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902" y="-121862"/>
            <a:ext cx="1228725" cy="1333500"/>
          </a:xfrm>
          <a:prstGeom prst="rect">
            <a:avLst/>
          </a:prstGeom>
        </p:spPr>
      </p:pic>
      <p:sp>
        <p:nvSpPr>
          <p:cNvPr id="8" name="Прямоугольник с двумя вырезанными противолежащими углами 1"/>
          <p:cNvSpPr/>
          <p:nvPr/>
        </p:nvSpPr>
        <p:spPr>
          <a:xfrm>
            <a:off x="3756808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832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"/>
          </p:nvPr>
        </p:nvSpPr>
        <p:spPr>
          <a:xfrm>
            <a:off x="391527" y="1365624"/>
            <a:ext cx="11238498" cy="569735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Методическое сопровождение</a:t>
            </a: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91524" y="339870"/>
            <a:ext cx="10181226" cy="695128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в 2018/19 учебном году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91905000"/>
              </p:ext>
            </p:extLst>
          </p:nvPr>
        </p:nvGraphicFramePr>
        <p:xfrm>
          <a:off x="391524" y="2095501"/>
          <a:ext cx="7628526" cy="4143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7" name="Picture 3" descr="https://www.memotest.ru/ImageUpload/aafafdbc-a347-49bf-afef-d5e2edf38f9a/1f04d9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0" y="2533650"/>
            <a:ext cx="2571750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32" y="-133189"/>
            <a:ext cx="1228725" cy="1333500"/>
          </a:xfrm>
          <a:prstGeom prst="rect">
            <a:avLst/>
          </a:prstGeom>
        </p:spPr>
      </p:pic>
      <p:sp>
        <p:nvSpPr>
          <p:cNvPr id="8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0241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1"/>
          </p:nvPr>
        </p:nvSpPr>
        <p:spPr>
          <a:xfrm>
            <a:off x="978946" y="2090819"/>
            <a:ext cx="9706805" cy="380911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/>
              <a:t>Расписание государственной итоговой аттестации (ГИА) для выпускников 9 и 11 классов не претерпит серьезных изменений по сравнению с прошлым годом</a:t>
            </a:r>
            <a:r>
              <a:rPr lang="ru-RU" i="1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ЕГЭ в 2019 году традиционно пройдет в три этапа: досрочный (с 20 марта по 10 апреля), основной (с 27 мая по 1 июля) и дополнительный (с 3 по 20 </a:t>
            </a:r>
            <a:r>
              <a:rPr lang="ru-RU" dirty="0" smtClean="0"/>
              <a:t>сентября)</a:t>
            </a:r>
          </a:p>
          <a:p>
            <a:r>
              <a:rPr lang="ru-RU" dirty="0"/>
              <a:t>ОГЭ для выпускников 9 классов также пройдет в три этапа: досрочный (с 22 апреля по 14 мая), основной (с 24 мая по 2 июля) и дополнительный (с 3 по 21 сентября).</a:t>
            </a:r>
          </a:p>
          <a:p>
            <a:r>
              <a:rPr lang="ru-RU" dirty="0"/>
              <a:t>Заявления на участие в ГИА-11 принимаются до 1 февраля 2019 года, на участие в ГИА-9 – до 1 марта 2019 года.</a:t>
            </a:r>
          </a:p>
          <a:p>
            <a:pPr marL="0" indent="0">
              <a:buNone/>
            </a:pPr>
            <a:r>
              <a:rPr lang="ru-RU" i="1" dirty="0"/>
              <a:t>Проекты опубликованы на </a:t>
            </a:r>
            <a:r>
              <a:rPr lang="ru-RU" i="1" dirty="0">
                <a:hlinkClick r:id="rId2"/>
              </a:rPr>
              <a:t>Федеральном портале проектов нормативных правовых актов для общественного обсуждения</a:t>
            </a:r>
            <a:r>
              <a:rPr lang="ru-RU" i="1" dirty="0"/>
              <a:t>, которое продлится до 29 декабря.</a:t>
            </a:r>
          </a:p>
          <a:p>
            <a:endParaRPr lang="ru-RU" b="0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1524" y="339869"/>
            <a:ext cx="10294227" cy="695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Размещены проекты </a:t>
            </a:r>
            <a:r>
              <a:rPr lang="ru-RU" b="1" dirty="0" smtClean="0">
                <a:solidFill>
                  <a:srgbClr val="FF0000"/>
                </a:solidFill>
              </a:rPr>
              <a:t>расписания ЕГЭ и ОГЭ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970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julya\Рабочий стол\Leva-stik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1832" y="43934"/>
            <a:ext cx="4553046" cy="4553046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1524000" y="308786"/>
            <a:ext cx="219932" cy="75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731838" algn="l"/>
              </a:tabLst>
            </a:pPr>
            <a:r>
              <a:rPr lang="ru-RU" sz="800">
                <a:latin typeface="Arial" pitchFamily="34" charset="0"/>
                <a:cs typeface="Arial" pitchFamily="34" charset="0"/>
              </a:rPr>
              <a:t/>
            </a:r>
            <a:br>
              <a:rPr lang="ru-RU" sz="800">
                <a:latin typeface="Arial" pitchFamily="34" charset="0"/>
                <a:cs typeface="Arial" pitchFamily="34" charset="0"/>
              </a:rPr>
            </a:br>
            <a:endParaRPr lang="ru-RU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731838" algn="l"/>
              </a:tabLs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1524001" y="7297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93412" y="4498068"/>
            <a:ext cx="8297376" cy="78817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CC42-1C63-48B5-A149-94427FA440C3}" type="slidenum">
              <a:rPr lang="ru-RU" smtClean="0"/>
              <a:t>14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43934"/>
            <a:ext cx="1228725" cy="1333500"/>
          </a:xfrm>
          <a:prstGeom prst="rect">
            <a:avLst/>
          </a:prstGeom>
        </p:spPr>
      </p:pic>
      <p:sp>
        <p:nvSpPr>
          <p:cNvPr id="9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4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1"/>
          </p:nvPr>
        </p:nvSpPr>
        <p:spPr>
          <a:xfrm>
            <a:off x="978946" y="2090819"/>
            <a:ext cx="9706805" cy="3809115"/>
          </a:xfrm>
        </p:spPr>
        <p:txBody>
          <a:bodyPr/>
          <a:lstStyle/>
          <a:p>
            <a:r>
              <a:rPr lang="ru-RU" dirty="0" smtClean="0"/>
              <a:t>Приказ Министерства просвещения Российской Федерации и Федеральной службы по надзору в сфере образования и науки от 7 ноября 2018 года № 190/1512 «Об утверждении Порядка проведения государственной итоговой аттестации по основным общеобразовательным программам среднего общего образования»</a:t>
            </a:r>
            <a:endParaRPr lang="ru-RU" dirty="0"/>
          </a:p>
          <a:p>
            <a:r>
              <a:rPr lang="ru-RU" dirty="0"/>
              <a:t>Приказ Министерства просвещения Российской Федерации и Федеральной службы по надзору в сфере образования и науки от 7 ноября 2018 года № </a:t>
            </a:r>
            <a:r>
              <a:rPr lang="ru-RU" dirty="0" smtClean="0"/>
              <a:t>189/1513 </a:t>
            </a:r>
            <a:r>
              <a:rPr lang="ru-RU" dirty="0"/>
              <a:t>«Об утверждении Порядка проведения государственной итоговой аттестации по основным общеобразовательным программам </a:t>
            </a:r>
            <a:r>
              <a:rPr lang="ru-RU" dirty="0" smtClean="0"/>
              <a:t>основного </a:t>
            </a:r>
            <a:r>
              <a:rPr lang="ru-RU" dirty="0"/>
              <a:t>общего образования</a:t>
            </a:r>
            <a:r>
              <a:rPr lang="ru-RU" dirty="0" smtClean="0"/>
              <a:t>»</a:t>
            </a:r>
          </a:p>
          <a:p>
            <a:pPr marL="0" indent="0">
              <a:buNone/>
            </a:pPr>
            <a:r>
              <a:rPr lang="ru-RU" b="0" i="1" dirty="0" smtClean="0"/>
              <a:t>Зарегистрированы в Министерстве юстиции РФ   10 декабря 2018 года</a:t>
            </a:r>
            <a:endParaRPr lang="ru-RU" b="0" i="1" dirty="0"/>
          </a:p>
          <a:p>
            <a:endParaRPr lang="ru-RU" b="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о проведению государственной итоговой аттестации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1524" y="339869"/>
            <a:ext cx="10294227" cy="695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Утверждены новые основные документы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8718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/>
          </p:nvPr>
        </p:nvGraphicFramePr>
        <p:xfrm>
          <a:off x="533155" y="1562100"/>
          <a:ext cx="11182595" cy="493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0" y="1065213"/>
            <a:ext cx="10059988" cy="49688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Общие изменения в Порядке ГИА-9 и Порядке ГИА-11</a:t>
            </a:r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339725"/>
            <a:ext cx="8275638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700" dirty="0">
                <a:latin typeface="Cambria" panose="02040503050406030204" pitchFamily="18" charset="0"/>
              </a:rPr>
              <a:t>Изменения в НПА</a:t>
            </a:r>
          </a:p>
        </p:txBody>
      </p:sp>
    </p:spTree>
    <p:extLst>
      <p:ext uri="{BB962C8B-B14F-4D97-AF65-F5344CB8AC3E}">
        <p14:creationId xmlns:p14="http://schemas.microsoft.com/office/powerpoint/2010/main" val="180665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/>
          </p:nvPr>
        </p:nvGraphicFramePr>
        <p:xfrm>
          <a:off x="533155" y="1635309"/>
          <a:ext cx="11144495" cy="468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0" y="1065213"/>
            <a:ext cx="10059988" cy="56991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Основные изменения в Порядке ГИА-9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339725"/>
            <a:ext cx="8275638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700" dirty="0">
                <a:latin typeface="Cambria" panose="02040503050406030204" pitchFamily="18" charset="0"/>
              </a:rPr>
              <a:t>Изменения в НПА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30749"/>
            <a:ext cx="1228725" cy="1333500"/>
          </a:xfrm>
          <a:prstGeom prst="rect">
            <a:avLst/>
          </a:prstGeom>
        </p:spPr>
      </p:pic>
      <p:sp>
        <p:nvSpPr>
          <p:cNvPr id="8" name="Прямоугольник с двумя вырезанными противолежащими углами 1"/>
          <p:cNvSpPr/>
          <p:nvPr/>
        </p:nvSpPr>
        <p:spPr>
          <a:xfrm>
            <a:off x="3821832" y="6407469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135560" y="-27384"/>
            <a:ext cx="89289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Перспективы 2019-2022 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52600" y="692696"/>
            <a:ext cx="8951912" cy="101418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lvl="0" algn="ctr"/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Итоговое собеседование по русскому языку </a:t>
            </a:r>
            <a:b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как допуск к ГИА-9 (ОГЭ)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919536" y="1844040"/>
            <a:ext cx="8784976" cy="146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 algn="just" defTabSz="627063">
              <a:spcBef>
                <a:spcPts val="600"/>
              </a:spcBef>
              <a:buFont typeface="Wingdings" pitchFamily="2" charset="2"/>
              <a:buChar char="Ø"/>
              <a:tabLst>
                <a:tab pos="361950" algn="l"/>
                <a:tab pos="446088" algn="l"/>
              </a:tabLst>
            </a:pPr>
            <a:r>
              <a:rPr lang="ru-RU" sz="2400" dirty="0"/>
              <a:t>разработка модели итогового собеседования в течение 2-х лет</a:t>
            </a:r>
          </a:p>
          <a:p>
            <a:pPr marL="342900" indent="-342900" algn="just" defTabSz="627063">
              <a:spcBef>
                <a:spcPts val="600"/>
              </a:spcBef>
              <a:buFont typeface="Wingdings" pitchFamily="2" charset="2"/>
              <a:buChar char="Ø"/>
              <a:tabLst>
                <a:tab pos="361950" algn="l"/>
                <a:tab pos="446088" algn="l"/>
              </a:tabLst>
            </a:pPr>
            <a:r>
              <a:rPr lang="ru-RU" sz="2400" dirty="0"/>
              <a:t>множественные локальные и широкомасштабные апробации</a:t>
            </a:r>
          </a:p>
          <a:p>
            <a:pPr marL="342900" indent="-342900" algn="just" defTabSz="627063">
              <a:spcBef>
                <a:spcPts val="600"/>
              </a:spcBef>
              <a:buFont typeface="Wingdings" pitchFamily="2" charset="2"/>
              <a:buChar char="Ø"/>
              <a:tabLst>
                <a:tab pos="361950" algn="l"/>
                <a:tab pos="446088" algn="l"/>
              </a:tabLst>
            </a:pPr>
            <a:r>
              <a:rPr lang="ru-RU" sz="2400" dirty="0"/>
              <a:t>2019 г. – введение процедуры в штатный режим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52600" y="3501008"/>
            <a:ext cx="8951912" cy="280831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 algn="just" defTabSz="627063">
              <a:spcBef>
                <a:spcPts val="600"/>
              </a:spcBef>
              <a:tabLst>
                <a:tab pos="361950" algn="l"/>
                <a:tab pos="446088" algn="l"/>
              </a:tabLst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АКЦЕНТЫ:</a:t>
            </a:r>
          </a:p>
          <a:p>
            <a:pPr marL="457200" indent="-457200" algn="just" defTabSz="627063">
              <a:spcBef>
                <a:spcPts val="600"/>
              </a:spcBef>
              <a:buFont typeface="+mj-lt"/>
              <a:buAutoNum type="arabicParenR"/>
              <a:tabLst>
                <a:tab pos="361950" algn="l"/>
                <a:tab pos="446088" algn="l"/>
              </a:tabLst>
            </a:pPr>
            <a:r>
              <a:rPr lang="ru-RU" sz="2000" dirty="0"/>
              <a:t>это </a:t>
            </a:r>
            <a:r>
              <a:rPr lang="ru-RU" sz="2000" b="1" dirty="0"/>
              <a:t>не «устная часть» ОГЭ по русскому языку, </a:t>
            </a:r>
            <a:br>
              <a:rPr lang="ru-RU" sz="2000" b="1" dirty="0"/>
            </a:br>
            <a:r>
              <a:rPr lang="ru-RU" sz="2000" dirty="0"/>
              <a:t>а самостоятельная процедура допуска к ГИА</a:t>
            </a:r>
          </a:p>
          <a:p>
            <a:pPr marL="457200" indent="-457200" algn="just" defTabSz="627063">
              <a:spcBef>
                <a:spcPts val="600"/>
              </a:spcBef>
              <a:buFont typeface="+mj-lt"/>
              <a:buAutoNum type="arabicParenR"/>
              <a:tabLst>
                <a:tab pos="361950" algn="l"/>
                <a:tab pos="446088" algn="l"/>
              </a:tabLst>
            </a:pPr>
            <a:r>
              <a:rPr lang="ru-RU" sz="2000" dirty="0"/>
              <a:t>на успешность выпускников влияют не только успехи в освоении русского языка, </a:t>
            </a:r>
            <a:r>
              <a:rPr lang="ru-RU" sz="2000" b="1" dirty="0"/>
              <a:t>но и</a:t>
            </a:r>
            <a:r>
              <a:rPr lang="ru-RU" sz="2000" dirty="0"/>
              <a:t> вклад в развитие речевой компетенции всех учебных предметов</a:t>
            </a:r>
          </a:p>
          <a:p>
            <a:pPr marL="457200" indent="-457200" algn="just" defTabSz="627063">
              <a:spcBef>
                <a:spcPts val="600"/>
              </a:spcBef>
              <a:buFont typeface="+mj-lt"/>
              <a:buAutoNum type="arabicParenR"/>
              <a:tabLst>
                <a:tab pos="361950" algn="l"/>
                <a:tab pos="446088" algn="l"/>
              </a:tabLst>
            </a:pPr>
            <a:r>
              <a:rPr lang="ru-RU" sz="2000" dirty="0"/>
              <a:t>введение устной части в модели КИМ ОГЭ и ЕГЭ пока </a:t>
            </a:r>
            <a:br>
              <a:rPr lang="ru-RU" sz="2000" dirty="0"/>
            </a:br>
            <a:r>
              <a:rPr lang="ru-RU" sz="2000" b="1" dirty="0"/>
              <a:t>не планируется</a:t>
            </a:r>
            <a:r>
              <a:rPr lang="ru-RU" sz="2000" dirty="0"/>
              <a:t>!!!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25946"/>
            <a:ext cx="1228725" cy="1333500"/>
          </a:xfrm>
          <a:prstGeom prst="rect">
            <a:avLst/>
          </a:prstGeom>
        </p:spPr>
      </p:pic>
      <p:sp>
        <p:nvSpPr>
          <p:cNvPr id="9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159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1"/>
          <p:cNvSpPr/>
          <p:nvPr/>
        </p:nvSpPr>
        <p:spPr>
          <a:xfrm>
            <a:off x="3756807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45210770"/>
              </p:ext>
            </p:extLst>
          </p:nvPr>
        </p:nvGraphicFramePr>
        <p:xfrm>
          <a:off x="391527" y="1109760"/>
          <a:ext cx="11333748" cy="5533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2"/>
          <p:cNvSpPr txBox="1">
            <a:spLocks/>
          </p:cNvSpPr>
          <p:nvPr/>
        </p:nvSpPr>
        <p:spPr>
          <a:xfrm>
            <a:off x="484095" y="174812"/>
            <a:ext cx="10085294" cy="833717"/>
          </a:xfrm>
          <a:prstGeom prst="rect">
            <a:avLst/>
          </a:prstGeom>
        </p:spPr>
        <p:txBody>
          <a:bodyPr vert="horz" lIns="108853" tIns="54426" rIns="108853" bIns="54426" rtlCol="0" anchor="ctr">
            <a:noAutofit/>
          </a:bodyPr>
          <a:lstStyle/>
          <a:p>
            <a:pPr algn="ctr" defTabSz="1088524">
              <a:spcBef>
                <a:spcPct val="0"/>
              </a:spcBef>
              <a:defRPr/>
            </a:pP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в 2018/19 учебном году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69" y="-75080"/>
            <a:ext cx="12287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790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10326" y="2124075"/>
            <a:ext cx="5210175" cy="2514600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>
                <a:solidFill>
                  <a:srgbClr val="FF0000"/>
                </a:solidFill>
                <a:latin typeface="Cambria" panose="02040503050406030204" pitchFamily="18" charset="0"/>
              </a:rPr>
              <a:t>ПЕРЕЧЕНЬ мероприятий </a:t>
            </a:r>
            <a:br>
              <a:rPr lang="ru-RU" sz="2400" dirty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Cambria" panose="02040503050406030204" pitchFamily="18" charset="0"/>
              </a:rPr>
              <a:t>по подготовке к проведению ГИА </a:t>
            </a:r>
            <a:br>
              <a:rPr lang="ru-RU" sz="2400" dirty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Cambria" panose="02040503050406030204" pitchFamily="18" charset="0"/>
              </a:rPr>
              <a:t>в 2018/19 учебном году </a:t>
            </a:r>
            <a:r>
              <a:rPr lang="ru-RU" sz="2200" dirty="0">
                <a:latin typeface="Cambria" panose="02040503050406030204" pitchFamily="18" charset="0"/>
              </a:rPr>
              <a:t/>
            </a:r>
            <a:br>
              <a:rPr lang="ru-RU" sz="2200" dirty="0">
                <a:latin typeface="Cambria" panose="02040503050406030204" pitchFamily="18" charset="0"/>
              </a:rPr>
            </a:br>
            <a:r>
              <a:rPr lang="ru-RU" sz="2200" dirty="0">
                <a:latin typeface="Cambria" panose="02040503050406030204" pitchFamily="18" charset="0"/>
              </a:rPr>
              <a:t/>
            </a:r>
            <a:br>
              <a:rPr lang="ru-RU" sz="22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Письмо Рособрнадзора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dirty="0">
                <a:latin typeface="Cambria" panose="02040503050406030204" pitchFamily="18" charset="0"/>
              </a:rPr>
              <a:t>от 13.09.2018 № 10-811  </a:t>
            </a:r>
            <a:br>
              <a:rPr lang="ru-RU" sz="2000" dirty="0">
                <a:latin typeface="Cambria" panose="02040503050406030204" pitchFamily="18" charset="0"/>
              </a:rPr>
            </a:br>
            <a:endParaRPr lang="ru-RU" sz="2200" dirty="0">
              <a:latin typeface="Cambria" panose="02040503050406030204" pitchFamily="18" charset="0"/>
            </a:endParaRPr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" b="1359"/>
          <a:stretch>
            <a:fillRect/>
          </a:stretch>
        </p:blipFill>
        <p:spPr bwMode="auto">
          <a:xfrm>
            <a:off x="1" y="0"/>
            <a:ext cx="532447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275" y="0"/>
            <a:ext cx="12287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757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"/>
          </p:nvPr>
        </p:nvSpPr>
        <p:spPr>
          <a:xfrm>
            <a:off x="391527" y="1365624"/>
            <a:ext cx="11238498" cy="569735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ОБУЧЕНИЕ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1524" y="339870"/>
            <a:ext cx="10181226" cy="695128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в 2018/19 учебном году </a:t>
            </a: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391525" y="2192063"/>
          <a:ext cx="7315789" cy="4084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://900igr.net/up/datai/125907/0010-010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9" y="2391674"/>
            <a:ext cx="4017963" cy="3338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714" y="-133189"/>
            <a:ext cx="1228725" cy="1333500"/>
          </a:xfrm>
          <a:prstGeom prst="rect">
            <a:avLst/>
          </a:prstGeom>
        </p:spPr>
      </p:pic>
      <p:sp>
        <p:nvSpPr>
          <p:cNvPr id="8" name="Прямоугольник с двумя вырезанными противолежащими углами 1"/>
          <p:cNvSpPr/>
          <p:nvPr/>
        </p:nvSpPr>
        <p:spPr>
          <a:xfrm>
            <a:off x="3821832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393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atic-web-0.kspu.ru/web/images/2016/03/25/e1e70ab8fb223e263843cfbf5365027a/zbori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2" y="2661444"/>
            <a:ext cx="3924300" cy="277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1"/>
          <p:cNvSpPr>
            <a:spLocks noGrp="1"/>
          </p:cNvSpPr>
          <p:nvPr>
            <p:ph type="body" sz="quarter" idx="1"/>
          </p:nvPr>
        </p:nvSpPr>
        <p:spPr>
          <a:xfrm>
            <a:off x="391319" y="1278511"/>
            <a:ext cx="11238498" cy="569735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СОВЕЩАНИЯ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06454780"/>
              </p:ext>
            </p:extLst>
          </p:nvPr>
        </p:nvGraphicFramePr>
        <p:xfrm>
          <a:off x="554084" y="1706880"/>
          <a:ext cx="7857126" cy="4876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391319" y="339725"/>
            <a:ext cx="10181431" cy="695325"/>
          </a:xfrm>
        </p:spPr>
        <p:txBody>
          <a:bodyPr>
            <a:noAutofit/>
          </a:bodyPr>
          <a:lstStyle/>
          <a:p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Перечень мероприятий по подготовке к проведению ГИА </a:t>
            </a:r>
            <a:b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в 2018/19 учебном году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69" y="-54989"/>
            <a:ext cx="1228725" cy="1333500"/>
          </a:xfrm>
          <a:prstGeom prst="rect">
            <a:avLst/>
          </a:prstGeom>
        </p:spPr>
      </p:pic>
      <p:sp>
        <p:nvSpPr>
          <p:cNvPr id="10" name="Прямоугольник с двумя вырезанными противолежащими углами 1"/>
          <p:cNvSpPr/>
          <p:nvPr/>
        </p:nvSpPr>
        <p:spPr>
          <a:xfrm>
            <a:off x="3863538" y="6473957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solidFill>
                  <a:prstClr val="white"/>
                </a:solidFill>
              </a:rPr>
              <a:t>Республиканский центр мониторинга качества образования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334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КС ЗОО 07.03.201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ВКС ЗОО 07.03.2018</Template>
  <TotalTime>33281</TotalTime>
  <Words>933</Words>
  <Application>Microsoft Office PowerPoint</Application>
  <PresentationFormat>Широкоэкранный</PresentationFormat>
  <Paragraphs>116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Century Gothic</vt:lpstr>
      <vt:lpstr>Garamond</vt:lpstr>
      <vt:lpstr>Wingdings</vt:lpstr>
      <vt:lpstr>ВКС ЗОО 07.03.2018</vt:lpstr>
      <vt:lpstr> Организационное и технологическое сопровождение государственной итоговой аттестации 2019 года:  календарь  образовательных событий при подготовке к ГИА</vt:lpstr>
      <vt:lpstr>Утверждены новые основные документы</vt:lpstr>
      <vt:lpstr>Изменения в НПА</vt:lpstr>
      <vt:lpstr>Изменения в НПА</vt:lpstr>
      <vt:lpstr>Презентация PowerPoint</vt:lpstr>
      <vt:lpstr>Презентация PowerPoint</vt:lpstr>
      <vt:lpstr>ПЕРЕЧЕНЬ мероприятий  по подготовке к проведению ГИА  в 2018/19 учебном году   Письмо Рособрнадзора от 13.09.2018 № 10-811   </vt:lpstr>
      <vt:lpstr>Перечень мероприятий по подготовке к проведению ГИА  в 2018/19 учебном году </vt:lpstr>
      <vt:lpstr>Перечень мероприятий по подготовке к проведению ГИА  в 2018/19 учебном году </vt:lpstr>
      <vt:lpstr>Презентация PowerPoint</vt:lpstr>
      <vt:lpstr>Перечень мероприятий по подготовке к проведению ГИА  в 2018/19 учебном году </vt:lpstr>
      <vt:lpstr>Перечень мероприятий по подготовке к проведению ГИА  в 2018/19 учебном году </vt:lpstr>
      <vt:lpstr>Размещены проекты расписания ЕГЭ и ОГЭ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тренировочного мероприятия  ЕГЭ по математике (профильный уровень) 14.03.2018</dc:title>
  <dc:creator>VEvdokimov</dc:creator>
  <cp:lastModifiedBy>Айрат Р. Мухаметов</cp:lastModifiedBy>
  <cp:revision>1718</cp:revision>
  <cp:lastPrinted>2018-10-12T13:38:46Z</cp:lastPrinted>
  <dcterms:created xsi:type="dcterms:W3CDTF">2018-03-16T15:38:20Z</dcterms:created>
  <dcterms:modified xsi:type="dcterms:W3CDTF">2018-12-19T13:49:48Z</dcterms:modified>
</cp:coreProperties>
</file>