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06048-5BAC-4D40-8F59-E33B5D714446}" type="datetimeFigureOut">
              <a:rPr lang="ru-RU" smtClean="0"/>
              <a:pPr/>
              <a:t>09.12.2014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68418-6FC7-40A5-B55F-0021DCFD9C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                                                                     </a:t>
            </a:r>
            <a:endParaRPr lang="ru-RU" sz="5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02\Desktop\фото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61791" y="0"/>
            <a:ext cx="46204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4.4. Гимн;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Поёт, бежит ручей по косогору.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Ему отдал все силы талый снег.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Он взял такой стремительный разбег,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будто бы решил пробиться к морю.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Завидую я этому ручью.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Ах, сколько в нём энергии, задора!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мечтой о море мчится с косогора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 песнь поёт беспечную свою.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Мы в юности больших надежд полны.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Нам страх потерь пока ещё не ведом.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И, кажется, нас ждут одни победы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 вечном светлом празднике весны.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Президент ДОО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02\Desktop\PB26027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2278" y="1637449"/>
            <a:ext cx="5939444" cy="445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5. Внесения изменений и дополнений в Устав </a:t>
            </a:r>
            <a:r>
              <a:rPr lang="ru-RU" dirty="0"/>
              <a:t> «</a:t>
            </a:r>
            <a:r>
              <a:rPr lang="ru-RU" dirty="0" err="1"/>
              <a:t>Чишмэлэр</a:t>
            </a:r>
            <a:r>
              <a:rPr lang="ru-RU" dirty="0"/>
              <a:t> иле»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5.1. Предложения об изменениях и дополнениях в Устав «Школьной республики» могут вносить все члены детской организации. Окончательное решение по этому вопросу принимается на форуме «</a:t>
            </a:r>
            <a:r>
              <a:rPr lang="ru-RU" dirty="0" err="1"/>
              <a:t>Чишмэлэр</a:t>
            </a:r>
            <a:r>
              <a:rPr lang="ru-RU" dirty="0"/>
              <a:t> иле»  большинством голосов – 2/3 присутствующих.</a:t>
            </a:r>
            <a:br>
              <a:rPr lang="ru-RU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6. Прекращение деятельности детской организации </a:t>
            </a:r>
            <a:r>
              <a:rPr lang="ru-RU" dirty="0"/>
              <a:t>«</a:t>
            </a:r>
            <a:r>
              <a:rPr lang="ru-RU" dirty="0" err="1"/>
              <a:t>Чишмэлэр</a:t>
            </a:r>
            <a:r>
              <a:rPr lang="ru-RU" dirty="0"/>
              <a:t> иле»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6.1. Прекращение деятельности детской организации «</a:t>
            </a:r>
            <a:r>
              <a:rPr lang="ru-RU" dirty="0" err="1"/>
              <a:t>Чишмэлэр</a:t>
            </a:r>
            <a:r>
              <a:rPr lang="ru-RU" dirty="0"/>
              <a:t> иле»  может быть произведено путем реорганизации или ликвидации.</a:t>
            </a:r>
            <a:br>
              <a:rPr lang="ru-RU" dirty="0"/>
            </a:br>
            <a:r>
              <a:rPr lang="ru-RU" dirty="0"/>
              <a:t>6.2. Решение о прекращении деятельности детской организации  «</a:t>
            </a:r>
            <a:r>
              <a:rPr lang="ru-RU" dirty="0" err="1"/>
              <a:t>Чишмэлэр</a:t>
            </a:r>
            <a:r>
              <a:rPr lang="ru-RU" dirty="0"/>
              <a:t> иле» принимается на форуме.</a:t>
            </a:r>
          </a:p>
          <a:p>
            <a:r>
              <a:rPr lang="ru-RU" dirty="0"/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работы ДОО " Страна родников"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 2014-2015 учебный год.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343406"/>
          <a:ext cx="6096000" cy="4171188"/>
        </p:xfrm>
        <a:graphic>
          <a:graphicData uri="http://schemas.openxmlformats.org/drawingml/2006/table">
            <a:tbl>
              <a:tblPr/>
              <a:tblGrid>
                <a:gridCol w="865485"/>
                <a:gridCol w="2342482"/>
                <a:gridCol w="1309940"/>
                <a:gridCol w="1578093"/>
              </a:tblGrid>
              <a:tr h="238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38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Праздничные линейки, посвященные Дню знаний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сентября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 министерства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38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Выборы президента и правительства ДОО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сентября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 ДОО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673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День Дублера ,  Праздничный концерт « Для Вас учителя»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поздравительных открыток ко Дню учителя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 октября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октября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 ДОО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Министерство Образования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культуры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38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День пожилого человека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 « Помоги ближнему»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октября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право порядка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38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Работа школы " Актива " и школы " Лидер"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плану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71786" y="1115568"/>
          <a:ext cx="5200427" cy="4626864"/>
        </p:xfrm>
        <a:graphic>
          <a:graphicData uri="http://schemas.openxmlformats.org/drawingml/2006/table">
            <a:tbl>
              <a:tblPr/>
              <a:tblGrid>
                <a:gridCol w="738335"/>
                <a:gridCol w="1998344"/>
                <a:gridCol w="1117495"/>
                <a:gridCol w="1346253"/>
              </a:tblGrid>
              <a:tr h="60960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 « Дети детям»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 министерство труда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Посвящение первоклассников в ДОО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 Лукоморье»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 октября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4480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День памяти жертв политических репрессий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 Жива народная память"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Круглый стол " Из истории тех лет"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Экскурсии по  музею Зинната Хасанова-джалильца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в митинге посвященном памяти жертв политических репрессий.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Вручение сувениров участникам событий.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30 октября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правопорядка и культуры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труда и финансов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795" marR="56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78000" y="1397000"/>
          <a:ext cx="5788000" cy="4063999"/>
        </p:xfrm>
        <a:graphic>
          <a:graphicData uri="http://schemas.openxmlformats.org/drawingml/2006/table">
            <a:tbl>
              <a:tblPr/>
              <a:tblGrid>
                <a:gridCol w="1091062"/>
                <a:gridCol w="2103520"/>
                <a:gridCol w="1176310"/>
                <a:gridCol w="1417108"/>
              </a:tblGrid>
              <a:tr h="427789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Хэллоуин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 октября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5053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плакатов " Нет вредным привычкам"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Спортивные состязания "В здоровом теле, здоровый дух" для учащихся начального звена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Выпуск буклетов « Мы за ЗОЖ»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 ноября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 ноября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19 ноября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здравоохранения и спорта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789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Посвящение пятиклассников в ДОО «Страна Родников»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 ноября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 ДОО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83368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Праздничный концерт ко Дню матери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«Ребенок плюс мамочка- золотая парочка»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Выпуск поздравительных открыток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 ноября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культуры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784" marR="597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492377"/>
          <a:ext cx="6096000" cy="3873246"/>
        </p:xfrm>
        <a:graphic>
          <a:graphicData uri="http://schemas.openxmlformats.org/drawingml/2006/table">
            <a:tbl>
              <a:tblPr/>
              <a:tblGrid>
                <a:gridCol w="1149122"/>
                <a:gridCol w="2215455"/>
                <a:gridCol w="1238906"/>
                <a:gridCol w="1492517"/>
              </a:tblGrid>
              <a:tr h="1576938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единого дня краеведения.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Игра « Знаешь ли ты свой край» для учащихся среднего звена».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фотографий « Край родной , я тебя люблю!»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декабря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образования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    Конкурс пар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 декабря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культуры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поздравительных открыток « С новым годом».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26 декабря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Битва Хоров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декабря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культуры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в коммунарских окружных сборах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Операция « Накорми птиц зимой»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труда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53619" y="1397000"/>
          <a:ext cx="5236762" cy="4064001"/>
        </p:xfrm>
        <a:graphic>
          <a:graphicData uri="http://schemas.openxmlformats.org/drawingml/2006/table">
            <a:tbl>
              <a:tblPr/>
              <a:tblGrid>
                <a:gridCol w="987152"/>
                <a:gridCol w="1903184"/>
                <a:gridCol w="1064281"/>
                <a:gridCol w="1282145"/>
              </a:tblGrid>
              <a:tr h="387048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Отчетная конференция « Итоги 1 полугодия»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28762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 « Служу Отечеству»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-проведение игры « Зарница» для учащихся 5-11 классов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-смотр строя и песни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-операция « Подарок ветерану»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-акция « Внимание! Памятник!»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акция « Дети детям»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в митинге « Афганский ветер»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февраля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февраля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правопорядка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ДОО, президент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5466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Школьный фестиваль искусств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Конкурс чтецов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-конкурс театральных коллективов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конкурс вокалистов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Февраль - март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культуры</a:t>
                      </a:r>
                      <a:b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правительство ДОО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352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 « Мама солдата»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8 марта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 ДОО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720215"/>
          <a:ext cx="6096000" cy="3417570"/>
        </p:xfrm>
        <a:graphic>
          <a:graphicData uri="http://schemas.openxmlformats.org/drawingml/2006/table">
            <a:tbl>
              <a:tblPr/>
              <a:tblGrid>
                <a:gridCol w="1149122"/>
                <a:gridCol w="2215455"/>
                <a:gridCol w="1238906"/>
                <a:gridCol w="1492517"/>
              </a:tblGrid>
              <a:tr h="1576938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Единого дня « За здоровый быт и трезвые традиции».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Выступление агитбригады « Нет – наркотикам»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Конкурс плакатов « Нарко – стоп!»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 марта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здравоохранения и спорта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583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Школьный Фестиваль ДОО « Заяви о себе»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 марта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Президент , правительство ДОО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Акции « Чистое село» , « Чистый берег»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труда и финансов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277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Акция « Уют»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Апрель  май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Актив ДОО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54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Окружной слёт ДОО « Взвейтесь кострами»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 мая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 , президент.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492377"/>
          <a:ext cx="6096000" cy="3873246"/>
        </p:xfrm>
        <a:graphic>
          <a:graphicData uri="http://schemas.openxmlformats.org/drawingml/2006/table">
            <a:tbl>
              <a:tblPr/>
              <a:tblGrid>
                <a:gridCol w="1149122"/>
                <a:gridCol w="2215455"/>
                <a:gridCol w="1238906"/>
                <a:gridCol w="1492517"/>
              </a:tblGrid>
              <a:tr h="2478045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Вахта памяти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факельное шествие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акция « Фронтовое письмо» « Подарок солдату»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-Операция «Подарок ветерану»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-участие в митинге посвященном победе  В ВОВ 1941-1945 года»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-конкурс рисунков « Салют , победа»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мая- 9 мая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 , президент.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 рекламы и печати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583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Итоговая конференция ДОО « Страна Родников»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 мая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Правительство ДОО , президент.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5830">
                <a:tc>
                  <a:txBody>
                    <a:bodyPr/>
                    <a:lstStyle/>
                    <a:p>
                      <a:pPr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30.</a:t>
                      </a:r>
                      <a:r>
                        <a:rPr lang="ru-RU" sz="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                      </a:t>
                      </a: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проведение летних сборов активистов « Страна Родников.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Июль- август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Президент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Харисова ЭГ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48680"/>
            <a:ext cx="7920880" cy="509012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Общее положение: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 Детская общественная организация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Чишмэлэр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иле» - добровольная, независимая, самоуправляемая организация, действующей на базе муниципального общеобразовательного учреждения МБОУ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Старокаширская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1.2. 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Чишмэлэр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иле» осуществляет свою деятельность на основании Устава и в пределах школы. Детская организация действует в соответствии с Конвенцией ООН о правах ребенка, Конституции РФ, федерального закона «Об общественных объединениях».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1.3. Полное наименование детской общественной организации -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Чишмэлэр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иле».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 Местонахождение: Республика Татарстан,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Сармановский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район, с.Старый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Кашир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ул. Гагарина 1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848872" cy="516212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Цели и деятельность организации: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2.1. Основными целями являются: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детского движения направленного в интересах детей и общества;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защита прав и законных интересов детей и подростков.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2.2. Для достижения указанных целей детская организация осуществляет следующие виды деятельности: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взаимодействует районной организацией 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участвует в реализации программ по вопросам защиты прав и интересов детей и подростков;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участвует в реализации программ, проектов по развитию детского движения;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организует и проводит различные массовые мероприятия для удовлетворения духовных запросов членов организации и приобщении их к общественной жизни;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3. Права и обязанности 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3.1. Для осуществления уставных целей «</a:t>
            </a:r>
            <a:r>
              <a:rPr lang="ru-RU" dirty="0" err="1"/>
              <a:t>Чишмэлэр</a:t>
            </a:r>
            <a:r>
              <a:rPr lang="ru-RU" dirty="0"/>
              <a:t> иле» имеет право:</a:t>
            </a:r>
            <a:br>
              <a:rPr lang="ru-RU" dirty="0"/>
            </a:br>
            <a:r>
              <a:rPr lang="ru-RU" dirty="0"/>
              <a:t>– свободно распространять информацию о своей деятельности;</a:t>
            </a:r>
            <a:br>
              <a:rPr lang="ru-RU" dirty="0"/>
            </a:br>
            <a:r>
              <a:rPr lang="ru-RU" dirty="0"/>
              <a:t>– выступать с инициативой по вопросам совместной деятельности детских организаций по разным вопросам общественной жизни;</a:t>
            </a:r>
            <a:br>
              <a:rPr lang="ru-RU" dirty="0"/>
            </a:br>
            <a:r>
              <a:rPr lang="ru-RU" dirty="0"/>
              <a:t>– предоставлять и защищать свои права, законные интересы своих членов.</a:t>
            </a:r>
            <a:br>
              <a:rPr lang="ru-RU" dirty="0"/>
            </a:br>
            <a:r>
              <a:rPr lang="ru-RU" dirty="0"/>
              <a:t>– устанавливать связь с другими детскими организациями, объединениями в пределах района и области.</a:t>
            </a:r>
            <a:br>
              <a:rPr lang="ru-RU" dirty="0"/>
            </a:br>
            <a:r>
              <a:rPr lang="ru-RU" dirty="0"/>
              <a:t>– принимать в члены детской организации, заслушивать их отчеты;</a:t>
            </a:r>
            <a:br>
              <a:rPr lang="ru-RU" dirty="0"/>
            </a:br>
            <a:r>
              <a:rPr lang="ru-RU" dirty="0"/>
              <a:t>3.2. Детская общественная организация обязана:</a:t>
            </a:r>
            <a:br>
              <a:rPr lang="ru-RU" dirty="0"/>
            </a:br>
            <a:r>
              <a:rPr lang="ru-RU" dirty="0"/>
              <a:t>– соблюдать законодательство РФ, нормы предусмотренные данным уставом;</a:t>
            </a:r>
            <a:br>
              <a:rPr lang="ru-RU" dirty="0"/>
            </a:br>
            <a:r>
              <a:rPr lang="ru-RU" dirty="0"/>
              <a:t>– разрабатывать программу развития и программу деятельности детской организации;</a:t>
            </a:r>
            <a:br>
              <a:rPr lang="ru-RU" dirty="0"/>
            </a:br>
            <a:r>
              <a:rPr lang="ru-RU" dirty="0"/>
              <a:t>– защищать права членов «</a:t>
            </a:r>
            <a:r>
              <a:rPr lang="ru-RU" dirty="0" err="1"/>
              <a:t>Чишмэлэр</a:t>
            </a:r>
            <a:r>
              <a:rPr lang="ru-RU" dirty="0"/>
              <a:t> иле»</a:t>
            </a:r>
            <a:br>
              <a:rPr lang="ru-RU" dirty="0"/>
            </a:br>
            <a:r>
              <a:rPr lang="ru-RU" dirty="0"/>
              <a:t>3.3. Членство в детской организации «</a:t>
            </a:r>
            <a:r>
              <a:rPr lang="ru-RU" dirty="0" err="1"/>
              <a:t>Чишмэлэр</a:t>
            </a:r>
            <a:r>
              <a:rPr lang="ru-RU" dirty="0"/>
              <a:t> иле»:</a:t>
            </a:r>
            <a:br>
              <a:rPr lang="ru-RU" dirty="0"/>
            </a:br>
            <a:r>
              <a:rPr lang="ru-RU" dirty="0"/>
              <a:t>– членом  «</a:t>
            </a:r>
            <a:r>
              <a:rPr lang="ru-RU" dirty="0" err="1"/>
              <a:t>Чишмэлэр</a:t>
            </a:r>
            <a:r>
              <a:rPr lang="ru-RU" dirty="0"/>
              <a:t> иле» может быть любой ребенок, который согласен с уставом и выполняет его независимо от национальности и отношения к религии.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– членство в детской организации прекращается добровольно, по желанию члена организации, заявившего об этом на собрании.</a:t>
            </a:r>
            <a:br>
              <a:rPr lang="ru-RU" dirty="0"/>
            </a:br>
            <a:r>
              <a:rPr lang="ru-RU" dirty="0"/>
              <a:t>3.4. Член детской организации имеет право:</a:t>
            </a:r>
            <a:br>
              <a:rPr lang="ru-RU" dirty="0"/>
            </a:br>
            <a:r>
              <a:rPr lang="ru-RU" dirty="0"/>
              <a:t>– Свободно войти и выйти из состава организации;</a:t>
            </a:r>
            <a:br>
              <a:rPr lang="ru-RU" dirty="0"/>
            </a:br>
            <a:r>
              <a:rPr lang="ru-RU" dirty="0"/>
              <a:t>– Подавать на обсуждение любые вопросы;</a:t>
            </a:r>
            <a:br>
              <a:rPr lang="ru-RU" dirty="0"/>
            </a:br>
            <a:r>
              <a:rPr lang="ru-RU" dirty="0"/>
              <a:t>– Избирать и быть избранным в руководящие органы;</a:t>
            </a:r>
            <a:br>
              <a:rPr lang="ru-RU" dirty="0"/>
            </a:br>
            <a:r>
              <a:rPr lang="ru-RU" dirty="0"/>
              <a:t>– Участвовать в проводимых организацией делах;</a:t>
            </a:r>
            <a:br>
              <a:rPr lang="ru-RU" dirty="0"/>
            </a:br>
            <a:r>
              <a:rPr lang="ru-RU" dirty="0"/>
              <a:t>– Получать текущую информацию о работе детской организации;</a:t>
            </a:r>
            <a:br>
              <a:rPr lang="ru-RU" dirty="0"/>
            </a:br>
            <a:r>
              <a:rPr lang="ru-RU" dirty="0"/>
              <a:t>– Открыто высказывать свое мнение;</a:t>
            </a:r>
            <a:br>
              <a:rPr lang="ru-RU" dirty="0"/>
            </a:br>
            <a:r>
              <a:rPr lang="ru-RU" dirty="0"/>
              <a:t>– Обращаться в детскую организацию за помощью в защите своих интересов. </a:t>
            </a:r>
            <a:br>
              <a:rPr lang="ru-RU" dirty="0"/>
            </a:br>
            <a:r>
              <a:rPr lang="ru-RU" dirty="0"/>
              <a:t>3.5. Член детской организации обязан:</a:t>
            </a:r>
            <a:br>
              <a:rPr lang="ru-RU" dirty="0"/>
            </a:br>
            <a:r>
              <a:rPr lang="ru-RU" dirty="0"/>
              <a:t>– выполнять требования устава;</a:t>
            </a:r>
            <a:br>
              <a:rPr lang="ru-RU" dirty="0"/>
            </a:br>
            <a:r>
              <a:rPr lang="ru-RU" dirty="0"/>
              <a:t>– работать постоянно в организации;</a:t>
            </a:r>
            <a:br>
              <a:rPr lang="ru-RU" dirty="0"/>
            </a:br>
            <a:r>
              <a:rPr lang="ru-RU" dirty="0"/>
              <a:t>– выполнять ее решения.</a:t>
            </a:r>
            <a:br>
              <a:rPr lang="ru-RU" dirty="0"/>
            </a:br>
            <a:r>
              <a:rPr lang="ru-RU" dirty="0"/>
              <a:t>–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4. Органы самоуправления: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Высшим органом детской организации является Форум, который собирается 1 раз в год. </a:t>
            </a:r>
            <a:br>
              <a:rPr lang="ru-RU" dirty="0"/>
            </a:br>
            <a:r>
              <a:rPr lang="ru-RU" dirty="0"/>
              <a:t>Форум решает все вопросы жизни организации:</a:t>
            </a:r>
            <a:br>
              <a:rPr lang="ru-RU" dirty="0"/>
            </a:br>
            <a:r>
              <a:rPr lang="ru-RU" dirty="0"/>
              <a:t>– утверждает Устав и вносит в него изменения;</a:t>
            </a:r>
            <a:br>
              <a:rPr lang="ru-RU" dirty="0"/>
            </a:br>
            <a:r>
              <a:rPr lang="ru-RU" dirty="0"/>
              <a:t>– принимает программу деятельности на год;</a:t>
            </a:r>
            <a:br>
              <a:rPr lang="ru-RU" dirty="0"/>
            </a:br>
            <a:r>
              <a:rPr lang="ru-RU" dirty="0"/>
              <a:t>– избирает Командира детской организации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Главным исполнительным органом является Парламент, в состав которого входят учащиеся 5-8 классов. Парламент готовит проекты новых законов«</a:t>
            </a:r>
            <a:r>
              <a:rPr lang="ru-RU" dirty="0" err="1"/>
              <a:t>Чишмэлэр</a:t>
            </a:r>
            <a:r>
              <a:rPr lang="ru-RU" dirty="0"/>
              <a:t> иле» , следит за выполнением старых, существующих в уставе и в традициях . Протокол заседаний ведет секретарь. 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4.1. Флаг;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02\Desktop\PB2602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2204864"/>
            <a:ext cx="6034617" cy="39212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4.2. Эмблема;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02\Desktop\PB26027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5238" y="2271294"/>
            <a:ext cx="4293524" cy="318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4.3. Девиз;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Будь как родник быстрым, душой чистым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Помыслами светлыми, телом здоровым!!!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624</Words>
  <Application>Microsoft Office PowerPoint</Application>
  <PresentationFormat>Экран (4:3)</PresentationFormat>
  <Paragraphs>220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                                                                     </vt:lpstr>
      <vt:lpstr>Слайд 2</vt:lpstr>
      <vt:lpstr>Слайд 3</vt:lpstr>
      <vt:lpstr>Слайд 4</vt:lpstr>
      <vt:lpstr>Слайд 5</vt:lpstr>
      <vt:lpstr>Слайд 6</vt:lpstr>
      <vt:lpstr>4.1. Флаг; </vt:lpstr>
      <vt:lpstr>4.2. Эмблема; </vt:lpstr>
      <vt:lpstr>4.3. Девиз; </vt:lpstr>
      <vt:lpstr>4.4. Гимн; </vt:lpstr>
      <vt:lpstr>Президент ДОО</vt:lpstr>
      <vt:lpstr>Слайд 12</vt:lpstr>
      <vt:lpstr>   План работы ДОО " Страна родников" на 2014-2015 учебный год.  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Утверждаю директор МБОУ «Старокаширская СОШ» Сармановского                                                муниципального района РТ                                                                                 _________ Д. Я. Курмашев   Устав детской общественной организации «Чишмэлэр иле»</dc:title>
  <dc:creator>02</dc:creator>
  <cp:lastModifiedBy>02</cp:lastModifiedBy>
  <cp:revision>6</cp:revision>
  <dcterms:created xsi:type="dcterms:W3CDTF">2014-12-09T09:01:44Z</dcterms:created>
  <dcterms:modified xsi:type="dcterms:W3CDTF">2014-12-09T10:33:05Z</dcterms:modified>
</cp:coreProperties>
</file>