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58" r:id="rId5"/>
    <p:sldId id="259" r:id="rId6"/>
    <p:sldId id="262" r:id="rId7"/>
    <p:sldId id="260" r:id="rId8"/>
    <p:sldId id="261" r:id="rId9"/>
    <p:sldId id="26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A758B6-0E6F-4C08-AE22-1FEDE4A5893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B6FD496-F167-4CC1-911A-71C29CCA49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264320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Приготовление </a:t>
            </a:r>
            <a:r>
              <a:rPr lang="ru-RU" sz="4000" b="1" dirty="0">
                <a:solidFill>
                  <a:srgbClr val="FF0000"/>
                </a:solidFill>
              </a:rPr>
              <a:t>здорового </a:t>
            </a:r>
            <a:r>
              <a:rPr lang="ru-RU" sz="4000" b="1" dirty="0" smtClean="0">
                <a:solidFill>
                  <a:srgbClr val="FF0000"/>
                </a:solidFill>
              </a:rPr>
              <a:t>завтрака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chemeClr val="tx2"/>
                </a:solidFill>
              </a:rPr>
              <a:t>Здоровое питание школьников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МБОУ «</a:t>
            </a:r>
            <a:r>
              <a:rPr lang="ru-RU" sz="4000" b="1" dirty="0" err="1" smtClean="0">
                <a:solidFill>
                  <a:srgbClr val="FF0000"/>
                </a:solidFill>
              </a:rPr>
              <a:t>Верхнесиметская</a:t>
            </a:r>
            <a:r>
              <a:rPr lang="ru-RU" sz="4000" b="1" dirty="0" smtClean="0">
                <a:solidFill>
                  <a:srgbClr val="FF0000"/>
                </a:solidFill>
              </a:rPr>
              <a:t> СОШ»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00042"/>
            <a:ext cx="8458200" cy="26432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Найлэ\Desktop\depositphotos_37971133-stock-photo-wicker-basket-with-assorted-organ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286124"/>
            <a:ext cx="4981754" cy="3390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Найлэ\Desktop\100-20211110_183521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33272" y="642918"/>
            <a:ext cx="5096182" cy="5992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Verdana"/>
              </a:rPr>
              <a:t>Школьное питание – это залог </a:t>
            </a:r>
            <a:r>
              <a:rPr lang="ru-RU" sz="1800" b="1" dirty="0">
                <a:solidFill>
                  <a:srgbClr val="FF0000"/>
                </a:solidFill>
                <a:latin typeface="Verdana"/>
              </a:rPr>
              <a:t>здоровья</a:t>
            </a:r>
            <a:r>
              <a:rPr lang="ru-RU" sz="2000" b="1" dirty="0">
                <a:solidFill>
                  <a:srgbClr val="FF0000"/>
                </a:solidFill>
                <a:latin typeface="Verdana"/>
              </a:rPr>
              <a:t> подрастающего поколения</a:t>
            </a:r>
            <a:br>
              <a:rPr lang="ru-RU" sz="2000" b="1" dirty="0">
                <a:solidFill>
                  <a:srgbClr val="FF0000"/>
                </a:solidFill>
                <a:latin typeface="Verdana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простыми словами «школьное питание» стоит здоровье детей.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Различные болезни органов  пищеварения у детей и подростков, по данным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валеологов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занимают 3-е место. Поэтому одним из важнейших факторов сохранения здоровья учащихся является организация правильного питания не только дома, но и в школе, где дети проводят большую часть времени.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Врачи считают, что ухудшение здоровья детей и подростков связано с неполноценным питанием, гиповитаминозами, химическими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загрязнениями окружающей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среды, отсутствием навыков и привычек здорового образа жизни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1266" name="AutoShape 2" descr="https://avatars.mds.yandex.net/get-altay/2369616/2a000001749acabe5b071b1c05e0421f03e2/XX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s://krasrab.ru/media/5/5/3/5/1/material_14784/original_photo-thumb_6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C:\Users\Найлэ\Desktop\14977257783460_192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911182"/>
            <a:ext cx="4714908" cy="29468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67923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Рисовая каша  со сливочным маслом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554162"/>
            <a:ext cx="8515673" cy="4525963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Рисовая </a:t>
            </a:r>
            <a:r>
              <a:rPr lang="ru-RU" sz="2400" b="1" i="1" dirty="0">
                <a:solidFill>
                  <a:srgbClr val="C00000"/>
                </a:solidFill>
              </a:rPr>
              <a:t>каша  со сливочным маслом - это вкусный и очень полезный завтрак. </a:t>
            </a:r>
            <a:r>
              <a:rPr lang="ru-RU" sz="2400" b="1" i="1" dirty="0" smtClean="0">
                <a:solidFill>
                  <a:srgbClr val="C00000"/>
                </a:solidFill>
              </a:rPr>
              <a:t>Варить рисовую </a:t>
            </a:r>
            <a:r>
              <a:rPr lang="ru-RU" sz="2400" b="1" i="1" dirty="0">
                <a:solidFill>
                  <a:srgbClr val="C00000"/>
                </a:solidFill>
              </a:rPr>
              <a:t>молочную кашу довольно легко, а получается очень вкусно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3000372"/>
          <a:ext cx="7858180" cy="3356620"/>
        </p:xfrm>
        <a:graphic>
          <a:graphicData uri="http://schemas.openxmlformats.org/drawingml/2006/table">
            <a:tbl>
              <a:tblPr/>
              <a:tblGrid>
                <a:gridCol w="2618846"/>
                <a:gridCol w="2619667"/>
                <a:gridCol w="2619667"/>
              </a:tblGrid>
              <a:tr h="33566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Наименование сырья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Расход сырья и полуфабрикатов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56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 порция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56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Брутто, г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Нетто, г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Крупа рисовая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Молоко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Сахар-песок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Масло сливочное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Соль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662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Выход блюда (в граммах):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150/10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7760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Приготовление рисовой каши</a:t>
            </a:r>
            <a:endParaRPr lang="ru-RU" dirty="0"/>
          </a:p>
        </p:txBody>
      </p:sp>
      <p:pic>
        <p:nvPicPr>
          <p:cNvPr id="2052" name="Picture 4" descr="C:\Users\Найлэ\Desktop\фото столовый\IMG_20221020_072537_resized_20221020_1040226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3394472" cy="4525963"/>
          </a:xfrm>
          <a:prstGeom prst="rect">
            <a:avLst/>
          </a:prstGeom>
          <a:noFill/>
        </p:spPr>
      </p:pic>
      <p:pic>
        <p:nvPicPr>
          <p:cNvPr id="2055" name="Picture 7" descr="C:\Users\Найлэ\Desktop\фото столовый\IMG_20221020_072435_resized_20221020_104023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3357586" cy="4491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Приготовление рисовой каши</a:t>
            </a:r>
            <a:endParaRPr lang="ru-RU" dirty="0"/>
          </a:p>
        </p:txBody>
      </p:sp>
      <p:pic>
        <p:nvPicPr>
          <p:cNvPr id="3074" name="Picture 2" descr="C:\Users\Найлэ\Desktop\фото столовый\IMG_20221020_072520_resized_20221020_1040229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00174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C:\Users\Найлэ\Desktop\фото столовый\IMG_20221020_072656_resized_20221020_1040244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4"/>
            <a:ext cx="3428924" cy="4571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Найлэ\Desktop\фото столовый\IMG_20221020_072140_resized_20221020_1040200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3394472" cy="4525963"/>
          </a:xfrm>
          <a:prstGeom prst="rect">
            <a:avLst/>
          </a:prstGeom>
          <a:noFill/>
        </p:spPr>
      </p:pic>
      <p:pic>
        <p:nvPicPr>
          <p:cNvPr id="6149" name="Picture 5" descr="C:\Users\Найлэ\Desktop\фото столовый\IMG_20221020_072552_resized_20221020_104024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66863"/>
            <a:ext cx="3357535" cy="4476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/>
              <a:t>      Завтрак – залог здоровья!</a:t>
            </a:r>
            <a:endParaRPr lang="ru-RU" dirty="0"/>
          </a:p>
        </p:txBody>
      </p:sp>
      <p:pic>
        <p:nvPicPr>
          <p:cNvPr id="4099" name="Picture 3" descr="C:\Users\Найлэ\Desktop\фото столовый\IMG_20221020_103445_resized_20221020_1040256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619492" y="2071678"/>
            <a:ext cx="5272611" cy="3954458"/>
          </a:xfrm>
          <a:prstGeom prst="rect">
            <a:avLst/>
          </a:prstGeom>
          <a:noFill/>
        </p:spPr>
      </p:pic>
      <p:pic>
        <p:nvPicPr>
          <p:cNvPr id="4100" name="Picture 4" descr="C:\Users\Найлэ\Desktop\фото столовый\IMG_20221020_103349_resized_20221020_104025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14488"/>
            <a:ext cx="3411065" cy="4548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Здороовое питание – залог хорошей успеваемости!</a:t>
            </a:r>
            <a:endParaRPr lang="ru-RU" dirty="0"/>
          </a:p>
        </p:txBody>
      </p:sp>
      <p:pic>
        <p:nvPicPr>
          <p:cNvPr id="5122" name="Picture 2" descr="C:\Users\Найлэ\Desktop\фото столовый\IMG_20221020_103555_resized_20221020_104026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Найлэ\Desktop\фото столовый\IMG_20221020_072546_resized_20221020_1040235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857232"/>
            <a:ext cx="3394472" cy="5168905"/>
          </a:xfrm>
          <a:prstGeom prst="rect">
            <a:avLst/>
          </a:prstGeom>
          <a:noFill/>
        </p:spPr>
      </p:pic>
      <p:pic>
        <p:nvPicPr>
          <p:cNvPr id="7171" name="Picture 3" descr="C:\Users\Найлэ\Desktop\фото столовый\IMG_20221020_072520_resized_20221020_104022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857232"/>
            <a:ext cx="3857602" cy="5143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292</TotalTime>
  <Words>113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Приготовление здорового завтрака Здоровое питание школьников МБОУ «Верхнесиметская СОШ»  </vt:lpstr>
      <vt:lpstr>Школьное питание – это залог здоровья подрастающего поколения </vt:lpstr>
      <vt:lpstr>Рисовая каша  со сливочным маслом</vt:lpstr>
      <vt:lpstr>Приготовление рисовой каши</vt:lpstr>
      <vt:lpstr>Приготовление рисовой каши</vt:lpstr>
      <vt:lpstr>Слайд 6</vt:lpstr>
      <vt:lpstr>      Завтрак – залог здоровья!</vt:lpstr>
      <vt:lpstr>Здороовое питание – залог хорошей успеваемости!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здорового завтрака</dc:title>
  <dc:creator>Найлэ</dc:creator>
  <cp:lastModifiedBy>Найлэ</cp:lastModifiedBy>
  <cp:revision>25</cp:revision>
  <dcterms:created xsi:type="dcterms:W3CDTF">2022-10-20T06:12:51Z</dcterms:created>
  <dcterms:modified xsi:type="dcterms:W3CDTF">2022-10-21T10:17:36Z</dcterms:modified>
</cp:coreProperties>
</file>