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56" r:id="rId2"/>
    <p:sldId id="257" r:id="rId3"/>
    <p:sldId id="260" r:id="rId4"/>
    <p:sldId id="267" r:id="rId5"/>
    <p:sldId id="268" r:id="rId6"/>
    <p:sldId id="259" r:id="rId7"/>
    <p:sldId id="258" r:id="rId8"/>
    <p:sldId id="261" r:id="rId9"/>
    <p:sldId id="26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EA34C-B7E8-4180-A1D6-A717519E25F2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69B62-83F4-4C2E-A7D7-81A40B8CB0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97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69B62-83F4-4C2E-A7D7-81A40B8CB0C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6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529288-0B64-4F24-87F3-22416FBB1A73}" type="datetimeFigureOut">
              <a:rPr lang="ru-RU" smtClean="0"/>
              <a:t>21.08.2014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89C22F-6564-4274-91C1-5DB9AD9A16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Интеллектуаль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карта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5517232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Критик фикерләү технологиясе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18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764704"/>
            <a:ext cx="6400800" cy="55446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err="1"/>
              <a:t>Интеллектуаль</a:t>
            </a:r>
            <a:r>
              <a:rPr lang="ru-RU" sz="2800" b="1" dirty="0"/>
              <a:t>  </a:t>
            </a:r>
            <a:r>
              <a:rPr lang="ru-RU" sz="2800" b="1" dirty="0" err="1"/>
              <a:t>карталар</a:t>
            </a:r>
            <a:endParaRPr lang="ru-RU" sz="2800" b="1" dirty="0"/>
          </a:p>
          <a:p>
            <a:r>
              <a:rPr lang="ru-RU" sz="2800" dirty="0"/>
              <a:t>	</a:t>
            </a:r>
            <a:r>
              <a:rPr lang="ru-RU" sz="2800" dirty="0" err="1"/>
              <a:t>эшчәнлекне</a:t>
            </a:r>
            <a:r>
              <a:rPr lang="ru-RU" sz="2800" dirty="0"/>
              <a:t> </a:t>
            </a:r>
            <a:r>
              <a:rPr lang="ru-RU" sz="2800" dirty="0" err="1"/>
              <a:t>планлаштырырга</a:t>
            </a:r>
            <a:r>
              <a:rPr lang="ru-RU" sz="2800" dirty="0"/>
              <a:t>,</a:t>
            </a:r>
          </a:p>
          <a:p>
            <a:r>
              <a:rPr lang="ru-RU" sz="2800" dirty="0"/>
              <a:t>	</a:t>
            </a:r>
            <a:r>
              <a:rPr lang="ru-RU" sz="2800" dirty="0" err="1"/>
              <a:t>чыгыш</a:t>
            </a:r>
            <a:r>
              <a:rPr lang="ru-RU" sz="2800" dirty="0"/>
              <a:t> </a:t>
            </a:r>
            <a:r>
              <a:rPr lang="ru-RU" sz="2800" dirty="0" err="1"/>
              <a:t>ясарга</a:t>
            </a:r>
            <a:r>
              <a:rPr lang="ru-RU" sz="2800" dirty="0"/>
              <a:t> </a:t>
            </a:r>
            <a:r>
              <a:rPr lang="ru-RU" sz="2800" dirty="0" err="1"/>
              <a:t>әзерләнгәндә</a:t>
            </a:r>
            <a:r>
              <a:rPr lang="ru-RU" sz="2800" dirty="0"/>
              <a:t>,</a:t>
            </a:r>
          </a:p>
          <a:p>
            <a:r>
              <a:rPr lang="ru-RU" sz="2800" dirty="0"/>
              <a:t>	</a:t>
            </a:r>
            <a:r>
              <a:rPr lang="ru-RU" sz="2800" dirty="0" err="1"/>
              <a:t>катлаулы</a:t>
            </a:r>
            <a:r>
              <a:rPr lang="ru-RU" sz="2800" dirty="0"/>
              <a:t> </a:t>
            </a:r>
            <a:r>
              <a:rPr lang="ru-RU" sz="2800" dirty="0" err="1"/>
              <a:t>ситуациядән</a:t>
            </a:r>
            <a:r>
              <a:rPr lang="ru-RU" sz="2800" dirty="0"/>
              <a:t> </a:t>
            </a:r>
            <a:r>
              <a:rPr lang="ru-RU" sz="2800" dirty="0" err="1"/>
              <a:t>чыгу</a:t>
            </a:r>
            <a:r>
              <a:rPr lang="ru-RU" sz="2800" dirty="0"/>
              <a:t> </a:t>
            </a:r>
            <a:r>
              <a:rPr lang="ru-RU" sz="2800" dirty="0" err="1"/>
              <a:t>юлларын</a:t>
            </a:r>
            <a:r>
              <a:rPr lang="ru-RU" sz="2800" dirty="0"/>
              <a:t> </a:t>
            </a:r>
            <a:r>
              <a:rPr lang="ru-RU" sz="2800" dirty="0" err="1"/>
              <a:t>эзләгәндә</a:t>
            </a:r>
            <a:r>
              <a:rPr lang="ru-RU" sz="2800" dirty="0"/>
              <a:t>,</a:t>
            </a:r>
          </a:p>
          <a:p>
            <a:r>
              <a:rPr lang="ru-RU" sz="2800" dirty="0"/>
              <a:t>	</a:t>
            </a:r>
            <a:r>
              <a:rPr lang="ru-RU" sz="2800" dirty="0" err="1"/>
              <a:t>мәсьәләнең</a:t>
            </a:r>
            <a:r>
              <a:rPr lang="ru-RU" sz="2800" dirty="0"/>
              <a:t> </a:t>
            </a:r>
            <a:r>
              <a:rPr lang="ru-RU" sz="2800" dirty="0" err="1"/>
              <a:t>төрле</a:t>
            </a:r>
            <a:r>
              <a:rPr lang="ru-RU" sz="2800" dirty="0"/>
              <a:t> </a:t>
            </a:r>
            <a:r>
              <a:rPr lang="ru-RU" sz="2800" dirty="0" err="1"/>
              <a:t>чишелешләрен</a:t>
            </a:r>
            <a:r>
              <a:rPr lang="ru-RU" sz="2800" dirty="0"/>
              <a:t> </a:t>
            </a:r>
            <a:r>
              <a:rPr lang="ru-RU" sz="2800" dirty="0" err="1"/>
              <a:t>караганда</a:t>
            </a:r>
            <a:r>
              <a:rPr lang="ru-RU" sz="2800" dirty="0"/>
              <a:t> </a:t>
            </a:r>
            <a:r>
              <a:rPr lang="ru-RU" sz="2800" dirty="0" err="1" smtClean="0"/>
              <a:t>куллану</a:t>
            </a:r>
            <a:r>
              <a:rPr lang="ru-RU" sz="2800" dirty="0" smtClean="0"/>
              <a:t> </a:t>
            </a:r>
            <a:r>
              <a:rPr lang="ru-RU" sz="2800" dirty="0" err="1" smtClean="0"/>
              <a:t>отышлы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7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280920" cy="5865832"/>
          </a:xfrm>
        </p:spPr>
        <p:txBody>
          <a:bodyPr>
            <a:normAutofit lnSpcReduction="10000"/>
          </a:bodyPr>
          <a:lstStyle/>
          <a:p>
            <a:pPr marL="502920" indent="-457200">
              <a:buAutoNum type="arabicPeriod"/>
            </a:pPr>
            <a:r>
              <a:rPr lang="ru-RU" dirty="0" err="1" smtClean="0"/>
              <a:t>Күп</a:t>
            </a:r>
            <a:r>
              <a:rPr lang="ru-RU" dirty="0" smtClean="0"/>
              <a:t> </a:t>
            </a:r>
            <a:r>
              <a:rPr lang="ru-RU" dirty="0"/>
              <a:t>информация </a:t>
            </a:r>
            <a:r>
              <a:rPr lang="ru-RU" dirty="0" err="1" smtClean="0"/>
              <a:t>булганда</a:t>
            </a:r>
            <a:r>
              <a:rPr lang="ru-RU" dirty="0" smtClean="0"/>
              <a:t>, </a:t>
            </a:r>
            <a:r>
              <a:rPr lang="ru-RU" dirty="0" err="1"/>
              <a:t>истә</a:t>
            </a:r>
            <a:r>
              <a:rPr lang="ru-RU" dirty="0"/>
              <a:t> </a:t>
            </a:r>
            <a:r>
              <a:rPr lang="ru-RU" dirty="0" err="1"/>
              <a:t>калдыру</a:t>
            </a:r>
            <a:r>
              <a:rPr lang="ru-RU" dirty="0"/>
              <a:t>, </a:t>
            </a:r>
            <a:r>
              <a:rPr lang="ru-RU" dirty="0" err="1" smtClean="0"/>
              <a:t>эшкәртү</a:t>
            </a:r>
            <a:r>
              <a:rPr lang="ru-RU" dirty="0" smtClean="0"/>
              <a:t>, </a:t>
            </a:r>
            <a:r>
              <a:rPr lang="ru-RU" dirty="0" err="1" smtClean="0"/>
              <a:t>белемн</a:t>
            </a:r>
            <a:r>
              <a:rPr lang="tt-RU" dirty="0" smtClean="0"/>
              <a:t>әрне </a:t>
            </a:r>
            <a:r>
              <a:rPr lang="ru-RU" dirty="0" err="1" smtClean="0"/>
              <a:t>системага</a:t>
            </a:r>
            <a:r>
              <a:rPr lang="ru-RU" dirty="0" smtClean="0"/>
              <a:t> салу , материал </a:t>
            </a:r>
            <a:r>
              <a:rPr lang="ru-RU" dirty="0" err="1"/>
              <a:t>үзләштерүне</a:t>
            </a:r>
            <a:r>
              <a:rPr lang="ru-RU" dirty="0"/>
              <a:t> </a:t>
            </a:r>
            <a:r>
              <a:rPr lang="ru-RU" dirty="0" err="1"/>
              <a:t>җиңеләйтү</a:t>
            </a:r>
            <a:r>
              <a:rPr lang="ru-RU" dirty="0"/>
              <a:t>, </a:t>
            </a:r>
            <a:r>
              <a:rPr lang="ru-RU" dirty="0" err="1"/>
              <a:t>фикерләү</a:t>
            </a:r>
            <a:r>
              <a:rPr lang="ru-RU" dirty="0"/>
              <a:t> </a:t>
            </a:r>
            <a:r>
              <a:rPr lang="ru-RU" dirty="0" err="1"/>
              <a:t>сәләтен</a:t>
            </a:r>
            <a:r>
              <a:rPr lang="ru-RU" dirty="0"/>
              <a:t> </a:t>
            </a:r>
            <a:r>
              <a:rPr lang="ru-RU" dirty="0" err="1"/>
              <a:t>үстерү</a:t>
            </a:r>
            <a:r>
              <a:rPr lang="ru-RU" dirty="0"/>
              <a:t> </a:t>
            </a:r>
            <a:r>
              <a:rPr lang="ru-RU" dirty="0" err="1"/>
              <a:t>өчен</a:t>
            </a:r>
            <a:r>
              <a:rPr lang="ru-RU" dirty="0"/>
              <a:t> </a:t>
            </a:r>
            <a:r>
              <a:rPr lang="ru-RU" dirty="0" err="1" smtClean="0"/>
              <a:t>бик</a:t>
            </a:r>
            <a:r>
              <a:rPr lang="ru-RU" dirty="0" smtClean="0"/>
              <a:t> у</a:t>
            </a:r>
            <a:r>
              <a:rPr lang="tt-RU" dirty="0" smtClean="0"/>
              <a:t>ңайлы карта.  </a:t>
            </a:r>
            <a:r>
              <a:rPr lang="tt-RU" dirty="0"/>
              <a:t>Б</a:t>
            </a:r>
            <a:r>
              <a:rPr lang="tt-RU" dirty="0" smtClean="0"/>
              <a:t>өтен </a:t>
            </a:r>
            <a:r>
              <a:rPr lang="tt-RU" dirty="0"/>
              <a:t>иҗади </a:t>
            </a:r>
            <a:r>
              <a:rPr lang="tt-RU" dirty="0" smtClean="0"/>
              <a:t>мөмкинлекләрне, интеллектуаль потенциалны эшкә җигеп фикерләргә ярдәм итә.</a:t>
            </a:r>
          </a:p>
          <a:p>
            <a:pPr marL="45720" indent="0">
              <a:buNone/>
            </a:pPr>
            <a:endParaRPr lang="ru-RU" dirty="0"/>
          </a:p>
          <a:p>
            <a:pPr marL="502920" indent="-457200">
              <a:buAutoNum type="arabicPeriod" startAt="2"/>
            </a:pPr>
            <a:r>
              <a:rPr lang="ru-RU" dirty="0" smtClean="0"/>
              <a:t>Тони </a:t>
            </a:r>
            <a:r>
              <a:rPr lang="ru-RU" dirty="0" err="1"/>
              <a:t>Бьюзен</a:t>
            </a:r>
            <a:r>
              <a:rPr lang="ru-RU" dirty="0"/>
              <a:t> </a:t>
            </a:r>
            <a:r>
              <a:rPr lang="ru-RU" dirty="0" err="1"/>
              <a:t>уйлап</a:t>
            </a:r>
            <a:r>
              <a:rPr lang="ru-RU" dirty="0"/>
              <a:t> </a:t>
            </a:r>
            <a:r>
              <a:rPr lang="ru-RU" dirty="0" err="1" smtClean="0"/>
              <a:t>чыгарган</a:t>
            </a:r>
            <a:r>
              <a:rPr lang="ru-RU" dirty="0" smtClean="0"/>
              <a:t>. </a:t>
            </a:r>
            <a:r>
              <a:rPr lang="ru-RU" dirty="0" err="1"/>
              <a:t>Ул</a:t>
            </a:r>
            <a:r>
              <a:rPr lang="ru-RU" dirty="0"/>
              <a:t> психолог, </a:t>
            </a:r>
            <a:r>
              <a:rPr lang="ru-RU" dirty="0" err="1"/>
              <a:t>күп</a:t>
            </a:r>
            <a:r>
              <a:rPr lang="ru-RU" dirty="0"/>
              <a:t> </a:t>
            </a:r>
            <a:r>
              <a:rPr lang="ru-RU" dirty="0" err="1"/>
              <a:t>китаплар</a:t>
            </a:r>
            <a:r>
              <a:rPr lang="ru-RU" dirty="0"/>
              <a:t> авторы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endParaRPr lang="ru-RU" dirty="0"/>
          </a:p>
          <a:p>
            <a:pPr marL="502920" indent="-457200">
              <a:buAutoNum type="arabicPeriod" startAt="3"/>
            </a:pPr>
            <a:r>
              <a:rPr lang="ru-RU" dirty="0" err="1" smtClean="0"/>
              <a:t>Интеллектуаль</a:t>
            </a:r>
            <a:r>
              <a:rPr lang="ru-RU" dirty="0" smtClean="0"/>
              <a:t> карта  </a:t>
            </a:r>
            <a:r>
              <a:rPr lang="ru-RU" dirty="0" err="1" smtClean="0"/>
              <a:t>ул</a:t>
            </a:r>
            <a:r>
              <a:rPr lang="ru-RU" dirty="0" smtClean="0"/>
              <a:t> – </a:t>
            </a:r>
            <a:r>
              <a:rPr lang="ru-RU" dirty="0" err="1" smtClean="0"/>
              <a:t>инфографика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endParaRPr lang="ru-RU" dirty="0"/>
          </a:p>
          <a:p>
            <a:pPr marL="502920" indent="-457200">
              <a:buAutoNum type="arabicPeriod" startAt="4"/>
            </a:pPr>
            <a:r>
              <a:rPr lang="ru-RU" dirty="0" err="1" smtClean="0"/>
              <a:t>Аларны</a:t>
            </a:r>
            <a:r>
              <a:rPr lang="ru-RU" dirty="0" smtClean="0"/>
              <a:t> </a:t>
            </a:r>
            <a:r>
              <a:rPr lang="ru-RU" dirty="0" err="1" smtClean="0"/>
              <a:t>көндәлек</a:t>
            </a:r>
            <a:r>
              <a:rPr lang="ru-RU" dirty="0"/>
              <a:t>, </a:t>
            </a:r>
            <a:r>
              <a:rPr lang="ru-RU" dirty="0" err="1"/>
              <a:t>атналык</a:t>
            </a:r>
            <a:r>
              <a:rPr lang="ru-RU" dirty="0"/>
              <a:t> </a:t>
            </a:r>
            <a:r>
              <a:rPr lang="ru-RU" dirty="0" err="1"/>
              <a:t>һ.б</a:t>
            </a:r>
            <a:r>
              <a:rPr lang="ru-RU" dirty="0"/>
              <a:t>. </a:t>
            </a:r>
            <a:r>
              <a:rPr lang="ru-RU" dirty="0" err="1" smtClean="0"/>
              <a:t>эшләрне</a:t>
            </a:r>
            <a:r>
              <a:rPr lang="ru-RU" dirty="0" smtClean="0"/>
              <a:t> </a:t>
            </a:r>
            <a:r>
              <a:rPr lang="ru-RU" dirty="0" err="1" smtClean="0"/>
              <a:t>планлаштырган</a:t>
            </a:r>
            <a:r>
              <a:rPr lang="ru-RU" dirty="0" smtClean="0"/>
              <a:t> календарь </a:t>
            </a:r>
            <a:r>
              <a:rPr lang="ru-RU" dirty="0" err="1"/>
              <a:t>итеп</a:t>
            </a:r>
            <a:r>
              <a:rPr lang="ru-RU" dirty="0"/>
              <a:t> </a:t>
            </a:r>
            <a:r>
              <a:rPr lang="ru-RU" dirty="0" err="1"/>
              <a:t>тә</a:t>
            </a:r>
            <a:r>
              <a:rPr lang="ru-RU" dirty="0"/>
              <a:t> </a:t>
            </a:r>
            <a:r>
              <a:rPr lang="ru-RU" dirty="0" err="1"/>
              <a:t>файдаланырга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 smtClean="0"/>
              <a:t>.</a:t>
            </a:r>
          </a:p>
          <a:p>
            <a:pPr marL="502920" indent="-457200">
              <a:buAutoNum type="arabicPeriod" startAt="4"/>
            </a:pPr>
            <a:r>
              <a:rPr lang="tt-RU" dirty="0" smtClean="0"/>
              <a:t>Дәрестә ныгыту, рефлексия этабында кулланырга мөмкин,  шулай ук өй эше итеп бирү дә отышлы.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75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Рауфа\Desktop\ZGYzNTl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9400"/>
            <a:ext cx="7620000" cy="62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92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К.тинчу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" y="33040"/>
            <a:ext cx="9144000" cy="62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43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505792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b="1" dirty="0" err="1"/>
              <a:t>Ничек</a:t>
            </a:r>
            <a:r>
              <a:rPr lang="ru-RU" b="1" dirty="0"/>
              <a:t> </a:t>
            </a:r>
            <a:r>
              <a:rPr lang="ru-RU" b="1" dirty="0" err="1" smtClean="0"/>
              <a:t>төзелә</a:t>
            </a:r>
            <a:endParaRPr lang="ru-RU" b="1" dirty="0"/>
          </a:p>
          <a:p>
            <a:r>
              <a:rPr lang="ru-RU" dirty="0"/>
              <a:t>1.	Ак </a:t>
            </a:r>
            <a:r>
              <a:rPr lang="ru-RU" dirty="0" err="1"/>
              <a:t>кәгазь</a:t>
            </a:r>
            <a:r>
              <a:rPr lang="ru-RU" dirty="0"/>
              <a:t> </a:t>
            </a:r>
            <a:r>
              <a:rPr lang="ru-RU" dirty="0" err="1"/>
              <a:t>алабыз</a:t>
            </a:r>
            <a:r>
              <a:rPr lang="ru-RU" dirty="0"/>
              <a:t>, горизонталь </a:t>
            </a:r>
            <a:r>
              <a:rPr lang="ru-RU" dirty="0" err="1"/>
              <a:t>рәвештә</a:t>
            </a:r>
            <a:r>
              <a:rPr lang="ru-RU" dirty="0"/>
              <a:t> </a:t>
            </a:r>
            <a:r>
              <a:rPr lang="ru-RU" dirty="0" err="1"/>
              <a:t>ясасак</a:t>
            </a:r>
            <a:r>
              <a:rPr lang="ru-RU" dirty="0"/>
              <a:t> </a:t>
            </a:r>
            <a:r>
              <a:rPr lang="ru-RU" dirty="0" err="1" smtClean="0"/>
              <a:t>әйбәт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err="1"/>
              <a:t>Һәр</a:t>
            </a:r>
            <a:r>
              <a:rPr lang="ru-RU" dirty="0"/>
              <a:t> </a:t>
            </a:r>
            <a:r>
              <a:rPr lang="ru-RU" dirty="0" err="1"/>
              <a:t>тармагын</a:t>
            </a:r>
            <a:r>
              <a:rPr lang="ru-RU" dirty="0"/>
              <a:t> </a:t>
            </a:r>
            <a:r>
              <a:rPr lang="ru-RU" dirty="0" err="1"/>
              <a:t>төрле</a:t>
            </a:r>
            <a:r>
              <a:rPr lang="ru-RU" dirty="0"/>
              <a:t> </a:t>
            </a:r>
            <a:r>
              <a:rPr lang="ru-RU" dirty="0" err="1"/>
              <a:t>төстәге</a:t>
            </a:r>
            <a:r>
              <a:rPr lang="ru-RU" dirty="0"/>
              <a:t> </a:t>
            </a:r>
            <a:r>
              <a:rPr lang="ru-RU" dirty="0" err="1"/>
              <a:t>ручкалар</a:t>
            </a:r>
            <a:r>
              <a:rPr lang="ru-RU" dirty="0"/>
              <a:t>, фломастер, </a:t>
            </a:r>
            <a:r>
              <a:rPr lang="ru-RU" dirty="0" err="1"/>
              <a:t>карандашлар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/>
              <a:t>ясасак</a:t>
            </a:r>
            <a:r>
              <a:rPr lang="ru-RU" dirty="0"/>
              <a:t> </a:t>
            </a:r>
            <a:r>
              <a:rPr lang="ru-RU" dirty="0" err="1"/>
              <a:t>отышлырак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.</a:t>
            </a:r>
          </a:p>
          <a:p>
            <a:r>
              <a:rPr lang="ru-RU" dirty="0"/>
              <a:t>2.	</a:t>
            </a:r>
            <a:r>
              <a:rPr lang="ru-RU" dirty="0" err="1"/>
              <a:t>Дәрестә</a:t>
            </a:r>
            <a:r>
              <a:rPr lang="ru-RU" dirty="0"/>
              <a:t> </a:t>
            </a:r>
            <a:r>
              <a:rPr lang="ru-RU" dirty="0" err="1"/>
              <a:t>укучыларга</a:t>
            </a:r>
            <a:r>
              <a:rPr lang="ru-RU" dirty="0"/>
              <a:t> </a:t>
            </a:r>
            <a:r>
              <a:rPr lang="ru-RU" dirty="0" err="1" smtClean="0"/>
              <a:t>эшләткәндә</a:t>
            </a:r>
            <a:r>
              <a:rPr lang="ru-RU" dirty="0" smtClean="0"/>
              <a:t>,  </a:t>
            </a:r>
            <a:r>
              <a:rPr lang="ru-RU" dirty="0"/>
              <a:t>тема </a:t>
            </a:r>
            <a:r>
              <a:rPr lang="ru-RU" dirty="0" err="1" smtClean="0"/>
              <a:t>бирелә</a:t>
            </a:r>
            <a:r>
              <a:rPr lang="ru-RU" dirty="0"/>
              <a:t>.</a:t>
            </a:r>
            <a:r>
              <a:rPr lang="ru-RU" dirty="0" smtClean="0"/>
              <a:t> </a:t>
            </a:r>
            <a:r>
              <a:rPr lang="ru-RU" dirty="0" err="1"/>
              <a:t>Д</a:t>
            </a:r>
            <a:r>
              <a:rPr lang="ru-RU" smtClean="0"/>
              <a:t>әреснең</a:t>
            </a:r>
            <a:r>
              <a:rPr lang="ru-RU" dirty="0" smtClean="0"/>
              <a:t> </a:t>
            </a:r>
            <a:r>
              <a:rPr lang="ru-RU" dirty="0" err="1"/>
              <a:t>кайсы</a:t>
            </a:r>
            <a:r>
              <a:rPr lang="ru-RU" dirty="0"/>
              <a:t> </a:t>
            </a:r>
            <a:r>
              <a:rPr lang="ru-RU" dirty="0" err="1"/>
              <a:t>этабында</a:t>
            </a:r>
            <a:r>
              <a:rPr lang="ru-RU" dirty="0"/>
              <a:t> </a:t>
            </a:r>
            <a:r>
              <a:rPr lang="ru-RU" dirty="0" err="1"/>
              <a:t>эшләтүгә</a:t>
            </a:r>
            <a:r>
              <a:rPr lang="ru-RU" dirty="0"/>
              <a:t> </a:t>
            </a:r>
            <a:r>
              <a:rPr lang="ru-RU" dirty="0" err="1"/>
              <a:t>карап</a:t>
            </a:r>
            <a:r>
              <a:rPr lang="ru-RU" dirty="0"/>
              <a:t> , </a:t>
            </a:r>
            <a:r>
              <a:rPr lang="ru-RU" dirty="0" err="1"/>
              <a:t>укучы</a:t>
            </a:r>
            <a:r>
              <a:rPr lang="ru-RU" dirty="0"/>
              <a:t> </a:t>
            </a:r>
            <a:r>
              <a:rPr lang="ru-RU" dirty="0" err="1"/>
              <a:t>дәрестә</a:t>
            </a:r>
            <a:r>
              <a:rPr lang="ru-RU" dirty="0"/>
              <a:t> </a:t>
            </a:r>
            <a:r>
              <a:rPr lang="ru-RU" dirty="0" err="1"/>
              <a:t>өйрәнгән</a:t>
            </a:r>
            <a:r>
              <a:rPr lang="ru-RU" dirty="0"/>
              <a:t> тема, </a:t>
            </a:r>
            <a:r>
              <a:rPr lang="ru-RU" dirty="0" err="1"/>
              <a:t>дәреслек</a:t>
            </a:r>
            <a:r>
              <a:rPr lang="ru-RU" dirty="0"/>
              <a:t> </a:t>
            </a:r>
            <a:r>
              <a:rPr lang="ru-RU" dirty="0" err="1"/>
              <a:t>материалын</a:t>
            </a:r>
            <a:r>
              <a:rPr lang="ru-RU" dirty="0"/>
              <a:t> </a:t>
            </a:r>
            <a:r>
              <a:rPr lang="ru-RU" dirty="0" err="1" smtClean="0"/>
              <a:t>файдаланып</a:t>
            </a:r>
            <a:r>
              <a:rPr lang="ru-RU" dirty="0" smtClean="0"/>
              <a:t> т</a:t>
            </a:r>
            <a:r>
              <a:rPr lang="tt-RU" dirty="0" smtClean="0"/>
              <a:t>өзи</a:t>
            </a:r>
            <a:r>
              <a:rPr lang="ru-RU" dirty="0" smtClean="0"/>
              <a:t>,  </a:t>
            </a:r>
            <a:r>
              <a:rPr lang="ru-RU" dirty="0"/>
              <a:t>ә </a:t>
            </a:r>
            <a:r>
              <a:rPr lang="ru-RU" dirty="0" err="1"/>
              <a:t>өйгә</a:t>
            </a:r>
            <a:r>
              <a:rPr lang="ru-RU" dirty="0"/>
              <a:t> </a:t>
            </a:r>
            <a:r>
              <a:rPr lang="ru-RU" dirty="0" err="1"/>
              <a:t>бирелгән</a:t>
            </a:r>
            <a:r>
              <a:rPr lang="ru-RU" dirty="0"/>
              <a:t> </a:t>
            </a:r>
            <a:r>
              <a:rPr lang="ru-RU" dirty="0" err="1"/>
              <a:t>булса</a:t>
            </a:r>
            <a:r>
              <a:rPr lang="ru-RU" dirty="0"/>
              <a:t> , </a:t>
            </a:r>
            <a:r>
              <a:rPr lang="ru-RU" dirty="0" err="1"/>
              <a:t>төрле</a:t>
            </a:r>
            <a:r>
              <a:rPr lang="ru-RU" dirty="0"/>
              <a:t> </a:t>
            </a:r>
            <a:r>
              <a:rPr lang="ru-RU" dirty="0" err="1"/>
              <a:t>өстәмә</a:t>
            </a:r>
            <a:r>
              <a:rPr lang="ru-RU" dirty="0"/>
              <a:t> </a:t>
            </a:r>
            <a:r>
              <a:rPr lang="ru-RU" dirty="0" err="1"/>
              <a:t>материаллар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/>
              <a:t>тулыландыра</a:t>
            </a:r>
            <a:r>
              <a:rPr lang="ru-RU" dirty="0"/>
              <a:t>.</a:t>
            </a:r>
          </a:p>
          <a:p>
            <a:r>
              <a:rPr lang="ru-RU" dirty="0"/>
              <a:t>3.	 </a:t>
            </a:r>
            <a:r>
              <a:rPr lang="ru-RU" dirty="0" err="1" smtClean="0"/>
              <a:t>Уртага</a:t>
            </a:r>
            <a:r>
              <a:rPr lang="ru-RU" dirty="0" smtClean="0"/>
              <a:t> </a:t>
            </a:r>
            <a:r>
              <a:rPr lang="ru-RU" dirty="0" err="1"/>
              <a:t>безнең</a:t>
            </a:r>
            <a:r>
              <a:rPr lang="ru-RU" dirty="0"/>
              <a:t> </a:t>
            </a:r>
            <a:r>
              <a:rPr lang="ru-RU" dirty="0" err="1"/>
              <a:t>темабызны</a:t>
            </a:r>
            <a:r>
              <a:rPr lang="ru-RU" dirty="0"/>
              <a:t> </a:t>
            </a:r>
            <a:r>
              <a:rPr lang="ru-RU" dirty="0" err="1"/>
              <a:t>чагылдырган</a:t>
            </a:r>
            <a:r>
              <a:rPr lang="ru-RU" dirty="0"/>
              <a:t>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ясыйбыз</a:t>
            </a:r>
            <a:r>
              <a:rPr lang="ru-RU" dirty="0"/>
              <a:t>, </a:t>
            </a:r>
            <a:r>
              <a:rPr lang="ru-RU" dirty="0" err="1"/>
              <a:t>темабызны</a:t>
            </a:r>
            <a:r>
              <a:rPr lang="ru-RU" dirty="0"/>
              <a:t> </a:t>
            </a:r>
            <a:r>
              <a:rPr lang="ru-RU" dirty="0" err="1"/>
              <a:t>язабыз</a:t>
            </a:r>
            <a:r>
              <a:rPr lang="ru-RU" dirty="0"/>
              <a:t>, </a:t>
            </a:r>
            <a:r>
              <a:rPr lang="ru-RU" dirty="0" err="1"/>
              <a:t>безнең</a:t>
            </a:r>
            <a:r>
              <a:rPr lang="ru-RU" dirty="0"/>
              <a:t> </a:t>
            </a:r>
            <a:r>
              <a:rPr lang="ru-RU" dirty="0" err="1"/>
              <a:t>очракта</a:t>
            </a:r>
            <a:r>
              <a:rPr lang="ru-RU" dirty="0"/>
              <a:t> </a:t>
            </a:r>
            <a:r>
              <a:rPr lang="ru-RU" dirty="0" smtClean="0"/>
              <a:t>К. </a:t>
            </a:r>
            <a:r>
              <a:rPr lang="ru-RU" dirty="0" err="1"/>
              <a:t>Тинчурин</a:t>
            </a:r>
            <a:r>
              <a:rPr lang="ru-RU" dirty="0"/>
              <a:t>.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ясау</a:t>
            </a:r>
            <a:r>
              <a:rPr lang="ru-RU" dirty="0"/>
              <a:t> </a:t>
            </a:r>
            <a:r>
              <a:rPr lang="ru-RU" dirty="0" err="1"/>
              <a:t>осталыгы</a:t>
            </a:r>
            <a:r>
              <a:rPr lang="ru-RU" dirty="0"/>
              <a:t> </a:t>
            </a:r>
            <a:r>
              <a:rPr lang="ru-RU" dirty="0" err="1"/>
              <a:t>кирәк</a:t>
            </a:r>
            <a:r>
              <a:rPr lang="ru-RU" dirty="0"/>
              <a:t>   </a:t>
            </a:r>
            <a:r>
              <a:rPr lang="ru-RU" dirty="0" err="1"/>
              <a:t>түгел</a:t>
            </a:r>
            <a:r>
              <a:rPr lang="ru-RU" dirty="0"/>
              <a:t> , </a:t>
            </a:r>
            <a:r>
              <a:rPr lang="ru-RU" dirty="0" err="1"/>
              <a:t>иң</a:t>
            </a:r>
            <a:r>
              <a:rPr lang="ru-RU" dirty="0"/>
              <a:t> </a:t>
            </a:r>
            <a:r>
              <a:rPr lang="ru-RU" dirty="0" err="1" smtClean="0"/>
              <a:t>мөһиме</a:t>
            </a:r>
            <a:r>
              <a:rPr lang="ru-RU" dirty="0" smtClean="0"/>
              <a:t>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сезгә</a:t>
            </a:r>
            <a:r>
              <a:rPr lang="ru-RU" dirty="0"/>
              <a:t> </a:t>
            </a:r>
            <a:r>
              <a:rPr lang="ru-RU" dirty="0" err="1"/>
              <a:t>аңлашылсын</a:t>
            </a:r>
            <a:r>
              <a:rPr lang="ru-RU" dirty="0"/>
              <a:t>.</a:t>
            </a:r>
          </a:p>
          <a:p>
            <a:r>
              <a:rPr lang="ru-RU" dirty="0"/>
              <a:t>4.	</a:t>
            </a:r>
            <a:r>
              <a:rPr lang="ru-RU" dirty="0" err="1"/>
              <a:t>Уртадагы</a:t>
            </a:r>
            <a:r>
              <a:rPr lang="ru-RU" dirty="0"/>
              <a:t> </a:t>
            </a:r>
            <a:r>
              <a:rPr lang="ru-RU" dirty="0" err="1"/>
              <a:t>рәсемнән</a:t>
            </a:r>
            <a:r>
              <a:rPr lang="ru-RU" dirty="0"/>
              <a:t> </a:t>
            </a:r>
            <a:r>
              <a:rPr lang="ru-RU" dirty="0" err="1"/>
              <a:t>сыгылмалы</a:t>
            </a:r>
            <a:r>
              <a:rPr lang="ru-RU" dirty="0"/>
              <a:t> </a:t>
            </a:r>
            <a:r>
              <a:rPr lang="ru-RU" dirty="0" err="1"/>
              <a:t>линияләр</a:t>
            </a:r>
            <a:r>
              <a:rPr lang="ru-RU" dirty="0"/>
              <a:t>  </a:t>
            </a:r>
            <a:r>
              <a:rPr lang="ru-RU" dirty="0" err="1"/>
              <a:t>ясыйбыз</a:t>
            </a:r>
            <a:r>
              <a:rPr lang="ru-RU" dirty="0"/>
              <a:t>, </a:t>
            </a:r>
            <a:r>
              <a:rPr lang="ru-RU" dirty="0" err="1"/>
              <a:t>рәсемгә</a:t>
            </a:r>
            <a:r>
              <a:rPr lang="ru-RU" dirty="0"/>
              <a:t> </a:t>
            </a:r>
            <a:r>
              <a:rPr lang="ru-RU" dirty="0" err="1"/>
              <a:t>якын</a:t>
            </a:r>
            <a:r>
              <a:rPr lang="ru-RU" dirty="0"/>
              <a:t> </a:t>
            </a:r>
            <a:r>
              <a:rPr lang="ru-RU" dirty="0" err="1"/>
              <a:t>җире</a:t>
            </a:r>
            <a:r>
              <a:rPr lang="ru-RU" dirty="0"/>
              <a:t> </a:t>
            </a:r>
            <a:r>
              <a:rPr lang="ru-RU" dirty="0" err="1"/>
              <a:t>калынрак</a:t>
            </a:r>
            <a:r>
              <a:rPr lang="ru-RU" dirty="0"/>
              <a:t>, </a:t>
            </a:r>
            <a:r>
              <a:rPr lang="ru-RU" dirty="0" err="1"/>
              <a:t>алга</a:t>
            </a:r>
            <a:r>
              <a:rPr lang="ru-RU" dirty="0"/>
              <a:t> </a:t>
            </a:r>
            <a:r>
              <a:rPr lang="ru-RU" dirty="0" err="1"/>
              <a:t>таба</a:t>
            </a:r>
            <a:r>
              <a:rPr lang="ru-RU" dirty="0"/>
              <a:t> </a:t>
            </a:r>
            <a:r>
              <a:rPr lang="ru-RU" dirty="0" err="1"/>
              <a:t>нечкәрә</a:t>
            </a:r>
            <a:r>
              <a:rPr lang="ru-RU" dirty="0"/>
              <a:t> бара. </a:t>
            </a:r>
            <a:r>
              <a:rPr lang="ru-RU" dirty="0" err="1"/>
              <a:t>Менә</a:t>
            </a:r>
            <a:r>
              <a:rPr lang="ru-RU" dirty="0"/>
              <a:t> </a:t>
            </a:r>
            <a:r>
              <a:rPr lang="ru-RU" dirty="0" err="1"/>
              <a:t>шул</a:t>
            </a:r>
            <a:r>
              <a:rPr lang="ru-RU" dirty="0"/>
              <a:t> </a:t>
            </a:r>
            <a:r>
              <a:rPr lang="ru-RU" dirty="0" err="1" smtClean="0"/>
              <a:t>линияләргә</a:t>
            </a:r>
            <a:r>
              <a:rPr lang="ru-RU" dirty="0" smtClean="0"/>
              <a:t>  </a:t>
            </a:r>
            <a:r>
              <a:rPr lang="ru-RU" dirty="0" err="1"/>
              <a:t>шушы</a:t>
            </a:r>
            <a:r>
              <a:rPr lang="ru-RU" dirty="0"/>
              <a:t> </a:t>
            </a:r>
            <a:r>
              <a:rPr lang="ru-RU" dirty="0" err="1"/>
              <a:t>темага</a:t>
            </a:r>
            <a:r>
              <a:rPr lang="ru-RU" dirty="0"/>
              <a:t> </a:t>
            </a:r>
            <a:r>
              <a:rPr lang="ru-RU" dirty="0" err="1"/>
              <a:t>караган</a:t>
            </a:r>
            <a:r>
              <a:rPr lang="ru-RU" dirty="0"/>
              <a:t> </a:t>
            </a:r>
            <a:r>
              <a:rPr lang="ru-RU" dirty="0" err="1" smtClean="0"/>
              <a:t>мөһим</a:t>
            </a:r>
            <a:r>
              <a:rPr lang="ru-RU" dirty="0" smtClean="0"/>
              <a:t> </a:t>
            </a:r>
            <a:r>
              <a:rPr lang="ru-RU" dirty="0" err="1"/>
              <a:t>мәгълүматларны</a:t>
            </a:r>
            <a:r>
              <a:rPr lang="ru-RU" dirty="0"/>
              <a:t>  </a:t>
            </a:r>
            <a:r>
              <a:rPr lang="ru-RU" dirty="0" err="1"/>
              <a:t>язабыз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513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ауфа\Desktop\In-kard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1269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87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уфа\Desktop\03001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152525"/>
            <a:ext cx="571500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11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уфа\Desktop\приложение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09952"/>
            <a:ext cx="5914286" cy="44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0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ауфа\Desktop\Vdohnoven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52" y="476672"/>
            <a:ext cx="8064896" cy="476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4744</TotalTime>
  <Words>99</Words>
  <Application>Microsoft Office PowerPoint</Application>
  <PresentationFormat>Экран (4:3)</PresentationFormat>
  <Paragraphs>22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Интеллектуаль карта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 карта</dc:title>
  <dc:creator>Рауфа</dc:creator>
  <cp:lastModifiedBy>Исмагилова</cp:lastModifiedBy>
  <cp:revision>40</cp:revision>
  <dcterms:created xsi:type="dcterms:W3CDTF">2014-08-04T06:38:07Z</dcterms:created>
  <dcterms:modified xsi:type="dcterms:W3CDTF">2014-08-21T09:38:03Z</dcterms:modified>
</cp:coreProperties>
</file>