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8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70" r:id="rId14"/>
    <p:sldId id="267" r:id="rId15"/>
    <p:sldId id="272" r:id="rId16"/>
    <p:sldId id="274" r:id="rId17"/>
    <p:sldId id="273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79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D0FB-BBF8-4320-A53A-CB6130C36F34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BCC-5087-456A-93DE-C77BA99F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D0FB-BBF8-4320-A53A-CB6130C36F34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BCC-5087-456A-93DE-C77BA99F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D0FB-BBF8-4320-A53A-CB6130C36F34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BCC-5087-456A-93DE-C77BA99F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D0FB-BBF8-4320-A53A-CB6130C36F34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BCC-5087-456A-93DE-C77BA99F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D0FB-BBF8-4320-A53A-CB6130C36F34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BCC-5087-456A-93DE-C77BA99F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D0FB-BBF8-4320-A53A-CB6130C36F34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BCC-5087-456A-93DE-C77BA99F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D0FB-BBF8-4320-A53A-CB6130C36F34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BCC-5087-456A-93DE-C77BA99F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D0FB-BBF8-4320-A53A-CB6130C36F34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BCC-5087-456A-93DE-C77BA99F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D0FB-BBF8-4320-A53A-CB6130C36F34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BCC-5087-456A-93DE-C77BA99F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D0FB-BBF8-4320-A53A-CB6130C36F34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BCC-5087-456A-93DE-C77BA99F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D0FB-BBF8-4320-A53A-CB6130C36F34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42BCC-5087-456A-93DE-C77BA99F0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96BD0FB-BBF8-4320-A53A-CB6130C36F34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DB42BCC-5087-456A-93DE-C77BA99F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avda-tv.ru/2020/02/08/447233/kitajskij-koronavirus-uzhe-v-rossii-simptomy-chem-opasen-kak-lechitsya-i-zashhititsya-poslednie-novosti-na-08-02-2020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908720"/>
            <a:ext cx="7772400" cy="27402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«Как </a:t>
            </a:r>
            <a:r>
              <a:rPr lang="ru-RU" b="1" dirty="0">
                <a:solidFill>
                  <a:srgbClr val="7030A0"/>
                </a:solidFill>
              </a:rPr>
              <a:t>защититься 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от </a:t>
            </a:r>
            <a:r>
              <a:rPr lang="ru-RU" b="1" dirty="0" err="1">
                <a:solidFill>
                  <a:srgbClr val="7030A0"/>
                </a:solidFill>
              </a:rPr>
              <a:t>коронавируса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2019-</a:t>
            </a:r>
            <a:r>
              <a:rPr lang="en-US" b="1" dirty="0" err="1" smtClean="0">
                <a:solidFill>
                  <a:srgbClr val="7030A0"/>
                </a:solidFill>
              </a:rPr>
              <a:t>nCoV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  <a:r>
              <a:rPr lang="ru-RU" b="1" dirty="0">
                <a:solidFill>
                  <a:srgbClr val="7030A0"/>
                </a:solidFill>
              </a:rPr>
              <a:t/>
            </a:r>
            <a:br>
              <a:rPr lang="ru-RU" b="1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881784"/>
            <a:ext cx="7772400" cy="1976216"/>
          </a:xfrm>
        </p:spPr>
        <p:txBody>
          <a:bodyPr/>
          <a:lstStyle/>
          <a:p>
            <a:endParaRPr lang="ru-RU" b="1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24578" name="Picture 2" descr="https://ngsochi.com/images/2020/4/virus_attac-1024x67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2420888"/>
            <a:ext cx="4191947" cy="2746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46400"/>
            <a:ext cx="8183880" cy="1411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Можно ли вылечить новый </a:t>
            </a:r>
            <a:r>
              <a:rPr lang="ru-RU" dirty="0" err="1" smtClean="0"/>
              <a:t>коронавирус</a:t>
            </a:r>
            <a:r>
              <a:rPr lang="ru-RU" dirty="0" smtClean="0"/>
              <a:t>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183880" cy="2520280"/>
          </a:xfrm>
        </p:spPr>
        <p:txBody>
          <a:bodyPr/>
          <a:lstStyle/>
          <a:p>
            <a:r>
              <a:rPr lang="ru-RU" sz="2000" dirty="0" smtClean="0"/>
              <a:t>Не существует специфического противовирусного препарата от нового </a:t>
            </a:r>
            <a:r>
              <a:rPr lang="ru-RU" sz="2000" dirty="0" err="1" smtClean="0"/>
              <a:t>коронавируса</a:t>
            </a:r>
            <a:r>
              <a:rPr lang="ru-RU" sz="2000" dirty="0" smtClean="0"/>
              <a:t>, но есть схемы лечения и препараты, которые помогают выздороветь.</a:t>
            </a:r>
          </a:p>
          <a:p>
            <a:endParaRPr lang="ru-RU" sz="2000" dirty="0" smtClean="0"/>
          </a:p>
          <a:p>
            <a:r>
              <a:rPr lang="ru-RU" sz="2000" dirty="0" smtClean="0"/>
              <a:t>Чтобы вовремя начать лечение нужно своевременно обратиться за медицинской помощью.</a:t>
            </a:r>
          </a:p>
          <a:p>
            <a:endParaRPr lang="ru-RU" dirty="0"/>
          </a:p>
        </p:txBody>
      </p:sp>
      <p:pic>
        <p:nvPicPr>
          <p:cNvPr id="7172" name="Picture 4" descr="https://i.ytimg.com/vi/rEO1jDqMyY0/maxresdefault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339752" y="2492896"/>
            <a:ext cx="5040560" cy="28353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661248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Кто в группе риска?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основном заболели люди старше      50-ти лет</a:t>
            </a:r>
          </a:p>
          <a:p>
            <a:endParaRPr lang="ru-RU" dirty="0" smtClean="0"/>
          </a:p>
          <a:p>
            <a:r>
              <a:rPr lang="ru-RU" dirty="0" smtClean="0"/>
              <a:t>Люди с ослабленной иммунной системой, имеющие сопутствующие болезни - в зоне риска.</a:t>
            </a:r>
          </a:p>
          <a:p>
            <a:endParaRPr lang="ru-RU" dirty="0"/>
          </a:p>
        </p:txBody>
      </p:sp>
      <p:pic>
        <p:nvPicPr>
          <p:cNvPr id="6146" name="Picture 2" descr="https://v-pravda.ru/wp-content/uploads/2020/01/koronavirus-1024x617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2688" y="3212976"/>
            <a:ext cx="4780304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435280" cy="13819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В чем разница между </a:t>
            </a:r>
            <a:r>
              <a:rPr lang="ru-RU" dirty="0" err="1" smtClean="0">
                <a:solidFill>
                  <a:srgbClr val="00B050"/>
                </a:solidFill>
              </a:rPr>
              <a:t>коронавирусом</a:t>
            </a:r>
            <a:r>
              <a:rPr lang="ru-RU" dirty="0" smtClean="0">
                <a:solidFill>
                  <a:srgbClr val="00B050"/>
                </a:solidFill>
              </a:rPr>
              <a:t> и вирусом гриппа?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132856"/>
            <a:ext cx="8183880" cy="2538608"/>
          </a:xfrm>
        </p:spPr>
        <p:txBody>
          <a:bodyPr/>
          <a:lstStyle/>
          <a:p>
            <a:r>
              <a:rPr lang="ru-RU" dirty="0" smtClean="0"/>
              <a:t>Симптомы схожи, но </a:t>
            </a:r>
            <a:r>
              <a:rPr lang="ru-RU" b="1" dirty="0" smtClean="0">
                <a:solidFill>
                  <a:srgbClr val="C00000"/>
                </a:solidFill>
              </a:rPr>
              <a:t>вирусы гриппа </a:t>
            </a:r>
            <a:r>
              <a:rPr lang="ru-RU" dirty="0" smtClean="0"/>
              <a:t>размножаются очень быстро </a:t>
            </a:r>
            <a:r>
              <a:rPr lang="ru-RU" b="1" dirty="0" smtClean="0">
                <a:solidFill>
                  <a:srgbClr val="C00000"/>
                </a:solidFill>
              </a:rPr>
              <a:t>через два-три дня</a:t>
            </a:r>
            <a:r>
              <a:rPr lang="ru-RU" dirty="0" smtClean="0"/>
              <a:t> после заражения, а </a:t>
            </a:r>
            <a:r>
              <a:rPr lang="ru-RU" b="1" dirty="0" err="1" smtClean="0">
                <a:solidFill>
                  <a:srgbClr val="7030A0"/>
                </a:solidFill>
              </a:rPr>
              <a:t>коронавирусу</a:t>
            </a:r>
            <a:r>
              <a:rPr lang="ru-RU" dirty="0" smtClean="0"/>
              <a:t> требуется для этого       </a:t>
            </a:r>
            <a:r>
              <a:rPr lang="ru-RU" b="1" dirty="0" smtClean="0">
                <a:solidFill>
                  <a:srgbClr val="7030A0"/>
                </a:solidFill>
              </a:rPr>
              <a:t>до 14 дней.</a:t>
            </a:r>
          </a:p>
          <a:p>
            <a:endParaRPr lang="ru-RU" dirty="0"/>
          </a:p>
        </p:txBody>
      </p:sp>
      <p:pic>
        <p:nvPicPr>
          <p:cNvPr id="5122" name="Picture 2" descr="https://st3.depositphotos.com/5709188/33762/v/950/depositphotos_337626688-stock-illustration-warning-signal-with-coronavirus-promoting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60450" y="3861048"/>
            <a:ext cx="3383549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okeydoc.ru/wp-content/uploads/2015/12/3575420116-728x54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476672"/>
            <a:ext cx="6934200" cy="52006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5661248"/>
            <a:ext cx="882047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Новый </a:t>
            </a:r>
            <a:r>
              <a:rPr lang="ru-RU" sz="3200" dirty="0" err="1" smtClean="0">
                <a:solidFill>
                  <a:srgbClr val="C00000"/>
                </a:solidFill>
                <a:latin typeface="Arial Black" pitchFamily="34" charset="0"/>
              </a:rPr>
              <a:t>коронавирус</a:t>
            </a:r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 страшнее прошлых эпидемий?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mtClean="0"/>
              <a:t>Испанка, или испанский грипп, вызванный вирусом </a:t>
            </a:r>
            <a:r>
              <a:rPr lang="en-US" smtClean="0"/>
              <a:t>H</a:t>
            </a:r>
            <a:r>
              <a:rPr lang="ru-RU" smtClean="0"/>
              <a:t>1</a:t>
            </a:r>
            <a:r>
              <a:rPr lang="en-US" smtClean="0"/>
              <a:t>N</a:t>
            </a:r>
            <a:r>
              <a:rPr lang="ru-RU" smtClean="0"/>
              <a:t>1 охватило весь земной шар в 1918 году и, по оценкам, привело к гибели от 50 до 100 миллионов человек.</a:t>
            </a:r>
          </a:p>
          <a:p>
            <a:endParaRPr lang="ru-RU" dirty="0" smtClean="0"/>
          </a:p>
          <a:p>
            <a:r>
              <a:rPr lang="ru-RU" dirty="0" smtClean="0"/>
              <a:t>Вспышка свиного гриппа 2009 года, унесла жизни 575,400 человек.</a:t>
            </a:r>
          </a:p>
          <a:p>
            <a:endParaRPr lang="ru-RU" dirty="0" smtClean="0"/>
          </a:p>
          <a:p>
            <a:r>
              <a:rPr lang="ru-RU" dirty="0" smtClean="0"/>
              <a:t>Азиатский грипп в 1957 году, привёл к гибели примерно двух миллионов человек.</a:t>
            </a:r>
          </a:p>
          <a:p>
            <a:endParaRPr lang="ru-RU" dirty="0" smtClean="0"/>
          </a:p>
          <a:p>
            <a:r>
              <a:rPr lang="ru-RU" dirty="0" smtClean="0"/>
              <a:t>Гонконгский грипп 11 лет спустя унёс один миллион человек</a:t>
            </a:r>
          </a:p>
          <a:p>
            <a:endParaRPr lang="ru-RU" dirty="0"/>
          </a:p>
        </p:txBody>
      </p:sp>
      <p:pic>
        <p:nvPicPr>
          <p:cNvPr id="4100" name="Picture 4" descr="http://i.mycdn.me/i?r=AzEPZsRbOZEKgBhR0XGMT1Rk7sBm252xBlMPYhr4KXe0mqaKTM5SRkZCeTgDn6uOyic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4048" y="4346227"/>
            <a:ext cx="3851919" cy="25117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01208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Страшная статистика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554832"/>
          </a:xfrm>
        </p:spPr>
        <p:txBody>
          <a:bodyPr>
            <a:normAutofit fontScale="70000" lnSpcReduction="20000"/>
          </a:bodyPr>
          <a:lstStyle/>
          <a:p>
            <a:pPr algn="just" fontAlgn="base"/>
            <a:r>
              <a:rPr lang="ru-RU" b="1" dirty="0" smtClean="0"/>
              <a:t>Китайский </a:t>
            </a:r>
            <a:r>
              <a:rPr lang="ru-RU" b="1" dirty="0" err="1" smtClean="0"/>
              <a:t>коронавирус</a:t>
            </a:r>
            <a:r>
              <a:rPr lang="ru-RU" b="1" dirty="0" smtClean="0"/>
              <a:t> на </a:t>
            </a:r>
            <a:r>
              <a:rPr lang="ru-RU" b="1" dirty="0" smtClean="0">
                <a:solidFill>
                  <a:srgbClr val="FF0000"/>
                </a:solidFill>
              </a:rPr>
              <a:t>28 февраля 2020 года </a:t>
            </a:r>
            <a:r>
              <a:rPr lang="ru-RU" b="1" dirty="0" smtClean="0"/>
              <a:t>унес жизни </a:t>
            </a:r>
            <a:r>
              <a:rPr lang="ru-RU" b="1" dirty="0" smtClean="0">
                <a:solidFill>
                  <a:srgbClr val="FF0000"/>
                </a:solidFill>
              </a:rPr>
              <a:t>638 человек. </a:t>
            </a:r>
          </a:p>
          <a:p>
            <a:pPr algn="just" fontAlgn="base"/>
            <a:r>
              <a:rPr lang="ru-RU" b="1" dirty="0" smtClean="0"/>
              <a:t>Последние новости тревожные: </a:t>
            </a:r>
            <a:r>
              <a:rPr lang="ru-RU" b="1" dirty="0" smtClean="0">
                <a:hlinkClick r:id="rId2"/>
              </a:rPr>
              <a:t>вирус все же дошел </a:t>
            </a:r>
            <a:r>
              <a:rPr lang="ru-RU" b="1" u="sng" dirty="0" smtClean="0">
                <a:solidFill>
                  <a:srgbClr val="00B050"/>
                </a:solidFill>
                <a:hlinkClick r:id="rId2"/>
              </a:rPr>
              <a:t>до</a:t>
            </a:r>
            <a:r>
              <a:rPr lang="ru-RU" b="1" u="sng" dirty="0" smtClean="0">
                <a:solidFill>
                  <a:srgbClr val="00B050"/>
                </a:solidFill>
              </a:rPr>
              <a:t> России</a:t>
            </a:r>
            <a:r>
              <a:rPr lang="ru-RU" b="1" dirty="0" smtClean="0"/>
              <a:t>. </a:t>
            </a:r>
          </a:p>
          <a:p>
            <a:pPr algn="just" fontAlgn="base">
              <a:buNone/>
            </a:pPr>
            <a:endParaRPr lang="ru-RU" b="1" dirty="0" smtClean="0"/>
          </a:p>
          <a:p>
            <a:pPr algn="just" fontAlgn="base"/>
            <a:r>
              <a:rPr lang="ru-RU" b="1" dirty="0" smtClean="0"/>
              <a:t>О первых случаях заболевания президенту накануне сообщила вице-премьер Татьяна Голикова, введены карантины и прервано транспортное сообщение с Китаем.</a:t>
            </a:r>
          </a:p>
          <a:p>
            <a:pPr algn="just" fontAlgn="base">
              <a:buNone/>
            </a:pPr>
            <a:endParaRPr lang="ru-RU" dirty="0" smtClean="0"/>
          </a:p>
          <a:p>
            <a:pPr algn="just" fontAlgn="base"/>
            <a:r>
              <a:rPr lang="ru-RU" b="1" dirty="0" smtClean="0"/>
              <a:t>Погибшие и пострадавшие на 8 февраля:</a:t>
            </a:r>
            <a:endParaRPr lang="ru-RU" dirty="0" smtClean="0"/>
          </a:p>
          <a:p>
            <a:pPr lvl="1" fontAlgn="base"/>
            <a:r>
              <a:rPr lang="ru-RU" b="1" dirty="0" smtClean="0">
                <a:solidFill>
                  <a:srgbClr val="7030A0"/>
                </a:solidFill>
              </a:rPr>
              <a:t>количество больных – </a:t>
            </a:r>
            <a:r>
              <a:rPr lang="ru-RU" b="1" dirty="0" smtClean="0">
                <a:solidFill>
                  <a:srgbClr val="C00000"/>
                </a:solidFill>
              </a:rPr>
              <a:t>31 540;</a:t>
            </a:r>
          </a:p>
          <a:p>
            <a:pPr lvl="1" fontAlgn="base"/>
            <a:r>
              <a:rPr lang="ru-RU" b="1" dirty="0" smtClean="0">
                <a:solidFill>
                  <a:srgbClr val="7030A0"/>
                </a:solidFill>
              </a:rPr>
              <a:t>в тяжелом состоянии – </a:t>
            </a:r>
            <a:r>
              <a:rPr lang="ru-RU" b="1" dirty="0" smtClean="0">
                <a:solidFill>
                  <a:srgbClr val="C00000"/>
                </a:solidFill>
              </a:rPr>
              <a:t>более 5 251;</a:t>
            </a:r>
          </a:p>
          <a:p>
            <a:pPr lvl="1" fontAlgn="base"/>
            <a:r>
              <a:rPr lang="ru-RU" b="1" dirty="0" smtClean="0">
                <a:solidFill>
                  <a:srgbClr val="7030A0"/>
                </a:solidFill>
              </a:rPr>
              <a:t>изолированы – более </a:t>
            </a:r>
            <a:r>
              <a:rPr lang="ru-RU" b="1" dirty="0" smtClean="0">
                <a:solidFill>
                  <a:srgbClr val="C00000"/>
                </a:solidFill>
              </a:rPr>
              <a:t>180 000;</a:t>
            </a:r>
          </a:p>
          <a:p>
            <a:pPr lvl="1" fontAlgn="base"/>
            <a:r>
              <a:rPr lang="ru-RU" b="1" dirty="0" smtClean="0">
                <a:solidFill>
                  <a:srgbClr val="7030A0"/>
                </a:solidFill>
              </a:rPr>
              <a:t>под контролем – </a:t>
            </a:r>
            <a:r>
              <a:rPr lang="ru-RU" b="1" dirty="0" smtClean="0">
                <a:solidFill>
                  <a:srgbClr val="C00000"/>
                </a:solidFill>
              </a:rPr>
              <a:t>более 30 000</a:t>
            </a:r>
            <a:r>
              <a:rPr lang="ru-RU" b="1" dirty="0" smtClean="0">
                <a:solidFill>
                  <a:srgbClr val="7030A0"/>
                </a:solidFill>
              </a:rPr>
              <a:t>;</a:t>
            </a:r>
          </a:p>
          <a:p>
            <a:pPr lvl="1" fontAlgn="base"/>
            <a:r>
              <a:rPr lang="ru-RU" b="1" dirty="0" smtClean="0">
                <a:solidFill>
                  <a:srgbClr val="7030A0"/>
                </a:solidFill>
              </a:rPr>
              <a:t>летальный исход – </a:t>
            </a:r>
            <a:r>
              <a:rPr lang="ru-RU" b="1" dirty="0" smtClean="0">
                <a:solidFill>
                  <a:srgbClr val="C00000"/>
                </a:solidFill>
              </a:rPr>
              <a:t>753;</a:t>
            </a:r>
          </a:p>
          <a:p>
            <a:pPr lvl="1" fontAlgn="base"/>
            <a:r>
              <a:rPr lang="ru-RU" b="1" dirty="0" smtClean="0">
                <a:solidFill>
                  <a:srgbClr val="7030A0"/>
                </a:solidFill>
              </a:rPr>
              <a:t>выздоровело – </a:t>
            </a:r>
            <a:r>
              <a:rPr lang="ru-RU" b="1" dirty="0" smtClean="0">
                <a:solidFill>
                  <a:srgbClr val="C00000"/>
                </a:solidFill>
              </a:rPr>
              <a:t>1 574.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" y="116632"/>
            <a:ext cx="9234612" cy="5040559"/>
          </a:xfrm>
        </p:spPr>
      </p:pic>
    </p:spTree>
    <p:extLst>
      <p:ext uri="{BB962C8B-B14F-4D97-AF65-F5344CB8AC3E}">
        <p14:creationId xmlns:p14="http://schemas.microsoft.com/office/powerpoint/2010/main" xmlns="" val="215972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0564" y="-24154"/>
            <a:ext cx="5328592" cy="6683016"/>
          </a:xfrm>
        </p:spPr>
      </p:pic>
    </p:spTree>
    <p:extLst>
      <p:ext uri="{BB962C8B-B14F-4D97-AF65-F5344CB8AC3E}">
        <p14:creationId xmlns:p14="http://schemas.microsoft.com/office/powerpoint/2010/main" xmlns="" val="78584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sun9-45.userapi.com/c851428/v851428518/1e0160/P5qBRyBJA7k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04801"/>
            <a:ext cx="9429750" cy="7162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653136"/>
            <a:ext cx="8183880" cy="1525920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 smtClean="0">
                <a:solidFill>
                  <a:srgbClr val="C00000"/>
                </a:solidFill>
              </a:rPr>
              <a:t>Коронавирусы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— это семейство вирусов, которые преимущественно поражают животных, но в некоторых случаях могут передаваться человеку. 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1026" name="Shape 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476672"/>
            <a:ext cx="5876925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157192"/>
            <a:ext cx="8183880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C00000"/>
                </a:solidFill>
              </a:rPr>
              <a:t>Каковы симптомы заболевания, вызванного новым </a:t>
            </a:r>
            <a:r>
              <a:rPr lang="ru-RU" sz="3100" dirty="0" err="1" smtClean="0">
                <a:solidFill>
                  <a:srgbClr val="C00000"/>
                </a:solidFill>
              </a:rPr>
              <a:t>коронавирусом</a:t>
            </a:r>
            <a:r>
              <a:rPr lang="ru-RU" dirty="0" smtClean="0">
                <a:solidFill>
                  <a:srgbClr val="C00000"/>
                </a:solidFill>
              </a:rPr>
              <a:t>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183880" cy="4187952"/>
          </a:xfrm>
        </p:spPr>
        <p:txBody>
          <a:bodyPr/>
          <a:lstStyle/>
          <a:p>
            <a:r>
              <a:rPr lang="ru-RU" b="1" dirty="0" smtClean="0">
                <a:latin typeface="Arial Black" pitchFamily="34" charset="0"/>
              </a:rPr>
              <a:t>Чувство усталости</a:t>
            </a:r>
          </a:p>
          <a:p>
            <a:endParaRPr lang="ru-RU" b="1" dirty="0" smtClean="0">
              <a:latin typeface="Arial Black" pitchFamily="34" charset="0"/>
            </a:endParaRPr>
          </a:p>
          <a:p>
            <a:r>
              <a:rPr lang="ru-RU" b="1" dirty="0" smtClean="0">
                <a:latin typeface="Arial Black" pitchFamily="34" charset="0"/>
              </a:rPr>
              <a:t>Затруднённое дыхание</a:t>
            </a:r>
          </a:p>
          <a:p>
            <a:endParaRPr lang="ru-RU" b="1" dirty="0" smtClean="0">
              <a:latin typeface="Arial Black" pitchFamily="34" charset="0"/>
            </a:endParaRPr>
          </a:p>
          <a:p>
            <a:r>
              <a:rPr lang="ru-RU" b="1" dirty="0" smtClean="0">
                <a:latin typeface="Arial Black" pitchFamily="34" charset="0"/>
              </a:rPr>
              <a:t>Высокая температура</a:t>
            </a:r>
          </a:p>
          <a:p>
            <a:endParaRPr lang="ru-RU" b="1" dirty="0" smtClean="0">
              <a:latin typeface="Arial Black" pitchFamily="34" charset="0"/>
            </a:endParaRPr>
          </a:p>
          <a:p>
            <a:r>
              <a:rPr lang="ru-RU" b="1" dirty="0" smtClean="0">
                <a:latin typeface="Arial Black" pitchFamily="34" charset="0"/>
              </a:rPr>
              <a:t>Кашель и / или боль в горле</a:t>
            </a:r>
          </a:p>
          <a:p>
            <a:endParaRPr lang="ru-RU" dirty="0"/>
          </a:p>
        </p:txBody>
      </p:sp>
      <p:pic>
        <p:nvPicPr>
          <p:cNvPr id="2050" name="Picutre 1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08104" y="0"/>
            <a:ext cx="3635896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73216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Как передаётся </a:t>
            </a:r>
            <a:r>
              <a:rPr lang="ru-RU" dirty="0" err="1" smtClean="0">
                <a:solidFill>
                  <a:srgbClr val="C00000"/>
                </a:solidFill>
              </a:rPr>
              <a:t>коронавирус</a:t>
            </a:r>
            <a:r>
              <a:rPr lang="ru-RU" dirty="0" smtClean="0">
                <a:solidFill>
                  <a:srgbClr val="C00000"/>
                </a:solidFill>
              </a:rPr>
              <a:t>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183880" cy="41879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 smtClean="0"/>
              <a:t>Коронавирус</a:t>
            </a:r>
            <a:r>
              <a:rPr lang="ru-RU" dirty="0" smtClean="0"/>
              <a:t> распространяется через капли, которые образуются, когда инфицированный человек кашляет или чихает.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Он может распространяться, когда кто-то касается любой загрязнённой поверхности, например дверной ручки.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Люди заражаются, когда они касаются загрязнёнными руками рта, носа или глаз.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sakhalife.ru/wp-content/uploads/2020/02/3.-gko-02.pn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260648"/>
            <a:ext cx="8496943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17840"/>
            <a:ext cx="818388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Как защитить себя от заражения </a:t>
            </a:r>
            <a:r>
              <a:rPr lang="ru-RU" dirty="0" err="1" smtClean="0">
                <a:solidFill>
                  <a:srgbClr val="C00000"/>
                </a:solidFill>
              </a:rPr>
              <a:t>коронавирусом</a:t>
            </a:r>
            <a:r>
              <a:rPr lang="ru-RU" dirty="0" smtClean="0">
                <a:solidFill>
                  <a:srgbClr val="C00000"/>
                </a:solidFill>
              </a:rPr>
              <a:t>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530352"/>
            <a:ext cx="8784976" cy="484286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Поддерживайте чистоту рук и поверхностей</a:t>
            </a:r>
          </a:p>
          <a:p>
            <a:endParaRPr lang="ru-RU" dirty="0" smtClean="0"/>
          </a:p>
          <a:p>
            <a:r>
              <a:rPr lang="ru-RU" dirty="0" smtClean="0"/>
              <a:t>Старайтесь не касаться рта, носа или глаз немытыми руками.</a:t>
            </a:r>
          </a:p>
          <a:p>
            <a:endParaRPr lang="ru-RU" dirty="0" smtClean="0"/>
          </a:p>
          <a:p>
            <a:r>
              <a:rPr lang="ru-RU" dirty="0" smtClean="0"/>
              <a:t>Носите с собой одноразовые салфетки и всегда прикрывайте нос и рот, когда вы кашляете или чихаете.</a:t>
            </a:r>
          </a:p>
          <a:p>
            <a:endParaRPr lang="ru-RU" dirty="0" smtClean="0"/>
          </a:p>
          <a:p>
            <a:r>
              <a:rPr lang="ru-RU" dirty="0" smtClean="0"/>
              <a:t>Не ешьте еду из общих упаковок или посуды</a:t>
            </a:r>
          </a:p>
          <a:p>
            <a:endParaRPr lang="ru-RU" dirty="0" smtClean="0"/>
          </a:p>
          <a:p>
            <a:r>
              <a:rPr lang="ru-RU" dirty="0" smtClean="0"/>
              <a:t>Избегайте приветственных рукопожатий и поцелуев в щеку.</a:t>
            </a:r>
          </a:p>
          <a:p>
            <a:endParaRPr lang="ru-RU" dirty="0" smtClean="0"/>
          </a:p>
          <a:p>
            <a:r>
              <a:rPr lang="ru-RU" dirty="0" smtClean="0"/>
              <a:t>На работе- регулярно очищайте поверхности и устройства, к которым вы прикасаетесь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news.megatyumen.ru/uploads/megatyumen/blog/illustration/image/c0f782/gko-11.pn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404664"/>
            <a:ext cx="8352927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dostup1.ru/netcat_files/Image2018/2020/02/01/medmaska_pravila_nosheniya_infografika.jpg"/>
          <p:cNvPicPr>
            <a:picLocks noChangeAspect="1" noChangeArrowheads="1"/>
          </p:cNvPicPr>
          <p:nvPr/>
        </p:nvPicPr>
        <p:blipFill>
          <a:blip r:embed="rId2" cstate="print"/>
          <a:srcRect b="7456"/>
          <a:stretch>
            <a:fillRect/>
          </a:stretch>
        </p:blipFill>
        <p:spPr bwMode="auto">
          <a:xfrm>
            <a:off x="1115616" y="0"/>
            <a:ext cx="698477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661248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Что можно сделать дома.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Расскажите детям о профилактике </a:t>
            </a:r>
            <a:r>
              <a:rPr lang="ru-RU" dirty="0" err="1" smtClean="0"/>
              <a:t>коронавируса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Нельзя делиться зубными щётками и другими предметами личной гигиены.</a:t>
            </a:r>
          </a:p>
          <a:p>
            <a:endParaRPr lang="ru-RU" dirty="0" smtClean="0"/>
          </a:p>
          <a:p>
            <a:r>
              <a:rPr lang="ru-RU" dirty="0" smtClean="0"/>
              <a:t>Часто проветривайте помещение.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8198" name="Picture 6" descr="https://klinikanz.ru/wp-content/uploads/2019/03/2019-03-04_17582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3861048"/>
            <a:ext cx="6667500" cy="1760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86</TotalTime>
  <Words>367</Words>
  <Application>Microsoft Office PowerPoint</Application>
  <PresentationFormat>Экран (4:3)</PresentationFormat>
  <Paragraphs>65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Аспект</vt:lpstr>
      <vt:lpstr>«Как защититься  от коронавируса  2019-nCoV» </vt:lpstr>
      <vt:lpstr>Коронавирусы — это семейство вирусов, которые преимущественно поражают животных, но в некоторых случаях могут передаваться человеку. </vt:lpstr>
      <vt:lpstr>Каковы симптомы заболевания, вызванного новым коронавирусом? </vt:lpstr>
      <vt:lpstr>Как передаётся коронавирус? </vt:lpstr>
      <vt:lpstr>Слайд 5</vt:lpstr>
      <vt:lpstr>Как защитить себя от заражения коронавирусом? </vt:lpstr>
      <vt:lpstr>Слайд 7</vt:lpstr>
      <vt:lpstr>Слайд 8</vt:lpstr>
      <vt:lpstr>Что можно сделать дома. </vt:lpstr>
      <vt:lpstr> Можно ли вылечить новый коронавирус? </vt:lpstr>
      <vt:lpstr>Кто в группе риска? </vt:lpstr>
      <vt:lpstr>В чем разница между коронавирусом и вирусом гриппа?</vt:lpstr>
      <vt:lpstr>Слайд 13</vt:lpstr>
      <vt:lpstr>Слайд 14</vt:lpstr>
      <vt:lpstr>Страшная статистика 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«Как защититься  от коронавируса  2019-nCoV»</dc:title>
  <dc:creator>User</dc:creator>
  <cp:lastModifiedBy>КучСОШ</cp:lastModifiedBy>
  <cp:revision>11</cp:revision>
  <dcterms:created xsi:type="dcterms:W3CDTF">2020-02-03T15:51:08Z</dcterms:created>
  <dcterms:modified xsi:type="dcterms:W3CDTF">2020-04-06T11:31:42Z</dcterms:modified>
</cp:coreProperties>
</file>