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3" r:id="rId3"/>
    <p:sldId id="263" r:id="rId4"/>
    <p:sldId id="266" r:id="rId5"/>
    <p:sldId id="267" r:id="rId6"/>
    <p:sldId id="268" r:id="rId7"/>
    <p:sldId id="269" r:id="rId8"/>
    <p:sldId id="260" r:id="rId9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620" autoAdjust="0"/>
    <p:restoredTop sz="94434" autoAdjust="0"/>
  </p:normalViewPr>
  <p:slideViewPr>
    <p:cSldViewPr>
      <p:cViewPr>
        <p:scale>
          <a:sx n="61" d="100"/>
          <a:sy n="61" d="100"/>
        </p:scale>
        <p:origin x="-1098" y="-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772" y="5748867"/>
            <a:ext cx="8676456" cy="1080120"/>
          </a:xfrm>
        </p:spPr>
        <p:txBody>
          <a:bodyPr/>
          <a:lstStyle>
            <a:lvl1pPr>
              <a:defRPr b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059832" y="45855"/>
            <a:ext cx="5949957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3131840" y="1484784"/>
            <a:ext cx="590465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5855"/>
            <a:ext cx="5949957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31840" y="1484784"/>
            <a:ext cx="590465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4">
              <a:lumMod val="60000"/>
              <a:lumOff val="4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4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4">
              <a:lumMod val="60000"/>
              <a:lumOff val="4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4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4">
              <a:lumMod val="60000"/>
              <a:lumOff val="4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51520" y="5661248"/>
            <a:ext cx="867645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 smtClean="0"/>
              <a:t>МБОУ «</a:t>
            </a:r>
            <a:r>
              <a:rPr lang="ru-RU" sz="4800" dirty="0" err="1" smtClean="0"/>
              <a:t>Юлбатская</a:t>
            </a:r>
            <a:r>
              <a:rPr lang="ru-RU" sz="4800" dirty="0" smtClean="0"/>
              <a:t> ООШ»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1955" y="260648"/>
            <a:ext cx="6742045" cy="79085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Меню </a:t>
            </a:r>
            <a:br>
              <a:rPr lang="ru-RU" dirty="0" smtClean="0"/>
            </a:br>
            <a:r>
              <a:rPr lang="ru-RU" dirty="0" smtClean="0"/>
              <a:t>технологические карты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39"/>
            <a:ext cx="1584176" cy="233413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474" y="1340768"/>
            <a:ext cx="1776558" cy="25350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474" y="4005064"/>
            <a:ext cx="1797710" cy="25350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8"/>
            <a:ext cx="1725946" cy="253503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293" y="3961723"/>
            <a:ext cx="1811669" cy="25783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316505"/>
            <a:ext cx="1872208" cy="25592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706" y="3970852"/>
            <a:ext cx="1794727" cy="25692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79712" y="45855"/>
            <a:ext cx="7102085" cy="122413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Приготовление горячего </a:t>
            </a:r>
            <a:r>
              <a:rPr lang="ru-RU" b="1" dirty="0" smtClean="0"/>
              <a:t>завтрака</a:t>
            </a:r>
            <a:endParaRPr lang="ru-RU" dirty="0"/>
          </a:p>
        </p:txBody>
      </p:sp>
      <p:sp>
        <p:nvSpPr>
          <p:cNvPr id="22" name="Line 256"/>
          <p:cNvSpPr>
            <a:spLocks noChangeShapeType="1"/>
          </p:cNvSpPr>
          <p:nvPr/>
        </p:nvSpPr>
        <p:spPr bwMode="gray">
          <a:xfrm>
            <a:off x="1309392" y="2457886"/>
            <a:ext cx="7151040" cy="45704"/>
          </a:xfrm>
          <a:prstGeom prst="line">
            <a:avLst/>
          </a:prstGeom>
          <a:noFill/>
          <a:ln w="25400">
            <a:solidFill>
              <a:schemeClr val="accent4">
                <a:lumMod val="60000"/>
                <a:lumOff val="4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3" name="Rectangle 257"/>
          <p:cNvSpPr>
            <a:spLocks noChangeArrowheads="1"/>
          </p:cNvSpPr>
          <p:nvPr/>
        </p:nvSpPr>
        <p:spPr bwMode="gray">
          <a:xfrm rot="3419336">
            <a:off x="720763" y="1854682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37" name="Text Box 258"/>
          <p:cNvSpPr txBox="1">
            <a:spLocks noChangeArrowheads="1"/>
          </p:cNvSpPr>
          <p:nvPr/>
        </p:nvSpPr>
        <p:spPr bwMode="gray">
          <a:xfrm>
            <a:off x="1691680" y="1649741"/>
            <a:ext cx="6928041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</a:rPr>
              <a:t>Моем, чистим и натираем свеклу для витаминного салата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  <p:sp>
        <p:nvSpPr>
          <p:cNvPr id="38" name="Text Box 259"/>
          <p:cNvSpPr txBox="1">
            <a:spLocks noChangeArrowheads="1"/>
          </p:cNvSpPr>
          <p:nvPr/>
        </p:nvSpPr>
        <p:spPr bwMode="gray">
          <a:xfrm>
            <a:off x="833611" y="188643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 smtClean="0">
                <a:solidFill>
                  <a:srgbClr val="FFFFFF"/>
                </a:solidFill>
                <a:latin typeface="Arial" charset="0"/>
              </a:rPr>
              <a:t>1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9" name="Picture 8" descr="https://www.pngall.com/wp-content/uploads/4/Red-Pin-PNG-HD-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03333" y="2474575"/>
            <a:ext cx="916022" cy="65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81885" y="3557459"/>
            <a:ext cx="3179420" cy="232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878" y="3095318"/>
            <a:ext cx="2409732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8" descr="https://www.pngall.com/wp-content/uploads/4/Red-Pin-PNG-HD-Imag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91880" y="2489912"/>
            <a:ext cx="829271" cy="59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61"/>
          <p:cNvSpPr>
            <a:spLocks noChangeArrowheads="1"/>
          </p:cNvSpPr>
          <p:nvPr/>
        </p:nvSpPr>
        <p:spPr bwMode="gray">
          <a:xfrm rot="3419336">
            <a:off x="699459" y="187753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2" name="Line 256"/>
          <p:cNvSpPr>
            <a:spLocks noChangeShapeType="1"/>
          </p:cNvSpPr>
          <p:nvPr/>
        </p:nvSpPr>
        <p:spPr bwMode="gray">
          <a:xfrm>
            <a:off x="1309392" y="2457886"/>
            <a:ext cx="7151040" cy="45704"/>
          </a:xfrm>
          <a:prstGeom prst="line">
            <a:avLst/>
          </a:prstGeom>
          <a:noFill/>
          <a:ln w="25400">
            <a:solidFill>
              <a:schemeClr val="accent4">
                <a:lumMod val="60000"/>
                <a:lumOff val="4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7" name="Text Box 258"/>
          <p:cNvSpPr txBox="1">
            <a:spLocks noChangeArrowheads="1"/>
          </p:cNvSpPr>
          <p:nvPr/>
        </p:nvSpPr>
        <p:spPr bwMode="gray">
          <a:xfrm>
            <a:off x="1475656" y="1861330"/>
            <a:ext cx="745232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</a:rPr>
              <a:t>Чистим и варим картошку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  <p:sp>
        <p:nvSpPr>
          <p:cNvPr id="38" name="Text Box 259"/>
          <p:cNvSpPr txBox="1">
            <a:spLocks noChangeArrowheads="1"/>
          </p:cNvSpPr>
          <p:nvPr/>
        </p:nvSpPr>
        <p:spPr bwMode="gray">
          <a:xfrm>
            <a:off x="782280" y="1909285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9" name="Picture 8" descr="https://www.pngall.com/wp-content/uploads/4/Red-Pin-PNG-HD-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31840" y="2348880"/>
            <a:ext cx="829271" cy="59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s://www.pngall.com/wp-content/uploads/4/Red-Pin-PNG-HD-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64288" y="3177586"/>
            <a:ext cx="829271" cy="59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47" y="3126034"/>
            <a:ext cx="2804221" cy="21031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751632"/>
            <a:ext cx="2209055" cy="273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3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64"/>
          <p:cNvSpPr>
            <a:spLocks noChangeArrowheads="1"/>
          </p:cNvSpPr>
          <p:nvPr/>
        </p:nvSpPr>
        <p:spPr bwMode="gray">
          <a:xfrm rot="3419336">
            <a:off x="770904" y="1874701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2" name="Line 256"/>
          <p:cNvSpPr>
            <a:spLocks noChangeShapeType="1"/>
          </p:cNvSpPr>
          <p:nvPr/>
        </p:nvSpPr>
        <p:spPr bwMode="gray">
          <a:xfrm>
            <a:off x="1309392" y="2457886"/>
            <a:ext cx="7151040" cy="45704"/>
          </a:xfrm>
          <a:prstGeom prst="line">
            <a:avLst/>
          </a:prstGeom>
          <a:noFill/>
          <a:ln w="25400">
            <a:solidFill>
              <a:schemeClr val="accent4">
                <a:lumMod val="60000"/>
                <a:lumOff val="4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8" name="Text Box 259"/>
          <p:cNvSpPr txBox="1">
            <a:spLocks noChangeArrowheads="1"/>
          </p:cNvSpPr>
          <p:nvPr/>
        </p:nvSpPr>
        <p:spPr bwMode="gray">
          <a:xfrm>
            <a:off x="832523" y="1886432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rgbClr val="FFFFFF"/>
                </a:solidFill>
                <a:latin typeface="Arial" charset="0"/>
              </a:rPr>
              <a:t>3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1032" name="Picture 8" descr="https://www.pngall.com/wp-content/uploads/4/Red-Pin-PNG-HD-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2080" y="2420888"/>
            <a:ext cx="1168855" cy="83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507" y="3255784"/>
            <a:ext cx="2355726" cy="3140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255784"/>
            <a:ext cx="2160240" cy="3140968"/>
          </a:xfrm>
          <a:prstGeom prst="rect">
            <a:avLst/>
          </a:prstGeom>
        </p:spPr>
      </p:pic>
      <p:pic>
        <p:nvPicPr>
          <p:cNvPr id="11" name="Picture 8" descr="https://www.pngall.com/wp-content/uploads/4/Red-Pin-PNG-HD-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03145" y="2420451"/>
            <a:ext cx="1168855" cy="83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258"/>
          <p:cNvSpPr txBox="1">
            <a:spLocks noChangeArrowheads="1"/>
          </p:cNvSpPr>
          <p:nvPr/>
        </p:nvSpPr>
        <p:spPr bwMode="gray">
          <a:xfrm>
            <a:off x="1458515" y="1651274"/>
            <a:ext cx="745232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</a:rPr>
              <a:t>Разомните картофель, добавляем молоко, растопленное масло и перемешиваем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54"/>
          <p:cNvSpPr>
            <a:spLocks noChangeArrowheads="1"/>
          </p:cNvSpPr>
          <p:nvPr/>
        </p:nvSpPr>
        <p:spPr bwMode="gray">
          <a:xfrm rot="3419336">
            <a:off x="743011" y="1871924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2" name="Line 256"/>
          <p:cNvSpPr>
            <a:spLocks noChangeShapeType="1"/>
          </p:cNvSpPr>
          <p:nvPr/>
        </p:nvSpPr>
        <p:spPr bwMode="gray">
          <a:xfrm>
            <a:off x="1309392" y="2457886"/>
            <a:ext cx="7151040" cy="45704"/>
          </a:xfrm>
          <a:prstGeom prst="line">
            <a:avLst/>
          </a:prstGeom>
          <a:noFill/>
          <a:ln w="25400">
            <a:solidFill>
              <a:schemeClr val="accent4">
                <a:lumMod val="60000"/>
                <a:lumOff val="4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8" name="Text Box 259"/>
          <p:cNvSpPr txBox="1">
            <a:spLocks noChangeArrowheads="1"/>
          </p:cNvSpPr>
          <p:nvPr/>
        </p:nvSpPr>
        <p:spPr bwMode="gray">
          <a:xfrm>
            <a:off x="832523" y="1886432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4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1032" name="Picture 8" descr="https://www.pngall.com/wp-content/uploads/4/Red-Pin-PNG-HD-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57123" y="2378497"/>
            <a:ext cx="1053072" cy="75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258"/>
          <p:cNvSpPr txBox="1">
            <a:spLocks noChangeArrowheads="1"/>
          </p:cNvSpPr>
          <p:nvPr/>
        </p:nvSpPr>
        <p:spPr bwMode="gray">
          <a:xfrm>
            <a:off x="1458515" y="1651274"/>
            <a:ext cx="745232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  <p:sp>
        <p:nvSpPr>
          <p:cNvPr id="11" name="Text Box 258"/>
          <p:cNvSpPr txBox="1">
            <a:spLocks noChangeArrowheads="1"/>
          </p:cNvSpPr>
          <p:nvPr/>
        </p:nvSpPr>
        <p:spPr bwMode="gray">
          <a:xfrm>
            <a:off x="1458515" y="1651274"/>
            <a:ext cx="745232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</a:rPr>
              <a:t>Готовим рыбные котлеты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156" y="3428999"/>
            <a:ext cx="3600156" cy="270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44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67"/>
          <p:cNvSpPr>
            <a:spLocks noChangeArrowheads="1"/>
          </p:cNvSpPr>
          <p:nvPr/>
        </p:nvSpPr>
        <p:spPr bwMode="ltGray">
          <a:xfrm rot="3419336">
            <a:off x="743011" y="1855320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2" name="Line 256"/>
          <p:cNvSpPr>
            <a:spLocks noChangeShapeType="1"/>
          </p:cNvSpPr>
          <p:nvPr/>
        </p:nvSpPr>
        <p:spPr bwMode="gray">
          <a:xfrm>
            <a:off x="1309392" y="2457886"/>
            <a:ext cx="7151040" cy="45704"/>
          </a:xfrm>
          <a:prstGeom prst="line">
            <a:avLst/>
          </a:prstGeom>
          <a:noFill/>
          <a:ln w="25400">
            <a:solidFill>
              <a:schemeClr val="accent4">
                <a:lumMod val="60000"/>
                <a:lumOff val="4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7" name="Text Box 258"/>
          <p:cNvSpPr txBox="1">
            <a:spLocks noChangeArrowheads="1"/>
          </p:cNvSpPr>
          <p:nvPr/>
        </p:nvSpPr>
        <p:spPr bwMode="gray">
          <a:xfrm>
            <a:off x="1530356" y="1591463"/>
            <a:ext cx="748883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</a:rPr>
              <a:t>После приготовления блюда разложите по тарелкам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  <p:sp>
        <p:nvSpPr>
          <p:cNvPr id="38" name="Text Box 259"/>
          <p:cNvSpPr txBox="1">
            <a:spLocks noChangeArrowheads="1"/>
          </p:cNvSpPr>
          <p:nvPr/>
        </p:nvSpPr>
        <p:spPr bwMode="gray">
          <a:xfrm>
            <a:off x="832523" y="1886432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5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35494" y="3477275"/>
            <a:ext cx="3266511" cy="24498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068961"/>
            <a:ext cx="2571750" cy="326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3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371" y="45855"/>
            <a:ext cx="7606141" cy="1224136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ВКУСНО! ПАЛЬЧИКИ ОБЛИЖЕШЬ!</a:t>
            </a:r>
            <a:endParaRPr lang="ru-RU" sz="38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 rot="19681702">
            <a:off x="-710057" y="3142751"/>
            <a:ext cx="5352405" cy="6211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ПРИЯТНОГО АППЕТИТА!</a:t>
            </a:r>
            <a:endParaRPr lang="ru-RU" sz="2400" dirty="0"/>
          </a:p>
        </p:txBody>
      </p:sp>
      <p:pic>
        <p:nvPicPr>
          <p:cNvPr id="9246" name="Picture 30" descr="https://flyclipart.com/thumb2/winking-emoji-png-png-47365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72" b="9240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11446">
            <a:off x="2121651" y="3421794"/>
            <a:ext cx="1655109" cy="114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97161" y="1220937"/>
            <a:ext cx="3631678" cy="48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91144857284077d57a448a2326b912e2d9715b"/>
</p:tagLst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2556</TotalTime>
  <Words>55</Words>
  <Application>Microsoft Office PowerPoint</Application>
  <PresentationFormat>Экран (4:3)</PresentationFormat>
  <Paragraphs>16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Меню  технологические карты</vt:lpstr>
      <vt:lpstr>Приготовление горячего завтрака</vt:lpstr>
      <vt:lpstr>Презентация PowerPoint</vt:lpstr>
      <vt:lpstr>Презентация PowerPoint</vt:lpstr>
      <vt:lpstr>Презентация PowerPoint</vt:lpstr>
      <vt:lpstr>Презентация PowerPoint</vt:lpstr>
      <vt:lpstr>ВКУСНО! ПАЛЬЧИКИ ОБЛИЖЕШЬ!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Кухонный шаблон</dc:title>
  <dc:creator>obstinate</dc:creator>
  <dc:description>Шаблон презентации с сайта https://presentation-creation.ru/</dc:description>
  <cp:lastModifiedBy>1</cp:lastModifiedBy>
  <cp:revision>1238</cp:revision>
  <dcterms:created xsi:type="dcterms:W3CDTF">2018-02-25T09:09:03Z</dcterms:created>
  <dcterms:modified xsi:type="dcterms:W3CDTF">2024-05-16T07:55:34Z</dcterms:modified>
</cp:coreProperties>
</file>