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6" r:id="rId7"/>
    <p:sldId id="261" r:id="rId8"/>
    <p:sldId id="262" r:id="rId9"/>
    <p:sldId id="264" r:id="rId10"/>
    <p:sldId id="263" r:id="rId11"/>
    <p:sldId id="265" r:id="rId1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74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200" b="1" i="0" u="none" strike="noStrike" kern="1200" cap="all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/>
              <a:t>Учителя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200" b="1" i="0" u="none" strike="noStrike" kern="1200" cap="all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view3D>
      <c:rotX val="50"/>
      <c:rotY val="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учителя</c:v>
                </c:pt>
              </c:strCache>
            </c:strRef>
          </c:tx>
          <c:dPt>
            <c:idx val="0"/>
            <c:bubble3D val="0"/>
            <c:spPr>
              <a:solidFill>
                <a:schemeClr val="accent1">
                  <a:alpha val="90000"/>
                </a:schemeClr>
              </a:solidFill>
              <a:ln w="19050">
                <a:solidFill>
                  <a:schemeClr val="accent1">
                    <a:lumMod val="75000"/>
                  </a:schemeClr>
                </a:solidFill>
              </a:ln>
              <a:effectLst>
                <a:innerShdw blurRad="114300">
                  <a:schemeClr val="accent1">
                    <a:lumMod val="75000"/>
                  </a:schemeClr>
                </a:innerShdw>
              </a:effectLst>
              <a:scene3d>
                <a:camera prst="orthographicFront"/>
                <a:lightRig rig="threePt" dir="t"/>
              </a:scene3d>
              <a:sp3d contourW="19050" prstMaterial="flat">
                <a:contourClr>
                  <a:schemeClr val="accent1">
                    <a:lumMod val="75000"/>
                  </a:schemeClr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1-2D81-4265-A7B4-23E5BC8D0C71}"/>
              </c:ext>
            </c:extLst>
          </c:dPt>
          <c:dPt>
            <c:idx val="1"/>
            <c:bubble3D val="0"/>
            <c:spPr>
              <a:solidFill>
                <a:schemeClr val="accent2">
                  <a:alpha val="90000"/>
                </a:schemeClr>
              </a:solidFill>
              <a:ln w="19050">
                <a:solidFill>
                  <a:schemeClr val="accent2">
                    <a:lumMod val="75000"/>
                  </a:schemeClr>
                </a:solidFill>
              </a:ln>
              <a:effectLst>
                <a:innerShdw blurRad="114300">
                  <a:schemeClr val="accent2">
                    <a:lumMod val="75000"/>
                  </a:schemeClr>
                </a:innerShdw>
              </a:effectLst>
              <a:scene3d>
                <a:camera prst="orthographicFront"/>
                <a:lightRig rig="threePt" dir="t"/>
              </a:scene3d>
              <a:sp3d contourW="19050" prstMaterial="flat">
                <a:contourClr>
                  <a:schemeClr val="accent2">
                    <a:lumMod val="75000"/>
                  </a:schemeClr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3-2D81-4265-A7B4-23E5BC8D0C71}"/>
              </c:ext>
            </c:extLst>
          </c:dPt>
          <c:dPt>
            <c:idx val="2"/>
            <c:bubble3D val="0"/>
            <c:spPr>
              <a:solidFill>
                <a:schemeClr val="accent3">
                  <a:alpha val="90000"/>
                </a:schemeClr>
              </a:solidFill>
              <a:ln w="19050">
                <a:solidFill>
                  <a:schemeClr val="accent3">
                    <a:lumMod val="75000"/>
                  </a:schemeClr>
                </a:solidFill>
              </a:ln>
              <a:effectLst>
                <a:innerShdw blurRad="114300">
                  <a:schemeClr val="accent3">
                    <a:lumMod val="75000"/>
                  </a:schemeClr>
                </a:innerShdw>
              </a:effectLst>
              <a:scene3d>
                <a:camera prst="orthographicFront"/>
                <a:lightRig rig="threePt" dir="t"/>
              </a:scene3d>
              <a:sp3d contourW="19050" prstMaterial="flat">
                <a:contourClr>
                  <a:schemeClr val="accent3">
                    <a:lumMod val="75000"/>
                  </a:schemeClr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5-2D81-4265-A7B4-23E5BC8D0C71}"/>
              </c:ext>
            </c:extLst>
          </c:dPt>
          <c:dPt>
            <c:idx val="3"/>
            <c:bubble3D val="0"/>
            <c:spPr>
              <a:solidFill>
                <a:schemeClr val="accent4">
                  <a:alpha val="90000"/>
                </a:schemeClr>
              </a:solidFill>
              <a:ln w="19050">
                <a:solidFill>
                  <a:schemeClr val="accent4">
                    <a:lumMod val="75000"/>
                  </a:schemeClr>
                </a:solidFill>
              </a:ln>
              <a:effectLst>
                <a:innerShdw blurRad="114300">
                  <a:schemeClr val="accent4">
                    <a:lumMod val="75000"/>
                  </a:schemeClr>
                </a:innerShdw>
              </a:effectLst>
              <a:scene3d>
                <a:camera prst="orthographicFront"/>
                <a:lightRig rig="threePt" dir="t"/>
              </a:scene3d>
              <a:sp3d contourW="19050" prstMaterial="flat">
                <a:contourClr>
                  <a:schemeClr val="accent4">
                    <a:lumMod val="75000"/>
                  </a:schemeClr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7-2D81-4265-A7B4-23E5BC8D0C71}"/>
              </c:ext>
            </c:extLst>
          </c:dPt>
          <c:dPt>
            <c:idx val="4"/>
            <c:bubble3D val="0"/>
            <c:spPr>
              <a:solidFill>
                <a:schemeClr val="accent5">
                  <a:alpha val="90000"/>
                </a:schemeClr>
              </a:solidFill>
              <a:ln w="19050">
                <a:solidFill>
                  <a:schemeClr val="accent5">
                    <a:lumMod val="75000"/>
                  </a:schemeClr>
                </a:solidFill>
              </a:ln>
              <a:effectLst>
                <a:innerShdw blurRad="114300">
                  <a:schemeClr val="accent5">
                    <a:lumMod val="75000"/>
                  </a:schemeClr>
                </a:innerShdw>
              </a:effectLst>
              <a:scene3d>
                <a:camera prst="orthographicFront"/>
                <a:lightRig rig="threePt" dir="t"/>
              </a:scene3d>
              <a:sp3d contourW="19050" prstMaterial="flat">
                <a:contourClr>
                  <a:schemeClr val="accent5">
                    <a:lumMod val="75000"/>
                  </a:schemeClr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9-2D81-4265-A7B4-23E5BC8D0C71}"/>
              </c:ext>
            </c:extLst>
          </c:dPt>
          <c:dPt>
            <c:idx val="5"/>
            <c:bubble3D val="0"/>
            <c:spPr>
              <a:solidFill>
                <a:schemeClr val="accent6">
                  <a:alpha val="90000"/>
                </a:schemeClr>
              </a:solidFill>
              <a:ln w="19050">
                <a:solidFill>
                  <a:schemeClr val="accent6">
                    <a:lumMod val="75000"/>
                  </a:schemeClr>
                </a:solidFill>
              </a:ln>
              <a:effectLst>
                <a:innerShdw blurRad="114300">
                  <a:schemeClr val="accent6">
                    <a:lumMod val="75000"/>
                  </a:schemeClr>
                </a:innerShdw>
              </a:effectLst>
              <a:scene3d>
                <a:camera prst="orthographicFront"/>
                <a:lightRig rig="threePt" dir="t"/>
              </a:scene3d>
              <a:sp3d contourW="19050" prstMaterial="flat">
                <a:contourClr>
                  <a:schemeClr val="accent6">
                    <a:lumMod val="75000"/>
                  </a:schemeClr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B-2D81-4265-A7B4-23E5BC8D0C71}"/>
              </c:ext>
            </c:extLst>
          </c:dPt>
          <c:dPt>
            <c:idx val="6"/>
            <c:bubble3D val="0"/>
            <c:spPr>
              <a:solidFill>
                <a:schemeClr val="accent1">
                  <a:lumMod val="60000"/>
                  <a:alpha val="90000"/>
                </a:schemeClr>
              </a:solidFill>
              <a:ln w="19050">
                <a:solidFill>
                  <a:schemeClr val="accent1">
                    <a:lumMod val="60000"/>
                    <a:lumMod val="75000"/>
                  </a:schemeClr>
                </a:solidFill>
              </a:ln>
              <a:effectLst>
                <a:innerShdw blurRad="114300">
                  <a:schemeClr val="accent1">
                    <a:lumMod val="60000"/>
                    <a:lumMod val="75000"/>
                  </a:schemeClr>
                </a:innerShdw>
              </a:effectLst>
              <a:scene3d>
                <a:camera prst="orthographicFront"/>
                <a:lightRig rig="threePt" dir="t"/>
              </a:scene3d>
              <a:sp3d contourW="19050" prstMaterial="flat">
                <a:contourClr>
                  <a:schemeClr val="accent1">
                    <a:lumMod val="60000"/>
                    <a:lumMod val="75000"/>
                  </a:schemeClr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D-2D81-4265-A7B4-23E5BC8D0C71}"/>
              </c:ext>
            </c:extLst>
          </c:dPt>
          <c:dPt>
            <c:idx val="7"/>
            <c:bubble3D val="0"/>
            <c:spPr>
              <a:solidFill>
                <a:schemeClr val="accent2">
                  <a:lumMod val="60000"/>
                  <a:alpha val="90000"/>
                </a:schemeClr>
              </a:solidFill>
              <a:ln w="19050">
                <a:solidFill>
                  <a:schemeClr val="accent2">
                    <a:lumMod val="60000"/>
                    <a:lumMod val="75000"/>
                  </a:schemeClr>
                </a:solidFill>
              </a:ln>
              <a:effectLst>
                <a:innerShdw blurRad="114300">
                  <a:schemeClr val="accent2">
                    <a:lumMod val="60000"/>
                    <a:lumMod val="75000"/>
                  </a:schemeClr>
                </a:innerShdw>
              </a:effectLst>
              <a:scene3d>
                <a:camera prst="orthographicFront"/>
                <a:lightRig rig="threePt" dir="t"/>
              </a:scene3d>
              <a:sp3d contourW="19050" prstMaterial="flat">
                <a:contourClr>
                  <a:schemeClr val="accent2">
                    <a:lumMod val="60000"/>
                    <a:lumMod val="75000"/>
                  </a:schemeClr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F-2D81-4265-A7B4-23E5BC8D0C71}"/>
              </c:ext>
            </c:extLst>
          </c:dPt>
          <c:dPt>
            <c:idx val="8"/>
            <c:bubble3D val="0"/>
            <c:spPr>
              <a:solidFill>
                <a:schemeClr val="accent3">
                  <a:lumMod val="60000"/>
                  <a:alpha val="90000"/>
                </a:schemeClr>
              </a:solidFill>
              <a:ln w="19050">
                <a:solidFill>
                  <a:schemeClr val="accent3">
                    <a:lumMod val="60000"/>
                    <a:lumMod val="75000"/>
                  </a:schemeClr>
                </a:solidFill>
              </a:ln>
              <a:effectLst>
                <a:innerShdw blurRad="114300">
                  <a:schemeClr val="accent3">
                    <a:lumMod val="60000"/>
                    <a:lumMod val="75000"/>
                  </a:schemeClr>
                </a:innerShdw>
              </a:effectLst>
              <a:scene3d>
                <a:camera prst="orthographicFront"/>
                <a:lightRig rig="threePt" dir="t"/>
              </a:scene3d>
              <a:sp3d contourW="19050" prstMaterial="flat">
                <a:contourClr>
                  <a:schemeClr val="accent3">
                    <a:lumMod val="60000"/>
                    <a:lumMod val="75000"/>
                  </a:schemeClr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1-2D81-4265-A7B4-23E5BC8D0C71}"/>
              </c:ext>
            </c:extLst>
          </c:dPt>
          <c:dPt>
            <c:idx val="9"/>
            <c:bubble3D val="0"/>
            <c:spPr>
              <a:solidFill>
                <a:schemeClr val="accent4">
                  <a:lumMod val="60000"/>
                  <a:alpha val="90000"/>
                </a:schemeClr>
              </a:solidFill>
              <a:ln w="19050">
                <a:solidFill>
                  <a:schemeClr val="accent4">
                    <a:lumMod val="60000"/>
                    <a:lumMod val="75000"/>
                  </a:schemeClr>
                </a:solidFill>
              </a:ln>
              <a:effectLst>
                <a:innerShdw blurRad="114300">
                  <a:schemeClr val="accent4">
                    <a:lumMod val="60000"/>
                    <a:lumMod val="75000"/>
                  </a:schemeClr>
                </a:innerShdw>
              </a:effectLst>
              <a:scene3d>
                <a:camera prst="orthographicFront"/>
                <a:lightRig rig="threePt" dir="t"/>
              </a:scene3d>
              <a:sp3d contourW="19050" prstMaterial="flat">
                <a:contourClr>
                  <a:schemeClr val="accent4">
                    <a:lumMod val="60000"/>
                    <a:lumMod val="75000"/>
                  </a:schemeClr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3-2D81-4265-A7B4-23E5BC8D0C71}"/>
              </c:ext>
            </c:extLst>
          </c:dPt>
          <c:dPt>
            <c:idx val="10"/>
            <c:bubble3D val="0"/>
            <c:spPr>
              <a:solidFill>
                <a:schemeClr val="accent5">
                  <a:lumMod val="60000"/>
                  <a:alpha val="90000"/>
                </a:schemeClr>
              </a:solidFill>
              <a:ln w="19050">
                <a:solidFill>
                  <a:schemeClr val="accent5">
                    <a:lumMod val="60000"/>
                    <a:lumMod val="75000"/>
                  </a:schemeClr>
                </a:solidFill>
              </a:ln>
              <a:effectLst>
                <a:innerShdw blurRad="114300">
                  <a:schemeClr val="accent5">
                    <a:lumMod val="60000"/>
                    <a:lumMod val="75000"/>
                  </a:schemeClr>
                </a:innerShdw>
              </a:effectLst>
              <a:scene3d>
                <a:camera prst="orthographicFront"/>
                <a:lightRig rig="threePt" dir="t"/>
              </a:scene3d>
              <a:sp3d contourW="19050" prstMaterial="flat">
                <a:contourClr>
                  <a:schemeClr val="accent5">
                    <a:lumMod val="60000"/>
                    <a:lumMod val="75000"/>
                  </a:schemeClr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5-2D81-4265-A7B4-23E5BC8D0C71}"/>
              </c:ext>
            </c:extLst>
          </c:dPt>
          <c:dPt>
            <c:idx val="11"/>
            <c:bubble3D val="0"/>
            <c:spPr>
              <a:solidFill>
                <a:schemeClr val="accent6">
                  <a:lumMod val="60000"/>
                  <a:alpha val="90000"/>
                </a:schemeClr>
              </a:solidFill>
              <a:ln w="19050">
                <a:solidFill>
                  <a:schemeClr val="accent6">
                    <a:lumMod val="60000"/>
                    <a:lumMod val="75000"/>
                  </a:schemeClr>
                </a:solidFill>
              </a:ln>
              <a:effectLst>
                <a:innerShdw blurRad="114300">
                  <a:schemeClr val="accent6">
                    <a:lumMod val="60000"/>
                    <a:lumMod val="75000"/>
                  </a:schemeClr>
                </a:innerShdw>
              </a:effectLst>
              <a:scene3d>
                <a:camera prst="orthographicFront"/>
                <a:lightRig rig="threePt" dir="t"/>
              </a:scene3d>
              <a:sp3d contourW="19050" prstMaterial="flat">
                <a:contourClr>
                  <a:schemeClr val="accent6">
                    <a:lumMod val="60000"/>
                    <a:lumMod val="75000"/>
                  </a:schemeClr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7-2D81-4265-A7B4-23E5BC8D0C71}"/>
              </c:ext>
            </c:extLst>
          </c:dPt>
          <c:dPt>
            <c:idx val="12"/>
            <c:bubble3D val="0"/>
            <c:spPr>
              <a:solidFill>
                <a:schemeClr val="accent1">
                  <a:lumMod val="80000"/>
                  <a:lumOff val="20000"/>
                  <a:alpha val="90000"/>
                </a:schemeClr>
              </a:solidFill>
              <a:ln w="19050">
                <a:solidFill>
                  <a:schemeClr val="accent1">
                    <a:lumMod val="80000"/>
                    <a:lumOff val="20000"/>
                    <a:lumMod val="75000"/>
                  </a:schemeClr>
                </a:solidFill>
              </a:ln>
              <a:effectLst>
                <a:innerShdw blurRad="114300">
                  <a:schemeClr val="accent1">
                    <a:lumMod val="80000"/>
                    <a:lumOff val="20000"/>
                    <a:lumMod val="75000"/>
                  </a:schemeClr>
                </a:innerShdw>
              </a:effectLst>
              <a:scene3d>
                <a:camera prst="orthographicFront"/>
                <a:lightRig rig="threePt" dir="t"/>
              </a:scene3d>
              <a:sp3d contourW="19050" prstMaterial="flat">
                <a:contourClr>
                  <a:schemeClr val="accent1">
                    <a:lumMod val="80000"/>
                    <a:lumOff val="20000"/>
                    <a:lumMod val="75000"/>
                  </a:schemeClr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9-2D81-4265-A7B4-23E5BC8D0C71}"/>
              </c:ext>
            </c:extLst>
          </c:dPt>
          <c:dPt>
            <c:idx val="13"/>
            <c:bubble3D val="0"/>
            <c:spPr>
              <a:solidFill>
                <a:schemeClr val="accent2">
                  <a:lumMod val="80000"/>
                  <a:lumOff val="20000"/>
                  <a:alpha val="90000"/>
                </a:schemeClr>
              </a:solidFill>
              <a:ln w="19050">
                <a:solidFill>
                  <a:schemeClr val="accent2">
                    <a:lumMod val="80000"/>
                    <a:lumOff val="20000"/>
                    <a:lumMod val="75000"/>
                  </a:schemeClr>
                </a:solidFill>
              </a:ln>
              <a:effectLst>
                <a:innerShdw blurRad="114300">
                  <a:schemeClr val="accent2">
                    <a:lumMod val="80000"/>
                    <a:lumOff val="20000"/>
                    <a:lumMod val="75000"/>
                  </a:schemeClr>
                </a:innerShdw>
              </a:effectLst>
              <a:scene3d>
                <a:camera prst="orthographicFront"/>
                <a:lightRig rig="threePt" dir="t"/>
              </a:scene3d>
              <a:sp3d contourW="19050" prstMaterial="flat">
                <a:contourClr>
                  <a:schemeClr val="accent2">
                    <a:lumMod val="80000"/>
                    <a:lumOff val="20000"/>
                    <a:lumMod val="75000"/>
                  </a:schemeClr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B-2D81-4265-A7B4-23E5BC8D0C71}"/>
              </c:ext>
            </c:extLst>
          </c:dPt>
          <c:dPt>
            <c:idx val="14"/>
            <c:bubble3D val="0"/>
            <c:spPr>
              <a:solidFill>
                <a:schemeClr val="accent3">
                  <a:lumMod val="80000"/>
                  <a:lumOff val="20000"/>
                  <a:alpha val="90000"/>
                </a:schemeClr>
              </a:solidFill>
              <a:ln w="19050">
                <a:solidFill>
                  <a:schemeClr val="accent3">
                    <a:lumMod val="80000"/>
                    <a:lumOff val="20000"/>
                    <a:lumMod val="75000"/>
                  </a:schemeClr>
                </a:solidFill>
              </a:ln>
              <a:effectLst>
                <a:innerShdw blurRad="114300">
                  <a:schemeClr val="accent3">
                    <a:lumMod val="80000"/>
                    <a:lumOff val="20000"/>
                    <a:lumMod val="75000"/>
                  </a:schemeClr>
                </a:innerShdw>
              </a:effectLst>
              <a:scene3d>
                <a:camera prst="orthographicFront"/>
                <a:lightRig rig="threePt" dir="t"/>
              </a:scene3d>
              <a:sp3d contourW="19050" prstMaterial="flat">
                <a:contourClr>
                  <a:schemeClr val="accent3">
                    <a:lumMod val="80000"/>
                    <a:lumOff val="20000"/>
                    <a:lumMod val="75000"/>
                  </a:schemeClr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D-2D81-4265-A7B4-23E5BC8D0C71}"/>
              </c:ext>
            </c:extLst>
          </c:dPt>
          <c:dLbls>
            <c:dLbl>
              <c:idx val="0"/>
              <c:spPr>
                <a:solidFill>
                  <a:schemeClr val="lt1">
                    <a:alpha val="90000"/>
                  </a:schemeClr>
                </a:solidFill>
                <a:ln w="12700" cap="flat" cmpd="sng" algn="ctr">
                  <a:solidFill>
                    <a:schemeClr val="accent1"/>
                  </a:solidFill>
                  <a:round/>
                </a:ln>
                <a:effectLst>
                  <a:outerShdw blurRad="50800" dist="38100" dir="2700000" algn="tl" rotWithShape="0">
                    <a:schemeClr val="accent1">
                      <a:lumMod val="75000"/>
                      <a:alpha val="40000"/>
                    </a:schemeClr>
                  </a:outerShdw>
                </a:effectLst>
              </c:spPr>
              <c:txPr>
                <a:bodyPr rot="0" spcFirstLastPara="1" vertOverflow="clip" horzOverflow="clip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330" b="0" i="0" u="none" strike="noStrike" kern="1200" baseline="0">
                      <a:solidFill>
                        <a:schemeClr val="accent1"/>
                      </a:solidFill>
                      <a:effectLst/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inEnd"/>
              <c:showLegendKey val="0"/>
              <c:showVal val="0"/>
              <c:showCatName val="1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1-2D81-4265-A7B4-23E5BC8D0C71}"/>
                </c:ext>
              </c:extLst>
            </c:dLbl>
            <c:dLbl>
              <c:idx val="1"/>
              <c:spPr>
                <a:solidFill>
                  <a:schemeClr val="lt1">
                    <a:alpha val="90000"/>
                  </a:schemeClr>
                </a:solidFill>
                <a:ln w="12700" cap="flat" cmpd="sng" algn="ctr">
                  <a:solidFill>
                    <a:schemeClr val="accent2"/>
                  </a:solidFill>
                  <a:round/>
                </a:ln>
                <a:effectLst>
                  <a:outerShdw blurRad="50800" dist="38100" dir="2700000" algn="tl" rotWithShape="0">
                    <a:schemeClr val="accent2">
                      <a:lumMod val="75000"/>
                      <a:alpha val="40000"/>
                    </a:schemeClr>
                  </a:outerShdw>
                </a:effectLst>
              </c:spPr>
              <c:txPr>
                <a:bodyPr rot="0" spcFirstLastPara="1" vertOverflow="clip" horzOverflow="clip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330" b="0" i="0" u="none" strike="noStrike" kern="1200" baseline="0">
                      <a:solidFill>
                        <a:schemeClr val="accent2"/>
                      </a:solidFill>
                      <a:effectLst/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inEnd"/>
              <c:showLegendKey val="0"/>
              <c:showVal val="0"/>
              <c:showCatName val="1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3-2D81-4265-A7B4-23E5BC8D0C71}"/>
                </c:ext>
              </c:extLst>
            </c:dLbl>
            <c:dLbl>
              <c:idx val="2"/>
              <c:spPr>
                <a:solidFill>
                  <a:schemeClr val="lt1">
                    <a:alpha val="90000"/>
                  </a:schemeClr>
                </a:solidFill>
                <a:ln w="12700" cap="flat" cmpd="sng" algn="ctr">
                  <a:solidFill>
                    <a:schemeClr val="accent3"/>
                  </a:solidFill>
                  <a:round/>
                </a:ln>
                <a:effectLst>
                  <a:outerShdw blurRad="50800" dist="38100" dir="2700000" algn="tl" rotWithShape="0">
                    <a:schemeClr val="accent3">
                      <a:lumMod val="75000"/>
                      <a:alpha val="40000"/>
                    </a:schemeClr>
                  </a:outerShdw>
                </a:effectLst>
              </c:spPr>
              <c:txPr>
                <a:bodyPr rot="0" spcFirstLastPara="1" vertOverflow="clip" horzOverflow="clip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330" b="0" i="0" u="none" strike="noStrike" kern="1200" baseline="0">
                      <a:solidFill>
                        <a:schemeClr val="accent3"/>
                      </a:solidFill>
                      <a:effectLst/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inEnd"/>
              <c:showLegendKey val="0"/>
              <c:showVal val="0"/>
              <c:showCatName val="1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5-2D81-4265-A7B4-23E5BC8D0C71}"/>
                </c:ext>
              </c:extLst>
            </c:dLbl>
            <c:dLbl>
              <c:idx val="3"/>
              <c:spPr>
                <a:solidFill>
                  <a:schemeClr val="lt1">
                    <a:alpha val="90000"/>
                  </a:schemeClr>
                </a:solidFill>
                <a:ln w="12700" cap="flat" cmpd="sng" algn="ctr">
                  <a:solidFill>
                    <a:schemeClr val="accent4"/>
                  </a:solidFill>
                  <a:round/>
                </a:ln>
                <a:effectLst>
                  <a:outerShdw blurRad="50800" dist="38100" dir="2700000" algn="tl" rotWithShape="0">
                    <a:schemeClr val="accent4">
                      <a:lumMod val="75000"/>
                      <a:alpha val="40000"/>
                    </a:schemeClr>
                  </a:outerShdw>
                </a:effectLst>
              </c:spPr>
              <c:txPr>
                <a:bodyPr rot="0" spcFirstLastPara="1" vertOverflow="clip" horzOverflow="clip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330" b="0" i="0" u="none" strike="noStrike" kern="1200" baseline="0">
                      <a:solidFill>
                        <a:schemeClr val="accent4"/>
                      </a:solidFill>
                      <a:effectLst/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inEnd"/>
              <c:showLegendKey val="0"/>
              <c:showVal val="0"/>
              <c:showCatName val="1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7-2D81-4265-A7B4-23E5BC8D0C71}"/>
                </c:ext>
              </c:extLst>
            </c:dLbl>
            <c:dLbl>
              <c:idx val="4"/>
              <c:spPr>
                <a:solidFill>
                  <a:schemeClr val="lt1">
                    <a:alpha val="90000"/>
                  </a:schemeClr>
                </a:solidFill>
                <a:ln w="12700" cap="flat" cmpd="sng" algn="ctr">
                  <a:solidFill>
                    <a:schemeClr val="accent5"/>
                  </a:solidFill>
                  <a:round/>
                </a:ln>
                <a:effectLst>
                  <a:outerShdw blurRad="50800" dist="38100" dir="2700000" algn="tl" rotWithShape="0">
                    <a:schemeClr val="accent5">
                      <a:lumMod val="75000"/>
                      <a:alpha val="40000"/>
                    </a:schemeClr>
                  </a:outerShdw>
                </a:effectLst>
              </c:spPr>
              <c:txPr>
                <a:bodyPr rot="0" spcFirstLastPara="1" vertOverflow="clip" horzOverflow="clip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330" b="0" i="0" u="none" strike="noStrike" kern="1200" baseline="0">
                      <a:solidFill>
                        <a:schemeClr val="accent5"/>
                      </a:solidFill>
                      <a:effectLst/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inEnd"/>
              <c:showLegendKey val="0"/>
              <c:showVal val="0"/>
              <c:showCatName val="1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9-2D81-4265-A7B4-23E5BC8D0C71}"/>
                </c:ext>
              </c:extLst>
            </c:dLbl>
            <c:dLbl>
              <c:idx val="5"/>
              <c:spPr>
                <a:solidFill>
                  <a:schemeClr val="lt1">
                    <a:alpha val="90000"/>
                  </a:schemeClr>
                </a:solidFill>
                <a:ln w="12700" cap="flat" cmpd="sng" algn="ctr">
                  <a:solidFill>
                    <a:schemeClr val="accent6"/>
                  </a:solidFill>
                  <a:round/>
                </a:ln>
                <a:effectLst>
                  <a:outerShdw blurRad="50800" dist="38100" dir="2700000" algn="tl" rotWithShape="0">
                    <a:schemeClr val="accent6">
                      <a:lumMod val="75000"/>
                      <a:alpha val="40000"/>
                    </a:schemeClr>
                  </a:outerShdw>
                </a:effectLst>
              </c:spPr>
              <c:txPr>
                <a:bodyPr rot="0" spcFirstLastPara="1" vertOverflow="clip" horzOverflow="clip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330" b="0" i="0" u="none" strike="noStrike" kern="1200" baseline="0">
                      <a:solidFill>
                        <a:schemeClr val="accent6"/>
                      </a:solidFill>
                      <a:effectLst/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inEnd"/>
              <c:showLegendKey val="0"/>
              <c:showVal val="0"/>
              <c:showCatName val="1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B-2D81-4265-A7B4-23E5BC8D0C71}"/>
                </c:ext>
              </c:extLst>
            </c:dLbl>
            <c:dLbl>
              <c:idx val="6"/>
              <c:spPr>
                <a:solidFill>
                  <a:schemeClr val="lt1">
                    <a:alpha val="90000"/>
                  </a:schemeClr>
                </a:solidFill>
                <a:ln w="12700" cap="flat" cmpd="sng" algn="ctr">
                  <a:solidFill>
                    <a:schemeClr val="accent1">
                      <a:lumMod val="60000"/>
                    </a:schemeClr>
                  </a:solidFill>
                  <a:round/>
                </a:ln>
                <a:effectLst>
                  <a:outerShdw blurRad="50800" dist="38100" dir="2700000" algn="tl" rotWithShape="0">
                    <a:schemeClr val="accent1">
                      <a:lumMod val="60000"/>
                      <a:lumMod val="75000"/>
                      <a:alpha val="40000"/>
                    </a:schemeClr>
                  </a:outerShdw>
                </a:effectLst>
              </c:spPr>
              <c:txPr>
                <a:bodyPr rot="0" spcFirstLastPara="1" vertOverflow="clip" horzOverflow="clip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330" b="0" i="0" u="none" strike="noStrike" kern="1200" baseline="0">
                      <a:solidFill>
                        <a:schemeClr val="accent1">
                          <a:lumMod val="60000"/>
                        </a:schemeClr>
                      </a:solidFill>
                      <a:effectLst/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inEnd"/>
              <c:showLegendKey val="0"/>
              <c:showVal val="0"/>
              <c:showCatName val="1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D-2D81-4265-A7B4-23E5BC8D0C71}"/>
                </c:ext>
              </c:extLst>
            </c:dLbl>
            <c:dLbl>
              <c:idx val="7"/>
              <c:spPr>
                <a:solidFill>
                  <a:schemeClr val="lt1">
                    <a:alpha val="90000"/>
                  </a:schemeClr>
                </a:solidFill>
                <a:ln w="12700" cap="flat" cmpd="sng" algn="ctr">
                  <a:solidFill>
                    <a:schemeClr val="accent2">
                      <a:lumMod val="60000"/>
                    </a:schemeClr>
                  </a:solidFill>
                  <a:round/>
                </a:ln>
                <a:effectLst>
                  <a:outerShdw blurRad="50800" dist="38100" dir="2700000" algn="tl" rotWithShape="0">
                    <a:schemeClr val="accent2">
                      <a:lumMod val="60000"/>
                      <a:lumMod val="75000"/>
                      <a:alpha val="40000"/>
                    </a:schemeClr>
                  </a:outerShdw>
                </a:effectLst>
              </c:spPr>
              <c:txPr>
                <a:bodyPr rot="0" spcFirstLastPara="1" vertOverflow="clip" horzOverflow="clip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330" b="0" i="0" u="none" strike="noStrike" kern="1200" baseline="0">
                      <a:solidFill>
                        <a:schemeClr val="accent2">
                          <a:lumMod val="60000"/>
                        </a:schemeClr>
                      </a:solidFill>
                      <a:effectLst/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inEnd"/>
              <c:showLegendKey val="0"/>
              <c:showVal val="0"/>
              <c:showCatName val="1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F-2D81-4265-A7B4-23E5BC8D0C71}"/>
                </c:ext>
              </c:extLst>
            </c:dLbl>
            <c:dLbl>
              <c:idx val="8"/>
              <c:spPr>
                <a:solidFill>
                  <a:schemeClr val="lt1">
                    <a:alpha val="90000"/>
                  </a:schemeClr>
                </a:solidFill>
                <a:ln w="12700" cap="flat" cmpd="sng" algn="ctr">
                  <a:solidFill>
                    <a:schemeClr val="accent3">
                      <a:lumMod val="60000"/>
                    </a:schemeClr>
                  </a:solidFill>
                  <a:round/>
                </a:ln>
                <a:effectLst>
                  <a:outerShdw blurRad="50800" dist="38100" dir="2700000" algn="tl" rotWithShape="0">
                    <a:schemeClr val="accent3">
                      <a:lumMod val="60000"/>
                      <a:lumMod val="75000"/>
                      <a:alpha val="40000"/>
                    </a:schemeClr>
                  </a:outerShdw>
                </a:effectLst>
              </c:spPr>
              <c:txPr>
                <a:bodyPr rot="0" spcFirstLastPara="1" vertOverflow="clip" horzOverflow="clip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330" b="0" i="0" u="none" strike="noStrike" kern="1200" baseline="0">
                      <a:solidFill>
                        <a:schemeClr val="accent3">
                          <a:lumMod val="60000"/>
                        </a:schemeClr>
                      </a:solidFill>
                      <a:effectLst/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inEnd"/>
              <c:showLegendKey val="0"/>
              <c:showVal val="0"/>
              <c:showCatName val="1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11-2D81-4265-A7B4-23E5BC8D0C71}"/>
                </c:ext>
              </c:extLst>
            </c:dLbl>
            <c:dLbl>
              <c:idx val="9"/>
              <c:spPr>
                <a:solidFill>
                  <a:schemeClr val="lt1">
                    <a:alpha val="90000"/>
                  </a:schemeClr>
                </a:solidFill>
                <a:ln w="12700" cap="flat" cmpd="sng" algn="ctr">
                  <a:solidFill>
                    <a:schemeClr val="accent4">
                      <a:lumMod val="60000"/>
                    </a:schemeClr>
                  </a:solidFill>
                  <a:round/>
                </a:ln>
                <a:effectLst>
                  <a:outerShdw blurRad="50800" dist="38100" dir="2700000" algn="tl" rotWithShape="0">
                    <a:schemeClr val="accent4">
                      <a:lumMod val="60000"/>
                      <a:lumMod val="75000"/>
                      <a:alpha val="40000"/>
                    </a:schemeClr>
                  </a:outerShdw>
                </a:effectLst>
              </c:spPr>
              <c:txPr>
                <a:bodyPr rot="0" spcFirstLastPara="1" vertOverflow="clip" horzOverflow="clip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330" b="0" i="0" u="none" strike="noStrike" kern="1200" baseline="0">
                      <a:solidFill>
                        <a:schemeClr val="accent4">
                          <a:lumMod val="60000"/>
                        </a:schemeClr>
                      </a:solidFill>
                      <a:effectLst/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inEnd"/>
              <c:showLegendKey val="0"/>
              <c:showVal val="0"/>
              <c:showCatName val="1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13-2D81-4265-A7B4-23E5BC8D0C71}"/>
                </c:ext>
              </c:extLst>
            </c:dLbl>
            <c:dLbl>
              <c:idx val="10"/>
              <c:spPr>
                <a:solidFill>
                  <a:schemeClr val="lt1">
                    <a:alpha val="90000"/>
                  </a:schemeClr>
                </a:solidFill>
                <a:ln w="12700" cap="flat" cmpd="sng" algn="ctr">
                  <a:solidFill>
                    <a:schemeClr val="accent5">
                      <a:lumMod val="60000"/>
                    </a:schemeClr>
                  </a:solidFill>
                  <a:round/>
                </a:ln>
                <a:effectLst>
                  <a:outerShdw blurRad="50800" dist="38100" dir="2700000" algn="tl" rotWithShape="0">
                    <a:schemeClr val="accent5">
                      <a:lumMod val="60000"/>
                      <a:lumMod val="75000"/>
                      <a:alpha val="40000"/>
                    </a:schemeClr>
                  </a:outerShdw>
                </a:effectLst>
              </c:spPr>
              <c:txPr>
                <a:bodyPr rot="0" spcFirstLastPara="1" vertOverflow="clip" horzOverflow="clip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330" b="0" i="0" u="none" strike="noStrike" kern="1200" baseline="0">
                      <a:solidFill>
                        <a:schemeClr val="accent5">
                          <a:lumMod val="60000"/>
                        </a:schemeClr>
                      </a:solidFill>
                      <a:effectLst/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inEnd"/>
              <c:showLegendKey val="0"/>
              <c:showVal val="0"/>
              <c:showCatName val="1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15-2D81-4265-A7B4-23E5BC8D0C71}"/>
                </c:ext>
              </c:extLst>
            </c:dLbl>
            <c:dLbl>
              <c:idx val="11"/>
              <c:spPr>
                <a:solidFill>
                  <a:schemeClr val="lt1">
                    <a:alpha val="90000"/>
                  </a:schemeClr>
                </a:solidFill>
                <a:ln w="12700" cap="flat" cmpd="sng" algn="ctr">
                  <a:solidFill>
                    <a:schemeClr val="accent6">
                      <a:lumMod val="60000"/>
                    </a:schemeClr>
                  </a:solidFill>
                  <a:round/>
                </a:ln>
                <a:effectLst>
                  <a:outerShdw blurRad="50800" dist="38100" dir="2700000" algn="tl" rotWithShape="0">
                    <a:schemeClr val="accent6">
                      <a:lumMod val="60000"/>
                      <a:lumMod val="75000"/>
                      <a:alpha val="40000"/>
                    </a:schemeClr>
                  </a:outerShdw>
                </a:effectLst>
              </c:spPr>
              <c:txPr>
                <a:bodyPr rot="0" spcFirstLastPara="1" vertOverflow="clip" horzOverflow="clip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330" b="0" i="0" u="none" strike="noStrike" kern="1200" baseline="0">
                      <a:solidFill>
                        <a:schemeClr val="accent6">
                          <a:lumMod val="60000"/>
                        </a:schemeClr>
                      </a:solidFill>
                      <a:effectLst/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inEnd"/>
              <c:showLegendKey val="0"/>
              <c:showVal val="0"/>
              <c:showCatName val="1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17-2D81-4265-A7B4-23E5BC8D0C71}"/>
                </c:ext>
              </c:extLst>
            </c:dLbl>
            <c:dLbl>
              <c:idx val="12"/>
              <c:spPr>
                <a:solidFill>
                  <a:schemeClr val="lt1">
                    <a:alpha val="90000"/>
                  </a:schemeClr>
                </a:solidFill>
                <a:ln w="12700" cap="flat" cmpd="sng" algn="ctr">
                  <a:solidFill>
                    <a:schemeClr val="accent1">
                      <a:lumMod val="80000"/>
                      <a:lumOff val="20000"/>
                    </a:schemeClr>
                  </a:solidFill>
                  <a:round/>
                </a:ln>
                <a:effectLst>
                  <a:outerShdw blurRad="50800" dist="38100" dir="2700000" algn="tl" rotWithShape="0">
                    <a:schemeClr val="accent1">
                      <a:lumMod val="80000"/>
                      <a:lumOff val="20000"/>
                      <a:lumMod val="75000"/>
                      <a:alpha val="40000"/>
                    </a:schemeClr>
                  </a:outerShdw>
                </a:effectLst>
              </c:spPr>
              <c:txPr>
                <a:bodyPr rot="0" spcFirstLastPara="1" vertOverflow="clip" horzOverflow="clip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330" b="0" i="0" u="none" strike="noStrike" kern="1200" baseline="0">
                      <a:solidFill>
                        <a:schemeClr val="accent1">
                          <a:lumMod val="80000"/>
                          <a:lumOff val="20000"/>
                        </a:schemeClr>
                      </a:solidFill>
                      <a:effectLst/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inEnd"/>
              <c:showLegendKey val="0"/>
              <c:showVal val="0"/>
              <c:showCatName val="1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19-2D81-4265-A7B4-23E5BC8D0C71}"/>
                </c:ext>
              </c:extLst>
            </c:dLbl>
            <c:dLbl>
              <c:idx val="13"/>
              <c:spPr>
                <a:solidFill>
                  <a:schemeClr val="lt1">
                    <a:alpha val="90000"/>
                  </a:schemeClr>
                </a:solidFill>
                <a:ln w="12700" cap="flat" cmpd="sng" algn="ctr">
                  <a:solidFill>
                    <a:schemeClr val="accent2">
                      <a:lumMod val="80000"/>
                      <a:lumOff val="20000"/>
                    </a:schemeClr>
                  </a:solidFill>
                  <a:round/>
                </a:ln>
                <a:effectLst>
                  <a:outerShdw blurRad="50800" dist="38100" dir="2700000" algn="tl" rotWithShape="0">
                    <a:schemeClr val="accent2">
                      <a:lumMod val="80000"/>
                      <a:lumOff val="20000"/>
                      <a:lumMod val="75000"/>
                      <a:alpha val="40000"/>
                    </a:schemeClr>
                  </a:outerShdw>
                </a:effectLst>
              </c:spPr>
              <c:txPr>
                <a:bodyPr rot="0" spcFirstLastPara="1" vertOverflow="clip" horzOverflow="clip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330" b="0" i="0" u="none" strike="noStrike" kern="1200" baseline="0">
                      <a:solidFill>
                        <a:schemeClr val="accent2">
                          <a:lumMod val="80000"/>
                          <a:lumOff val="20000"/>
                        </a:schemeClr>
                      </a:solidFill>
                      <a:effectLst/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inEnd"/>
              <c:showLegendKey val="0"/>
              <c:showVal val="0"/>
              <c:showCatName val="1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1B-2D81-4265-A7B4-23E5BC8D0C71}"/>
                </c:ext>
              </c:extLst>
            </c:dLbl>
            <c:dLbl>
              <c:idx val="14"/>
              <c:spPr>
                <a:solidFill>
                  <a:schemeClr val="lt1">
                    <a:alpha val="90000"/>
                  </a:schemeClr>
                </a:solidFill>
                <a:ln w="12700" cap="flat" cmpd="sng" algn="ctr">
                  <a:solidFill>
                    <a:schemeClr val="accent3">
                      <a:lumMod val="80000"/>
                      <a:lumOff val="20000"/>
                    </a:schemeClr>
                  </a:solidFill>
                  <a:round/>
                </a:ln>
                <a:effectLst>
                  <a:outerShdw blurRad="50800" dist="38100" dir="2700000" algn="tl" rotWithShape="0">
                    <a:schemeClr val="accent3">
                      <a:lumMod val="80000"/>
                      <a:lumOff val="20000"/>
                      <a:lumMod val="75000"/>
                      <a:alpha val="40000"/>
                    </a:schemeClr>
                  </a:outerShdw>
                </a:effectLst>
              </c:spPr>
              <c:txPr>
                <a:bodyPr rot="0" spcFirstLastPara="1" vertOverflow="clip" horzOverflow="clip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330" b="0" i="0" u="none" strike="noStrike" kern="1200" baseline="0">
                      <a:solidFill>
                        <a:schemeClr val="accent3">
                          <a:lumMod val="80000"/>
                          <a:lumOff val="20000"/>
                        </a:schemeClr>
                      </a:solidFill>
                      <a:effectLst/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inEnd"/>
              <c:showLegendKey val="0"/>
              <c:showVal val="0"/>
              <c:showCatName val="1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1D-2D81-4265-A7B4-23E5BC8D0C71}"/>
                </c:ext>
              </c:extLst>
            </c:dLbl>
            <c:spPr>
              <a:solidFill>
                <a:prstClr val="white">
                  <a:alpha val="90000"/>
                </a:prstClr>
              </a:solidFill>
              <a:ln w="12700" cap="flat" cmpd="sng" algn="ctr">
                <a:solidFill>
                  <a:srgbClr val="90C226"/>
                </a:solidFill>
                <a:round/>
              </a:ln>
              <a:effectLst>
                <a:outerShdw blurRad="50800" dist="38100" dir="2700000" algn="tl" rotWithShape="0">
                  <a:srgbClr val="90C226">
                    <a:lumMod val="75000"/>
                    <a:alpha val="40000"/>
                  </a:srgbClr>
                </a:outerShdw>
              </a:effectLst>
            </c:spPr>
            <c:dLblPos val="inEnd"/>
            <c:showLegendKey val="0"/>
            <c:showVal val="0"/>
            <c:showCatName val="1"/>
            <c:showSerName val="0"/>
            <c:showPercent val="0"/>
            <c:showBubbleSize val="0"/>
            <c:showLeaderLines val="1"/>
            <c:leaderLines>
              <c:spPr>
                <a:ln w="9525">
                  <a:solidFill>
                    <a:schemeClr val="tx1">
                      <a:lumMod val="35000"/>
                      <a:lumOff val="65000"/>
                    </a:schemeClr>
                  </a:solidFill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Лист1!$A$2:$A$16</c:f>
              <c:strCache>
                <c:ptCount val="15"/>
                <c:pt idx="0">
                  <c:v>напряженность труда</c:v>
                </c:pt>
                <c:pt idx="1">
                  <c:v>нехватка времени</c:v>
                </c:pt>
                <c:pt idx="2">
                  <c:v>обднообразие труда</c:v>
                </c:pt>
                <c:pt idx="3">
                  <c:v>4</c:v>
                </c:pt>
                <c:pt idx="4">
                  <c:v>6</c:v>
                </c:pt>
                <c:pt idx="5">
                  <c:v>9</c:v>
                </c:pt>
                <c:pt idx="6">
                  <c:v>10</c:v>
                </c:pt>
                <c:pt idx="7">
                  <c:v>11</c:v>
                </c:pt>
                <c:pt idx="8">
                  <c:v>17</c:v>
                </c:pt>
                <c:pt idx="9">
                  <c:v>18</c:v>
                </c:pt>
                <c:pt idx="10">
                  <c:v>19</c:v>
                </c:pt>
                <c:pt idx="11">
                  <c:v>ощущение постоянного недосыпания</c:v>
                </c:pt>
                <c:pt idx="12">
                  <c:v>21</c:v>
                </c:pt>
                <c:pt idx="13">
                  <c:v>24</c:v>
                </c:pt>
                <c:pt idx="14">
                  <c:v>обязательная сдача экзамена в форме ЕГЭ</c:v>
                </c:pt>
              </c:strCache>
            </c:strRef>
          </c:cat>
          <c:val>
            <c:numRef>
              <c:f>Лист1!$B$2:$B$16</c:f>
              <c:numCache>
                <c:formatCode>General</c:formatCode>
                <c:ptCount val="15"/>
                <c:pt idx="0">
                  <c:v>49</c:v>
                </c:pt>
                <c:pt idx="1">
                  <c:v>79</c:v>
                </c:pt>
                <c:pt idx="2">
                  <c:v>40</c:v>
                </c:pt>
                <c:pt idx="3">
                  <c:v>22</c:v>
                </c:pt>
                <c:pt idx="4">
                  <c:v>35</c:v>
                </c:pt>
                <c:pt idx="5">
                  <c:v>27</c:v>
                </c:pt>
                <c:pt idx="6">
                  <c:v>33</c:v>
                </c:pt>
                <c:pt idx="7">
                  <c:v>39</c:v>
                </c:pt>
                <c:pt idx="8">
                  <c:v>13</c:v>
                </c:pt>
                <c:pt idx="9">
                  <c:v>31</c:v>
                </c:pt>
                <c:pt idx="10">
                  <c:v>29</c:v>
                </c:pt>
                <c:pt idx="11">
                  <c:v>57</c:v>
                </c:pt>
                <c:pt idx="12">
                  <c:v>14</c:v>
                </c:pt>
                <c:pt idx="13">
                  <c:v>26</c:v>
                </c:pt>
                <c:pt idx="14">
                  <c:v>69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E-2D81-4265-A7B4-23E5BC8D0C71}"/>
            </c:ext>
          </c:extLst>
        </c:ser>
        <c:dLbls>
          <c:dLblPos val="inEnd"/>
          <c:showLegendKey val="0"/>
          <c:showVal val="0"/>
          <c:showCatName val="1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>
        <c:manualLayout>
          <c:xMode val="edge"/>
          <c:yMode val="edge"/>
          <c:x val="0.42173272716723154"/>
          <c:y val="1.2376237623762377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200" b="1" i="0" u="none" strike="noStrike" kern="1200" cap="all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view3D>
      <c:rotX val="50"/>
      <c:rotY val="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1.113716743371976E-2"/>
          <c:y val="0.12207366446613216"/>
          <c:w val="0.96499747377973788"/>
          <c:h val="0.8548184993694371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Ученики</c:v>
                </c:pt>
              </c:strCache>
            </c:strRef>
          </c:tx>
          <c:dPt>
            <c:idx val="0"/>
            <c:bubble3D val="0"/>
            <c:spPr>
              <a:solidFill>
                <a:schemeClr val="accent1">
                  <a:alpha val="90000"/>
                </a:schemeClr>
              </a:solidFill>
              <a:ln w="19050">
                <a:solidFill>
                  <a:schemeClr val="accent1">
                    <a:lumMod val="75000"/>
                  </a:schemeClr>
                </a:solidFill>
              </a:ln>
              <a:effectLst>
                <a:innerShdw blurRad="114300">
                  <a:schemeClr val="accent1">
                    <a:lumMod val="75000"/>
                  </a:schemeClr>
                </a:innerShdw>
              </a:effectLst>
              <a:scene3d>
                <a:camera prst="orthographicFront"/>
                <a:lightRig rig="threePt" dir="t"/>
              </a:scene3d>
              <a:sp3d contourW="19050" prstMaterial="flat">
                <a:contourClr>
                  <a:schemeClr val="accent1">
                    <a:lumMod val="75000"/>
                  </a:schemeClr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1-1ADC-4284-896C-B7E2D911939D}"/>
              </c:ext>
            </c:extLst>
          </c:dPt>
          <c:dPt>
            <c:idx val="1"/>
            <c:bubble3D val="0"/>
            <c:spPr>
              <a:solidFill>
                <a:schemeClr val="accent2">
                  <a:alpha val="90000"/>
                </a:schemeClr>
              </a:solidFill>
              <a:ln w="19050">
                <a:solidFill>
                  <a:schemeClr val="accent2">
                    <a:lumMod val="75000"/>
                  </a:schemeClr>
                </a:solidFill>
              </a:ln>
              <a:effectLst>
                <a:innerShdw blurRad="114300">
                  <a:schemeClr val="accent2">
                    <a:lumMod val="75000"/>
                  </a:schemeClr>
                </a:innerShdw>
              </a:effectLst>
              <a:scene3d>
                <a:camera prst="orthographicFront"/>
                <a:lightRig rig="threePt" dir="t"/>
              </a:scene3d>
              <a:sp3d contourW="19050" prstMaterial="flat">
                <a:contourClr>
                  <a:schemeClr val="accent2">
                    <a:lumMod val="75000"/>
                  </a:schemeClr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3-1ADC-4284-896C-B7E2D911939D}"/>
              </c:ext>
            </c:extLst>
          </c:dPt>
          <c:dPt>
            <c:idx val="2"/>
            <c:bubble3D val="0"/>
            <c:spPr>
              <a:solidFill>
                <a:schemeClr val="accent3">
                  <a:alpha val="90000"/>
                </a:schemeClr>
              </a:solidFill>
              <a:ln w="19050">
                <a:solidFill>
                  <a:schemeClr val="accent3">
                    <a:lumMod val="75000"/>
                  </a:schemeClr>
                </a:solidFill>
              </a:ln>
              <a:effectLst>
                <a:innerShdw blurRad="114300">
                  <a:schemeClr val="accent3">
                    <a:lumMod val="75000"/>
                  </a:schemeClr>
                </a:innerShdw>
              </a:effectLst>
              <a:scene3d>
                <a:camera prst="orthographicFront"/>
                <a:lightRig rig="threePt" dir="t"/>
              </a:scene3d>
              <a:sp3d contourW="19050" prstMaterial="flat">
                <a:contourClr>
                  <a:schemeClr val="accent3">
                    <a:lumMod val="75000"/>
                  </a:schemeClr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5-1ADC-4284-896C-B7E2D911939D}"/>
              </c:ext>
            </c:extLst>
          </c:dPt>
          <c:dPt>
            <c:idx val="3"/>
            <c:bubble3D val="0"/>
            <c:spPr>
              <a:solidFill>
                <a:schemeClr val="accent4">
                  <a:alpha val="90000"/>
                </a:schemeClr>
              </a:solidFill>
              <a:ln w="19050">
                <a:solidFill>
                  <a:schemeClr val="accent4">
                    <a:lumMod val="75000"/>
                  </a:schemeClr>
                </a:solidFill>
              </a:ln>
              <a:effectLst>
                <a:innerShdw blurRad="114300">
                  <a:schemeClr val="accent4">
                    <a:lumMod val="75000"/>
                  </a:schemeClr>
                </a:innerShdw>
              </a:effectLst>
              <a:scene3d>
                <a:camera prst="orthographicFront"/>
                <a:lightRig rig="threePt" dir="t"/>
              </a:scene3d>
              <a:sp3d contourW="19050" prstMaterial="flat">
                <a:contourClr>
                  <a:schemeClr val="accent4">
                    <a:lumMod val="75000"/>
                  </a:schemeClr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7-1ADC-4284-896C-B7E2D911939D}"/>
              </c:ext>
            </c:extLst>
          </c:dPt>
          <c:dPt>
            <c:idx val="4"/>
            <c:bubble3D val="0"/>
            <c:spPr>
              <a:solidFill>
                <a:schemeClr val="accent5">
                  <a:alpha val="90000"/>
                </a:schemeClr>
              </a:solidFill>
              <a:ln w="19050">
                <a:solidFill>
                  <a:schemeClr val="accent5">
                    <a:lumMod val="75000"/>
                  </a:schemeClr>
                </a:solidFill>
              </a:ln>
              <a:effectLst>
                <a:innerShdw blurRad="114300">
                  <a:schemeClr val="accent5">
                    <a:lumMod val="75000"/>
                  </a:schemeClr>
                </a:innerShdw>
              </a:effectLst>
              <a:scene3d>
                <a:camera prst="orthographicFront"/>
                <a:lightRig rig="threePt" dir="t"/>
              </a:scene3d>
              <a:sp3d contourW="19050" prstMaterial="flat">
                <a:contourClr>
                  <a:schemeClr val="accent5">
                    <a:lumMod val="75000"/>
                  </a:schemeClr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9-1ADC-4284-896C-B7E2D911939D}"/>
              </c:ext>
            </c:extLst>
          </c:dPt>
          <c:dPt>
            <c:idx val="5"/>
            <c:bubble3D val="0"/>
            <c:spPr>
              <a:solidFill>
                <a:schemeClr val="accent6">
                  <a:alpha val="90000"/>
                </a:schemeClr>
              </a:solidFill>
              <a:ln w="19050">
                <a:solidFill>
                  <a:schemeClr val="accent6">
                    <a:lumMod val="75000"/>
                  </a:schemeClr>
                </a:solidFill>
              </a:ln>
              <a:effectLst>
                <a:innerShdw blurRad="114300">
                  <a:schemeClr val="accent6">
                    <a:lumMod val="75000"/>
                  </a:schemeClr>
                </a:innerShdw>
              </a:effectLst>
              <a:scene3d>
                <a:camera prst="orthographicFront"/>
                <a:lightRig rig="threePt" dir="t"/>
              </a:scene3d>
              <a:sp3d contourW="19050" prstMaterial="flat">
                <a:contourClr>
                  <a:schemeClr val="accent6">
                    <a:lumMod val="75000"/>
                  </a:schemeClr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B-1ADC-4284-896C-B7E2D911939D}"/>
              </c:ext>
            </c:extLst>
          </c:dPt>
          <c:dPt>
            <c:idx val="6"/>
            <c:bubble3D val="0"/>
            <c:spPr>
              <a:solidFill>
                <a:schemeClr val="accent1">
                  <a:lumMod val="60000"/>
                  <a:alpha val="90000"/>
                </a:schemeClr>
              </a:solidFill>
              <a:ln w="19050">
                <a:solidFill>
                  <a:schemeClr val="accent1">
                    <a:lumMod val="60000"/>
                    <a:lumMod val="75000"/>
                  </a:schemeClr>
                </a:solidFill>
              </a:ln>
              <a:effectLst>
                <a:innerShdw blurRad="114300">
                  <a:schemeClr val="accent1">
                    <a:lumMod val="60000"/>
                    <a:lumMod val="75000"/>
                  </a:schemeClr>
                </a:innerShdw>
              </a:effectLst>
              <a:scene3d>
                <a:camera prst="orthographicFront"/>
                <a:lightRig rig="threePt" dir="t"/>
              </a:scene3d>
              <a:sp3d contourW="19050" prstMaterial="flat">
                <a:contourClr>
                  <a:schemeClr val="accent1">
                    <a:lumMod val="60000"/>
                    <a:lumMod val="75000"/>
                  </a:schemeClr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D-1ADC-4284-896C-B7E2D911939D}"/>
              </c:ext>
            </c:extLst>
          </c:dPt>
          <c:dPt>
            <c:idx val="7"/>
            <c:bubble3D val="0"/>
            <c:spPr>
              <a:solidFill>
                <a:schemeClr val="accent2">
                  <a:lumMod val="60000"/>
                  <a:alpha val="90000"/>
                </a:schemeClr>
              </a:solidFill>
              <a:ln w="19050">
                <a:solidFill>
                  <a:schemeClr val="accent2">
                    <a:lumMod val="60000"/>
                    <a:lumMod val="75000"/>
                  </a:schemeClr>
                </a:solidFill>
              </a:ln>
              <a:effectLst>
                <a:innerShdw blurRad="114300">
                  <a:schemeClr val="accent2">
                    <a:lumMod val="60000"/>
                    <a:lumMod val="75000"/>
                  </a:schemeClr>
                </a:innerShdw>
              </a:effectLst>
              <a:scene3d>
                <a:camera prst="orthographicFront"/>
                <a:lightRig rig="threePt" dir="t"/>
              </a:scene3d>
              <a:sp3d contourW="19050" prstMaterial="flat">
                <a:contourClr>
                  <a:schemeClr val="accent2">
                    <a:lumMod val="60000"/>
                    <a:lumMod val="75000"/>
                  </a:schemeClr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F-1ADC-4284-896C-B7E2D911939D}"/>
              </c:ext>
            </c:extLst>
          </c:dPt>
          <c:dPt>
            <c:idx val="8"/>
            <c:bubble3D val="0"/>
            <c:spPr>
              <a:solidFill>
                <a:schemeClr val="accent3">
                  <a:lumMod val="60000"/>
                  <a:alpha val="90000"/>
                </a:schemeClr>
              </a:solidFill>
              <a:ln w="19050">
                <a:solidFill>
                  <a:schemeClr val="accent3">
                    <a:lumMod val="60000"/>
                    <a:lumMod val="75000"/>
                  </a:schemeClr>
                </a:solidFill>
              </a:ln>
              <a:effectLst>
                <a:innerShdw blurRad="114300">
                  <a:schemeClr val="accent3">
                    <a:lumMod val="60000"/>
                    <a:lumMod val="75000"/>
                  </a:schemeClr>
                </a:innerShdw>
              </a:effectLst>
              <a:scene3d>
                <a:camera prst="orthographicFront"/>
                <a:lightRig rig="threePt" dir="t"/>
              </a:scene3d>
              <a:sp3d contourW="19050" prstMaterial="flat">
                <a:contourClr>
                  <a:schemeClr val="accent3">
                    <a:lumMod val="60000"/>
                    <a:lumMod val="75000"/>
                  </a:schemeClr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1-1ADC-4284-896C-B7E2D911939D}"/>
              </c:ext>
            </c:extLst>
          </c:dPt>
          <c:dPt>
            <c:idx val="9"/>
            <c:bubble3D val="0"/>
            <c:spPr>
              <a:solidFill>
                <a:schemeClr val="accent4">
                  <a:lumMod val="60000"/>
                  <a:alpha val="90000"/>
                </a:schemeClr>
              </a:solidFill>
              <a:ln w="19050">
                <a:solidFill>
                  <a:schemeClr val="accent4">
                    <a:lumMod val="60000"/>
                    <a:lumMod val="75000"/>
                  </a:schemeClr>
                </a:solidFill>
              </a:ln>
              <a:effectLst>
                <a:innerShdw blurRad="114300">
                  <a:schemeClr val="accent4">
                    <a:lumMod val="60000"/>
                    <a:lumMod val="75000"/>
                  </a:schemeClr>
                </a:innerShdw>
              </a:effectLst>
              <a:scene3d>
                <a:camera prst="orthographicFront"/>
                <a:lightRig rig="threePt" dir="t"/>
              </a:scene3d>
              <a:sp3d contourW="19050" prstMaterial="flat">
                <a:contourClr>
                  <a:schemeClr val="accent4">
                    <a:lumMod val="60000"/>
                    <a:lumMod val="75000"/>
                  </a:schemeClr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3-1ADC-4284-896C-B7E2D911939D}"/>
              </c:ext>
            </c:extLst>
          </c:dPt>
          <c:dPt>
            <c:idx val="10"/>
            <c:bubble3D val="0"/>
            <c:spPr>
              <a:solidFill>
                <a:schemeClr val="accent5">
                  <a:lumMod val="60000"/>
                  <a:alpha val="90000"/>
                </a:schemeClr>
              </a:solidFill>
              <a:ln w="19050">
                <a:solidFill>
                  <a:schemeClr val="accent5">
                    <a:lumMod val="60000"/>
                    <a:lumMod val="75000"/>
                  </a:schemeClr>
                </a:solidFill>
              </a:ln>
              <a:effectLst>
                <a:innerShdw blurRad="114300">
                  <a:schemeClr val="accent5">
                    <a:lumMod val="60000"/>
                    <a:lumMod val="75000"/>
                  </a:schemeClr>
                </a:innerShdw>
              </a:effectLst>
              <a:scene3d>
                <a:camera prst="orthographicFront"/>
                <a:lightRig rig="threePt" dir="t"/>
              </a:scene3d>
              <a:sp3d contourW="19050" prstMaterial="flat">
                <a:contourClr>
                  <a:schemeClr val="accent5">
                    <a:lumMod val="60000"/>
                    <a:lumMod val="75000"/>
                  </a:schemeClr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5-1ADC-4284-896C-B7E2D911939D}"/>
              </c:ext>
            </c:extLst>
          </c:dPt>
          <c:dPt>
            <c:idx val="11"/>
            <c:bubble3D val="0"/>
            <c:spPr>
              <a:solidFill>
                <a:schemeClr val="accent6">
                  <a:lumMod val="60000"/>
                  <a:alpha val="90000"/>
                </a:schemeClr>
              </a:solidFill>
              <a:ln w="19050">
                <a:solidFill>
                  <a:schemeClr val="accent6">
                    <a:lumMod val="60000"/>
                    <a:lumMod val="75000"/>
                  </a:schemeClr>
                </a:solidFill>
              </a:ln>
              <a:effectLst>
                <a:innerShdw blurRad="114300">
                  <a:schemeClr val="accent6">
                    <a:lumMod val="60000"/>
                    <a:lumMod val="75000"/>
                  </a:schemeClr>
                </a:innerShdw>
              </a:effectLst>
              <a:scene3d>
                <a:camera prst="orthographicFront"/>
                <a:lightRig rig="threePt" dir="t"/>
              </a:scene3d>
              <a:sp3d contourW="19050" prstMaterial="flat">
                <a:contourClr>
                  <a:schemeClr val="accent6">
                    <a:lumMod val="60000"/>
                    <a:lumMod val="75000"/>
                  </a:schemeClr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7-1ADC-4284-896C-B7E2D911939D}"/>
              </c:ext>
            </c:extLst>
          </c:dPt>
          <c:dPt>
            <c:idx val="12"/>
            <c:bubble3D val="0"/>
            <c:spPr>
              <a:solidFill>
                <a:schemeClr val="accent1">
                  <a:lumMod val="80000"/>
                  <a:lumOff val="20000"/>
                  <a:alpha val="90000"/>
                </a:schemeClr>
              </a:solidFill>
              <a:ln w="19050">
                <a:solidFill>
                  <a:schemeClr val="accent1">
                    <a:lumMod val="80000"/>
                    <a:lumOff val="20000"/>
                    <a:lumMod val="75000"/>
                  </a:schemeClr>
                </a:solidFill>
              </a:ln>
              <a:effectLst>
                <a:innerShdw blurRad="114300">
                  <a:schemeClr val="accent1">
                    <a:lumMod val="80000"/>
                    <a:lumOff val="20000"/>
                    <a:lumMod val="75000"/>
                  </a:schemeClr>
                </a:innerShdw>
              </a:effectLst>
              <a:scene3d>
                <a:camera prst="orthographicFront"/>
                <a:lightRig rig="threePt" dir="t"/>
              </a:scene3d>
              <a:sp3d contourW="19050" prstMaterial="flat">
                <a:contourClr>
                  <a:schemeClr val="accent1">
                    <a:lumMod val="80000"/>
                    <a:lumOff val="20000"/>
                    <a:lumMod val="75000"/>
                  </a:schemeClr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9-1ADC-4284-896C-B7E2D911939D}"/>
              </c:ext>
            </c:extLst>
          </c:dPt>
          <c:dLbls>
            <c:dLbl>
              <c:idx val="0"/>
              <c:spPr>
                <a:solidFill>
                  <a:schemeClr val="lt1">
                    <a:alpha val="90000"/>
                  </a:schemeClr>
                </a:solidFill>
                <a:ln w="12700" cap="flat" cmpd="sng" algn="ctr">
                  <a:solidFill>
                    <a:schemeClr val="accent1"/>
                  </a:solidFill>
                  <a:round/>
                </a:ln>
                <a:effectLst>
                  <a:outerShdw blurRad="50800" dist="38100" dir="2700000" algn="tl" rotWithShape="0">
                    <a:schemeClr val="accent1">
                      <a:lumMod val="75000"/>
                      <a:alpha val="40000"/>
                    </a:schemeClr>
                  </a:outerShdw>
                </a:effectLst>
              </c:spPr>
              <c:txPr>
                <a:bodyPr rot="0" spcFirstLastPara="1" vertOverflow="clip" horzOverflow="clip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330" b="0" i="0" u="none" strike="noStrike" kern="1200" baseline="0">
                      <a:solidFill>
                        <a:schemeClr val="accent1"/>
                      </a:solidFill>
                      <a:effectLst/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inEnd"/>
              <c:showLegendKey val="0"/>
              <c:showVal val="0"/>
              <c:showCatName val="1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1-1ADC-4284-896C-B7E2D911939D}"/>
                </c:ext>
              </c:extLst>
            </c:dLbl>
            <c:dLbl>
              <c:idx val="1"/>
              <c:spPr>
                <a:solidFill>
                  <a:schemeClr val="lt1">
                    <a:alpha val="90000"/>
                  </a:schemeClr>
                </a:solidFill>
                <a:ln w="12700" cap="flat" cmpd="sng" algn="ctr">
                  <a:solidFill>
                    <a:schemeClr val="accent2"/>
                  </a:solidFill>
                  <a:round/>
                </a:ln>
                <a:effectLst>
                  <a:outerShdw blurRad="50800" dist="38100" dir="2700000" algn="tl" rotWithShape="0">
                    <a:schemeClr val="accent2">
                      <a:lumMod val="75000"/>
                      <a:alpha val="40000"/>
                    </a:schemeClr>
                  </a:outerShdw>
                </a:effectLst>
              </c:spPr>
              <c:txPr>
                <a:bodyPr rot="0" spcFirstLastPara="1" vertOverflow="clip" horzOverflow="clip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330" b="0" i="0" u="none" strike="noStrike" kern="1200" baseline="0">
                      <a:solidFill>
                        <a:schemeClr val="accent2"/>
                      </a:solidFill>
                      <a:effectLst/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inEnd"/>
              <c:showLegendKey val="0"/>
              <c:showVal val="0"/>
              <c:showCatName val="1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3-1ADC-4284-896C-B7E2D911939D}"/>
                </c:ext>
              </c:extLst>
            </c:dLbl>
            <c:dLbl>
              <c:idx val="2"/>
              <c:spPr>
                <a:solidFill>
                  <a:schemeClr val="lt1">
                    <a:alpha val="90000"/>
                  </a:schemeClr>
                </a:solidFill>
                <a:ln w="12700" cap="flat" cmpd="sng" algn="ctr">
                  <a:solidFill>
                    <a:schemeClr val="accent3"/>
                  </a:solidFill>
                  <a:round/>
                </a:ln>
                <a:effectLst>
                  <a:outerShdw blurRad="50800" dist="38100" dir="2700000" algn="tl" rotWithShape="0">
                    <a:schemeClr val="accent3">
                      <a:lumMod val="75000"/>
                      <a:alpha val="40000"/>
                    </a:schemeClr>
                  </a:outerShdw>
                </a:effectLst>
              </c:spPr>
              <c:txPr>
                <a:bodyPr rot="0" spcFirstLastPara="1" vertOverflow="clip" horzOverflow="clip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330" b="0" i="0" u="none" strike="noStrike" kern="1200" baseline="0">
                      <a:solidFill>
                        <a:schemeClr val="accent3"/>
                      </a:solidFill>
                      <a:effectLst/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inEnd"/>
              <c:showLegendKey val="0"/>
              <c:showVal val="0"/>
              <c:showCatName val="1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5-1ADC-4284-896C-B7E2D911939D}"/>
                </c:ext>
              </c:extLst>
            </c:dLbl>
            <c:dLbl>
              <c:idx val="3"/>
              <c:spPr>
                <a:solidFill>
                  <a:schemeClr val="lt1">
                    <a:alpha val="90000"/>
                  </a:schemeClr>
                </a:solidFill>
                <a:ln w="12700" cap="flat" cmpd="sng" algn="ctr">
                  <a:solidFill>
                    <a:schemeClr val="accent4"/>
                  </a:solidFill>
                  <a:round/>
                </a:ln>
                <a:effectLst>
                  <a:outerShdw blurRad="50800" dist="38100" dir="2700000" algn="tl" rotWithShape="0">
                    <a:schemeClr val="accent4">
                      <a:lumMod val="75000"/>
                      <a:alpha val="40000"/>
                    </a:schemeClr>
                  </a:outerShdw>
                </a:effectLst>
              </c:spPr>
              <c:txPr>
                <a:bodyPr rot="0" spcFirstLastPara="1" vertOverflow="clip" horzOverflow="clip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330" b="0" i="0" u="none" strike="noStrike" kern="1200" baseline="0">
                      <a:solidFill>
                        <a:schemeClr val="accent4"/>
                      </a:solidFill>
                      <a:effectLst/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inEnd"/>
              <c:showLegendKey val="0"/>
              <c:showVal val="0"/>
              <c:showCatName val="1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7-1ADC-4284-896C-B7E2D911939D}"/>
                </c:ext>
              </c:extLst>
            </c:dLbl>
            <c:dLbl>
              <c:idx val="4"/>
              <c:spPr>
                <a:solidFill>
                  <a:schemeClr val="lt1">
                    <a:alpha val="90000"/>
                  </a:schemeClr>
                </a:solidFill>
                <a:ln w="12700" cap="flat" cmpd="sng" algn="ctr">
                  <a:solidFill>
                    <a:schemeClr val="accent5"/>
                  </a:solidFill>
                  <a:round/>
                </a:ln>
                <a:effectLst>
                  <a:outerShdw blurRad="50800" dist="38100" dir="2700000" algn="tl" rotWithShape="0">
                    <a:schemeClr val="accent5">
                      <a:lumMod val="75000"/>
                      <a:alpha val="40000"/>
                    </a:schemeClr>
                  </a:outerShdw>
                </a:effectLst>
              </c:spPr>
              <c:txPr>
                <a:bodyPr rot="0" spcFirstLastPara="1" vertOverflow="clip" horzOverflow="clip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330" b="0" i="0" u="none" strike="noStrike" kern="1200" baseline="0">
                      <a:solidFill>
                        <a:schemeClr val="accent5"/>
                      </a:solidFill>
                      <a:effectLst/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inEnd"/>
              <c:showLegendKey val="0"/>
              <c:showVal val="0"/>
              <c:showCatName val="1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9-1ADC-4284-896C-B7E2D911939D}"/>
                </c:ext>
              </c:extLst>
            </c:dLbl>
            <c:dLbl>
              <c:idx val="5"/>
              <c:spPr>
                <a:solidFill>
                  <a:schemeClr val="lt1">
                    <a:alpha val="90000"/>
                  </a:schemeClr>
                </a:solidFill>
                <a:ln w="12700" cap="flat" cmpd="sng" algn="ctr">
                  <a:solidFill>
                    <a:schemeClr val="accent6"/>
                  </a:solidFill>
                  <a:round/>
                </a:ln>
                <a:effectLst>
                  <a:outerShdw blurRad="50800" dist="38100" dir="2700000" algn="tl" rotWithShape="0">
                    <a:schemeClr val="accent6">
                      <a:lumMod val="75000"/>
                      <a:alpha val="40000"/>
                    </a:schemeClr>
                  </a:outerShdw>
                </a:effectLst>
              </c:spPr>
              <c:txPr>
                <a:bodyPr rot="0" spcFirstLastPara="1" vertOverflow="clip" horzOverflow="clip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330" b="0" i="0" u="none" strike="noStrike" kern="1200" baseline="0">
                      <a:solidFill>
                        <a:schemeClr val="accent6"/>
                      </a:solidFill>
                      <a:effectLst/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inEnd"/>
              <c:showLegendKey val="0"/>
              <c:showVal val="0"/>
              <c:showCatName val="1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B-1ADC-4284-896C-B7E2D911939D}"/>
                </c:ext>
              </c:extLst>
            </c:dLbl>
            <c:dLbl>
              <c:idx val="6"/>
              <c:spPr>
                <a:solidFill>
                  <a:schemeClr val="lt1">
                    <a:alpha val="90000"/>
                  </a:schemeClr>
                </a:solidFill>
                <a:ln w="12700" cap="flat" cmpd="sng" algn="ctr">
                  <a:solidFill>
                    <a:schemeClr val="accent1">
                      <a:lumMod val="60000"/>
                    </a:schemeClr>
                  </a:solidFill>
                  <a:round/>
                </a:ln>
                <a:effectLst>
                  <a:outerShdw blurRad="50800" dist="38100" dir="2700000" algn="tl" rotWithShape="0">
                    <a:schemeClr val="accent1">
                      <a:lumMod val="60000"/>
                      <a:lumMod val="75000"/>
                      <a:alpha val="40000"/>
                    </a:schemeClr>
                  </a:outerShdw>
                </a:effectLst>
              </c:spPr>
              <c:txPr>
                <a:bodyPr rot="0" spcFirstLastPara="1" vertOverflow="clip" horzOverflow="clip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330" b="0" i="0" u="none" strike="noStrike" kern="1200" baseline="0">
                      <a:solidFill>
                        <a:schemeClr val="accent1">
                          <a:lumMod val="60000"/>
                        </a:schemeClr>
                      </a:solidFill>
                      <a:effectLst/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inEnd"/>
              <c:showLegendKey val="0"/>
              <c:showVal val="0"/>
              <c:showCatName val="1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D-1ADC-4284-896C-B7E2D911939D}"/>
                </c:ext>
              </c:extLst>
            </c:dLbl>
            <c:dLbl>
              <c:idx val="7"/>
              <c:spPr>
                <a:solidFill>
                  <a:schemeClr val="lt1">
                    <a:alpha val="90000"/>
                  </a:schemeClr>
                </a:solidFill>
                <a:ln w="12700" cap="flat" cmpd="sng" algn="ctr">
                  <a:solidFill>
                    <a:schemeClr val="accent2">
                      <a:lumMod val="60000"/>
                    </a:schemeClr>
                  </a:solidFill>
                  <a:round/>
                </a:ln>
                <a:effectLst>
                  <a:outerShdw blurRad="50800" dist="38100" dir="2700000" algn="tl" rotWithShape="0">
                    <a:schemeClr val="accent2">
                      <a:lumMod val="60000"/>
                      <a:lumMod val="75000"/>
                      <a:alpha val="40000"/>
                    </a:schemeClr>
                  </a:outerShdw>
                </a:effectLst>
              </c:spPr>
              <c:txPr>
                <a:bodyPr rot="0" spcFirstLastPara="1" vertOverflow="clip" horzOverflow="clip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330" b="0" i="0" u="none" strike="noStrike" kern="1200" baseline="0">
                      <a:solidFill>
                        <a:schemeClr val="accent2">
                          <a:lumMod val="60000"/>
                        </a:schemeClr>
                      </a:solidFill>
                      <a:effectLst/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inEnd"/>
              <c:showLegendKey val="0"/>
              <c:showVal val="0"/>
              <c:showCatName val="1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F-1ADC-4284-896C-B7E2D911939D}"/>
                </c:ext>
              </c:extLst>
            </c:dLbl>
            <c:dLbl>
              <c:idx val="8"/>
              <c:spPr>
                <a:solidFill>
                  <a:schemeClr val="lt1">
                    <a:alpha val="90000"/>
                  </a:schemeClr>
                </a:solidFill>
                <a:ln w="12700" cap="flat" cmpd="sng" algn="ctr">
                  <a:solidFill>
                    <a:schemeClr val="accent3">
                      <a:lumMod val="60000"/>
                    </a:schemeClr>
                  </a:solidFill>
                  <a:round/>
                </a:ln>
                <a:effectLst>
                  <a:outerShdw blurRad="50800" dist="38100" dir="2700000" algn="tl" rotWithShape="0">
                    <a:schemeClr val="accent3">
                      <a:lumMod val="60000"/>
                      <a:lumMod val="75000"/>
                      <a:alpha val="40000"/>
                    </a:schemeClr>
                  </a:outerShdw>
                </a:effectLst>
              </c:spPr>
              <c:txPr>
                <a:bodyPr rot="0" spcFirstLastPara="1" vertOverflow="clip" horzOverflow="clip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330" b="0" i="0" u="none" strike="noStrike" kern="1200" baseline="0">
                      <a:solidFill>
                        <a:schemeClr val="accent3">
                          <a:lumMod val="60000"/>
                        </a:schemeClr>
                      </a:solidFill>
                      <a:effectLst/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inEnd"/>
              <c:showLegendKey val="0"/>
              <c:showVal val="0"/>
              <c:showCatName val="1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11-1ADC-4284-896C-B7E2D911939D}"/>
                </c:ext>
              </c:extLst>
            </c:dLbl>
            <c:dLbl>
              <c:idx val="9"/>
              <c:spPr>
                <a:solidFill>
                  <a:schemeClr val="lt1">
                    <a:alpha val="90000"/>
                  </a:schemeClr>
                </a:solidFill>
                <a:ln w="12700" cap="flat" cmpd="sng" algn="ctr">
                  <a:solidFill>
                    <a:schemeClr val="accent4">
                      <a:lumMod val="60000"/>
                    </a:schemeClr>
                  </a:solidFill>
                  <a:round/>
                </a:ln>
                <a:effectLst>
                  <a:outerShdw blurRad="50800" dist="38100" dir="2700000" algn="tl" rotWithShape="0">
                    <a:schemeClr val="accent4">
                      <a:lumMod val="60000"/>
                      <a:lumMod val="75000"/>
                      <a:alpha val="40000"/>
                    </a:schemeClr>
                  </a:outerShdw>
                </a:effectLst>
              </c:spPr>
              <c:txPr>
                <a:bodyPr rot="0" spcFirstLastPara="1" vertOverflow="clip" horzOverflow="clip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330" b="0" i="0" u="none" strike="noStrike" kern="1200" baseline="0">
                      <a:solidFill>
                        <a:schemeClr val="accent4">
                          <a:lumMod val="60000"/>
                        </a:schemeClr>
                      </a:solidFill>
                      <a:effectLst/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inEnd"/>
              <c:showLegendKey val="0"/>
              <c:showVal val="0"/>
              <c:showCatName val="1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13-1ADC-4284-896C-B7E2D911939D}"/>
                </c:ext>
              </c:extLst>
            </c:dLbl>
            <c:dLbl>
              <c:idx val="10"/>
              <c:spPr>
                <a:solidFill>
                  <a:schemeClr val="lt1">
                    <a:alpha val="90000"/>
                  </a:schemeClr>
                </a:solidFill>
                <a:ln w="12700" cap="flat" cmpd="sng" algn="ctr">
                  <a:solidFill>
                    <a:schemeClr val="accent5">
                      <a:lumMod val="60000"/>
                    </a:schemeClr>
                  </a:solidFill>
                  <a:round/>
                </a:ln>
                <a:effectLst>
                  <a:outerShdw blurRad="50800" dist="38100" dir="2700000" algn="tl" rotWithShape="0">
                    <a:schemeClr val="accent5">
                      <a:lumMod val="60000"/>
                      <a:lumMod val="75000"/>
                      <a:alpha val="40000"/>
                    </a:schemeClr>
                  </a:outerShdw>
                </a:effectLst>
              </c:spPr>
              <c:txPr>
                <a:bodyPr rot="0" spcFirstLastPara="1" vertOverflow="clip" horzOverflow="clip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330" b="0" i="0" u="none" strike="noStrike" kern="1200" baseline="0">
                      <a:solidFill>
                        <a:schemeClr val="accent5">
                          <a:lumMod val="60000"/>
                        </a:schemeClr>
                      </a:solidFill>
                      <a:effectLst/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inEnd"/>
              <c:showLegendKey val="0"/>
              <c:showVal val="0"/>
              <c:showCatName val="1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15-1ADC-4284-896C-B7E2D911939D}"/>
                </c:ext>
              </c:extLst>
            </c:dLbl>
            <c:dLbl>
              <c:idx val="11"/>
              <c:spPr>
                <a:solidFill>
                  <a:schemeClr val="lt1">
                    <a:alpha val="90000"/>
                  </a:schemeClr>
                </a:solidFill>
                <a:ln w="12700" cap="flat" cmpd="sng" algn="ctr">
                  <a:solidFill>
                    <a:schemeClr val="accent6">
                      <a:lumMod val="60000"/>
                    </a:schemeClr>
                  </a:solidFill>
                  <a:round/>
                </a:ln>
                <a:effectLst>
                  <a:outerShdw blurRad="50800" dist="38100" dir="2700000" algn="tl" rotWithShape="0">
                    <a:schemeClr val="accent6">
                      <a:lumMod val="60000"/>
                      <a:lumMod val="75000"/>
                      <a:alpha val="40000"/>
                    </a:schemeClr>
                  </a:outerShdw>
                </a:effectLst>
              </c:spPr>
              <c:txPr>
                <a:bodyPr rot="0" spcFirstLastPara="1" vertOverflow="clip" horzOverflow="clip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330" b="0" i="0" u="none" strike="noStrike" kern="1200" baseline="0">
                      <a:solidFill>
                        <a:schemeClr val="accent6">
                          <a:lumMod val="60000"/>
                        </a:schemeClr>
                      </a:solidFill>
                      <a:effectLst/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inEnd"/>
              <c:showLegendKey val="0"/>
              <c:showVal val="0"/>
              <c:showCatName val="1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17-1ADC-4284-896C-B7E2D911939D}"/>
                </c:ext>
              </c:extLst>
            </c:dLbl>
            <c:dLbl>
              <c:idx val="12"/>
              <c:spPr>
                <a:solidFill>
                  <a:schemeClr val="lt1">
                    <a:alpha val="90000"/>
                  </a:schemeClr>
                </a:solidFill>
                <a:ln w="12700" cap="flat" cmpd="sng" algn="ctr">
                  <a:solidFill>
                    <a:schemeClr val="accent1">
                      <a:lumMod val="80000"/>
                      <a:lumOff val="20000"/>
                    </a:schemeClr>
                  </a:solidFill>
                  <a:round/>
                </a:ln>
                <a:effectLst>
                  <a:outerShdw blurRad="50800" dist="38100" dir="2700000" algn="tl" rotWithShape="0">
                    <a:schemeClr val="accent1">
                      <a:lumMod val="80000"/>
                      <a:lumOff val="20000"/>
                      <a:lumMod val="75000"/>
                      <a:alpha val="40000"/>
                    </a:schemeClr>
                  </a:outerShdw>
                </a:effectLst>
              </c:spPr>
              <c:txPr>
                <a:bodyPr rot="0" spcFirstLastPara="1" vertOverflow="clip" horzOverflow="clip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330" b="0" i="0" u="none" strike="noStrike" kern="1200" baseline="0">
                      <a:solidFill>
                        <a:schemeClr val="accent1">
                          <a:lumMod val="80000"/>
                          <a:lumOff val="20000"/>
                        </a:schemeClr>
                      </a:solidFill>
                      <a:effectLst/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inEnd"/>
              <c:showLegendKey val="0"/>
              <c:showVal val="0"/>
              <c:showCatName val="1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19-1ADC-4284-896C-B7E2D911939D}"/>
                </c:ext>
              </c:extLst>
            </c:dLbl>
            <c:spPr>
              <a:solidFill>
                <a:prstClr val="white">
                  <a:alpha val="90000"/>
                </a:prstClr>
              </a:solidFill>
              <a:ln w="12700" cap="flat" cmpd="sng" algn="ctr">
                <a:solidFill>
                  <a:srgbClr val="90C226"/>
                </a:solidFill>
                <a:round/>
              </a:ln>
              <a:effectLst>
                <a:outerShdw blurRad="50800" dist="38100" dir="2700000" algn="tl" rotWithShape="0">
                  <a:srgbClr val="90C226">
                    <a:lumMod val="75000"/>
                    <a:alpha val="40000"/>
                  </a:srgbClr>
                </a:outerShdw>
              </a:effectLst>
            </c:spPr>
            <c:dLblPos val="inEnd"/>
            <c:showLegendKey val="0"/>
            <c:showVal val="0"/>
            <c:showCatName val="1"/>
            <c:showSerName val="0"/>
            <c:showPercent val="0"/>
            <c:showBubbleSize val="0"/>
            <c:showLeaderLines val="1"/>
            <c:leaderLines>
              <c:spPr>
                <a:ln w="9525">
                  <a:solidFill>
                    <a:schemeClr val="tx1">
                      <a:lumMod val="35000"/>
                      <a:lumOff val="65000"/>
                    </a:schemeClr>
                  </a:solidFill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Лист1!$A$2:$A$14</c:f>
              <c:strCache>
                <c:ptCount val="13"/>
                <c:pt idx="0">
                  <c:v>1,5,7,8,12,13,23</c:v>
                </c:pt>
                <c:pt idx="1">
                  <c:v>нехватка времени</c:v>
                </c:pt>
                <c:pt idx="2">
                  <c:v>3,6</c:v>
                </c:pt>
                <c:pt idx="3">
                  <c:v>4,17,22</c:v>
                </c:pt>
                <c:pt idx="4">
                  <c:v>ощущение своей бесполезности</c:v>
                </c:pt>
                <c:pt idx="5">
                  <c:v>10</c:v>
                </c:pt>
                <c:pt idx="6">
                  <c:v>неблагоприятные ситуации в деятельности</c:v>
                </c:pt>
                <c:pt idx="7">
                  <c:v>18</c:v>
                </c:pt>
                <c:pt idx="8">
                  <c:v>19</c:v>
                </c:pt>
                <c:pt idx="9">
                  <c:v>ощущение постоянного недосыпания</c:v>
                </c:pt>
                <c:pt idx="10">
                  <c:v>21</c:v>
                </c:pt>
                <c:pt idx="11">
                  <c:v>замкнутость, зацикливание на своих действиях</c:v>
                </c:pt>
                <c:pt idx="12">
                  <c:v>Обязательная сдача экзамена в форме ЕГЭ</c:v>
                </c:pt>
              </c:strCache>
            </c:strRef>
          </c:cat>
          <c:val>
            <c:numRef>
              <c:f>Лист1!$B$2:$B$14</c:f>
              <c:numCache>
                <c:formatCode>General</c:formatCode>
                <c:ptCount val="13"/>
                <c:pt idx="0">
                  <c:v>13</c:v>
                </c:pt>
                <c:pt idx="1">
                  <c:v>87</c:v>
                </c:pt>
                <c:pt idx="2">
                  <c:v>33</c:v>
                </c:pt>
                <c:pt idx="3">
                  <c:v>20</c:v>
                </c:pt>
                <c:pt idx="4">
                  <c:v>39</c:v>
                </c:pt>
                <c:pt idx="5">
                  <c:v>27</c:v>
                </c:pt>
                <c:pt idx="6">
                  <c:v>47</c:v>
                </c:pt>
                <c:pt idx="7">
                  <c:v>28</c:v>
                </c:pt>
                <c:pt idx="8">
                  <c:v>26</c:v>
                </c:pt>
                <c:pt idx="9">
                  <c:v>53</c:v>
                </c:pt>
                <c:pt idx="10">
                  <c:v>24</c:v>
                </c:pt>
                <c:pt idx="11">
                  <c:v>40</c:v>
                </c:pt>
                <c:pt idx="12">
                  <c:v>73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A-1ADC-4284-896C-B7E2D911939D}"/>
            </c:ext>
          </c:extLst>
        </c:ser>
        <c:dLbls>
          <c:dLblPos val="inEnd"/>
          <c:showLegendKey val="0"/>
          <c:showVal val="0"/>
          <c:showCatName val="1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sz="1400" b="0" i="0" u="none" strike="noStrike" baseline="0">
                <a:effectLst/>
              </a:rPr>
              <a:t>Параметры сердечных циклов</a:t>
            </a:r>
            <a:endParaRPr lang="ru-RU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plotArea>
      <c:layout>
        <c:manualLayout>
          <c:layoutTarget val="inner"/>
          <c:xMode val="edge"/>
          <c:yMode val="edge"/>
          <c:x val="5.5484106153397494E-2"/>
          <c:y val="0.14718253968253969"/>
          <c:w val="0.93062700495771367"/>
          <c:h val="0.6699865641794775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450-500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Лист1!$A$2:$A$5</c:f>
              <c:strCache>
                <c:ptCount val="2"/>
                <c:pt idx="0">
                  <c:v>до нагрузки</c:v>
                </c:pt>
                <c:pt idx="1">
                  <c:v>после нагрузки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1">
                  <c:v>16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CA5-4CF5-B10C-05860FDDDDFC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500-550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Лист1!$A$2:$A$5</c:f>
              <c:strCache>
                <c:ptCount val="2"/>
                <c:pt idx="0">
                  <c:v>до нагрузки</c:v>
                </c:pt>
                <c:pt idx="1">
                  <c:v>после нагрузки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  <c:pt idx="1">
                  <c:v>38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3CA5-4CF5-B10C-05860FDDDDFC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550-600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Лист1!$A$2:$A$5</c:f>
              <c:strCache>
                <c:ptCount val="2"/>
                <c:pt idx="0">
                  <c:v>до нагрузки</c:v>
                </c:pt>
                <c:pt idx="1">
                  <c:v>после нагрузки</c:v>
                </c:pt>
              </c:strCache>
            </c:strRef>
          </c:cat>
          <c:val>
            <c:numRef>
              <c:f>Лист1!$D$2:$D$5</c:f>
              <c:numCache>
                <c:formatCode>General</c:formatCode>
                <c:ptCount val="4"/>
                <c:pt idx="1">
                  <c:v>30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3CA5-4CF5-B10C-05860FDDDDFC}"/>
            </c:ext>
          </c:extLst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600-650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Лист1!$A$2:$A$5</c:f>
              <c:strCache>
                <c:ptCount val="2"/>
                <c:pt idx="0">
                  <c:v>до нагрузки</c:v>
                </c:pt>
                <c:pt idx="1">
                  <c:v>после нагрузки</c:v>
                </c:pt>
              </c:strCache>
            </c:strRef>
          </c:cat>
          <c:val>
            <c:numRef>
              <c:f>Лист1!$E$2:$E$5</c:f>
              <c:numCache>
                <c:formatCode>General</c:formatCode>
                <c:ptCount val="4"/>
                <c:pt idx="1">
                  <c:v>14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3CA5-4CF5-B10C-05860FDDDDFC}"/>
            </c:ext>
          </c:extLst>
        </c:ser>
        <c:ser>
          <c:idx val="4"/>
          <c:order val="4"/>
          <c:tx>
            <c:strRef>
              <c:f>Лист1!$F$1</c:f>
              <c:strCache>
                <c:ptCount val="1"/>
                <c:pt idx="0">
                  <c:v>650-700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Лист1!$A$2:$A$5</c:f>
              <c:strCache>
                <c:ptCount val="2"/>
                <c:pt idx="0">
                  <c:v>до нагрузки</c:v>
                </c:pt>
                <c:pt idx="1">
                  <c:v>после нагрузки</c:v>
                </c:pt>
              </c:strCache>
            </c:strRef>
          </c:cat>
          <c:val>
            <c:numRef>
              <c:f>Лист1!$F$2:$F$5</c:f>
              <c:numCache>
                <c:formatCode>General</c:formatCode>
                <c:ptCount val="4"/>
                <c:pt idx="0">
                  <c:v>9</c:v>
                </c:pt>
                <c:pt idx="1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3CA5-4CF5-B10C-05860FDDDDFC}"/>
            </c:ext>
          </c:extLst>
        </c:ser>
        <c:ser>
          <c:idx val="5"/>
          <c:order val="5"/>
          <c:tx>
            <c:strRef>
              <c:f>Лист1!$G$1</c:f>
              <c:strCache>
                <c:ptCount val="1"/>
                <c:pt idx="0">
                  <c:v>700-750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Лист1!$A$2:$A$5</c:f>
              <c:strCache>
                <c:ptCount val="2"/>
                <c:pt idx="0">
                  <c:v>до нагрузки</c:v>
                </c:pt>
                <c:pt idx="1">
                  <c:v>после нагрузки</c:v>
                </c:pt>
              </c:strCache>
            </c:strRef>
          </c:cat>
          <c:val>
            <c:numRef>
              <c:f>Лист1!$G$2:$G$5</c:f>
              <c:numCache>
                <c:formatCode>General</c:formatCode>
                <c:ptCount val="4"/>
                <c:pt idx="0">
                  <c:v>28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3CA5-4CF5-B10C-05860FDDDDFC}"/>
            </c:ext>
          </c:extLst>
        </c:ser>
        <c:ser>
          <c:idx val="6"/>
          <c:order val="6"/>
          <c:tx>
            <c:strRef>
              <c:f>Лист1!$H$1</c:f>
              <c:strCache>
                <c:ptCount val="1"/>
                <c:pt idx="0">
                  <c:v>750-800</c:v>
                </c:pt>
              </c:strCache>
            </c:strRef>
          </c:tx>
          <c:spPr>
            <a:solidFill>
              <a:schemeClr val="accent1">
                <a:lumMod val="6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Лист1!$A$2:$A$5</c:f>
              <c:strCache>
                <c:ptCount val="2"/>
                <c:pt idx="0">
                  <c:v>до нагрузки</c:v>
                </c:pt>
                <c:pt idx="1">
                  <c:v>после нагрузки</c:v>
                </c:pt>
              </c:strCache>
            </c:strRef>
          </c:cat>
          <c:val>
            <c:numRef>
              <c:f>Лист1!$H$2:$H$5</c:f>
              <c:numCache>
                <c:formatCode>General</c:formatCode>
                <c:ptCount val="4"/>
                <c:pt idx="0">
                  <c:v>28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3CA5-4CF5-B10C-05860FDDDDFC}"/>
            </c:ext>
          </c:extLst>
        </c:ser>
        <c:ser>
          <c:idx val="7"/>
          <c:order val="7"/>
          <c:tx>
            <c:strRef>
              <c:f>Лист1!$I$1</c:f>
              <c:strCache>
                <c:ptCount val="1"/>
                <c:pt idx="0">
                  <c:v>800-850</c:v>
                </c:pt>
              </c:strCache>
            </c:strRef>
          </c:tx>
          <c:spPr>
            <a:solidFill>
              <a:schemeClr val="accent2">
                <a:lumMod val="6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Лист1!$A$2:$A$5</c:f>
              <c:strCache>
                <c:ptCount val="2"/>
                <c:pt idx="0">
                  <c:v>до нагрузки</c:v>
                </c:pt>
                <c:pt idx="1">
                  <c:v>после нагрузки</c:v>
                </c:pt>
              </c:strCache>
            </c:strRef>
          </c:cat>
          <c:val>
            <c:numRef>
              <c:f>Лист1!$I$2:$I$5</c:f>
              <c:numCache>
                <c:formatCode>General</c:formatCode>
                <c:ptCount val="4"/>
                <c:pt idx="0">
                  <c:v>21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7-3CA5-4CF5-B10C-05860FDDDDFC}"/>
            </c:ext>
          </c:extLst>
        </c:ser>
        <c:ser>
          <c:idx val="8"/>
          <c:order val="8"/>
          <c:tx>
            <c:strRef>
              <c:f>Лист1!$J$1</c:f>
              <c:strCache>
                <c:ptCount val="1"/>
                <c:pt idx="0">
                  <c:v>850-900</c:v>
                </c:pt>
              </c:strCache>
            </c:strRef>
          </c:tx>
          <c:spPr>
            <a:solidFill>
              <a:schemeClr val="accent3">
                <a:lumMod val="6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Лист1!$A$2:$A$5</c:f>
              <c:strCache>
                <c:ptCount val="2"/>
                <c:pt idx="0">
                  <c:v>до нагрузки</c:v>
                </c:pt>
                <c:pt idx="1">
                  <c:v>после нагрузки</c:v>
                </c:pt>
              </c:strCache>
            </c:strRef>
          </c:cat>
          <c:val>
            <c:numRef>
              <c:f>Лист1!$J$2:$J$5</c:f>
              <c:numCache>
                <c:formatCode>General</c:formatCode>
                <c:ptCount val="4"/>
                <c:pt idx="0">
                  <c:v>11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3CA5-4CF5-B10C-05860FDDDDFC}"/>
            </c:ext>
          </c:extLst>
        </c:ser>
        <c:ser>
          <c:idx val="9"/>
          <c:order val="9"/>
          <c:tx>
            <c:strRef>
              <c:f>Лист1!$K$1</c:f>
              <c:strCache>
                <c:ptCount val="1"/>
                <c:pt idx="0">
                  <c:v>900-950</c:v>
                </c:pt>
              </c:strCache>
            </c:strRef>
          </c:tx>
          <c:spPr>
            <a:solidFill>
              <a:schemeClr val="accent4">
                <a:lumMod val="6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Лист1!$A$2:$A$5</c:f>
              <c:strCache>
                <c:ptCount val="2"/>
                <c:pt idx="0">
                  <c:v>до нагрузки</c:v>
                </c:pt>
                <c:pt idx="1">
                  <c:v>после нагрузки</c:v>
                </c:pt>
              </c:strCache>
            </c:strRef>
          </c:cat>
          <c:val>
            <c:numRef>
              <c:f>Лист1!$K$2:$K$5</c:f>
              <c:numCache>
                <c:formatCode>General</c:formatCode>
                <c:ptCount val="4"/>
                <c:pt idx="0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9-3CA5-4CF5-B10C-05860FDDDDFC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1381596528"/>
        <c:axId val="1381597360"/>
      </c:barChart>
      <c:catAx>
        <c:axId val="138159652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381597360"/>
        <c:crosses val="autoZero"/>
        <c:auto val="1"/>
        <c:lblAlgn val="ctr"/>
        <c:lblOffset val="100"/>
        <c:noMultiLvlLbl val="0"/>
      </c:catAx>
      <c:valAx>
        <c:axId val="138159736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38159652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63">
  <cs:axisTitle>
    <cs:lnRef idx="0"/>
    <cs:fillRef idx="0"/>
    <cs:effectRef idx="0"/>
    <cs:fontRef idx="minor">
      <a:schemeClr val="tx1">
        <a:lumMod val="50000"/>
        <a:lumOff val="50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587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>
      <cs:styleClr val="auto"/>
    </cs:lnRef>
    <cs:fillRef idx="0"/>
    <cs:effectRef idx="0">
      <cs:styleClr val="auto"/>
    </cs:effectRef>
    <cs:fontRef idx="minor">
      <cs:styleClr val="auto"/>
    </cs:fontRef>
    <cs:spPr>
      <a:solidFill>
        <a:schemeClr val="lt1">
          <a:alpha val="90000"/>
        </a:schemeClr>
      </a:solidFill>
      <a:ln w="12700" cap="flat" cmpd="sng" algn="ctr">
        <a:solidFill>
          <a:schemeClr val="phClr"/>
        </a:solidFill>
        <a:round/>
      </a:ln>
      <a:effectLst>
        <a:outerShdw blurRad="50800" dist="38100" dir="2700000" algn="tl" rotWithShape="0">
          <a:schemeClr val="phClr">
            <a:lumMod val="75000"/>
            <a:alpha val="40000"/>
          </a:schemeClr>
        </a:outerShdw>
      </a:effectLst>
    </cs:spPr>
    <cs:defRPr sz="1330" b="0" i="0" u="none" strike="noStrike" kern="1200" baseline="0">
      <a:effectLst/>
    </cs:defRPr>
    <cs:bodyPr rot="0" spcFirstLastPara="1" vertOverflow="clip" horzOverflow="clip" vert="horz" wrap="square" lIns="38100" tIns="19050" rIns="38100" bIns="19050" anchor="ctr" anchorCtr="1">
      <a:spAutoFit/>
    </cs:bodyPr>
  </cs:dataLabel>
  <cs:dataLabelCallout>
    <cs:lnRef idx="0">
      <cs:styleClr val="auto"/>
    </cs:lnRef>
    <cs:fillRef idx="0"/>
    <cs:effectRef idx="0">
      <cs:styleClr val="auto"/>
    </cs:effectRef>
    <cs:fontRef idx="minor">
      <cs:styleClr val="auto"/>
    </cs:fontRef>
    <cs:spPr>
      <a:solidFill>
        <a:schemeClr val="lt1">
          <a:alpha val="90000"/>
        </a:schemeClr>
      </a:solidFill>
      <a:ln w="12700" cap="flat" cmpd="sng" algn="ctr">
        <a:solidFill>
          <a:schemeClr val="phClr"/>
        </a:solidFill>
        <a:round/>
      </a:ln>
      <a:effectLst>
        <a:outerShdw blurRad="50800" dist="38100" dir="2700000" algn="tl" rotWithShape="0">
          <a:schemeClr val="phClr">
            <a:lumMod val="75000"/>
            <a:alpha val="40000"/>
          </a:schemeClr>
        </a:outerShdw>
      </a:effectLst>
    </cs:spPr>
    <cs:defRPr sz="1330" b="0" i="0" u="none" strike="noStrike" kern="1200" baseline="0">
      <a:effectLst/>
    </cs:defRPr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solidFill>
        <a:schemeClr val="phClr">
          <a:alpha val="70000"/>
        </a:schemeClr>
      </a:solidFill>
    </cs:spPr>
  </cs:dataPoint>
  <cs:dataPoint3D>
    <cs:lnRef idx="0">
      <cs:styleClr val="auto"/>
    </cs:lnRef>
    <cs:fillRef idx="0">
      <cs:styleClr val="auto"/>
    </cs:fillRef>
    <cs:effectRef idx="0">
      <cs:styleClr val="auto"/>
    </cs:effectRef>
    <cs:fontRef idx="minor">
      <a:schemeClr val="tx1"/>
    </cs:fontRef>
    <cs:spPr>
      <a:solidFill>
        <a:schemeClr val="phClr">
          <a:alpha val="90000"/>
        </a:schemeClr>
      </a:solidFill>
      <a:ln w="19050">
        <a:solidFill>
          <a:schemeClr val="phClr">
            <a:lumMod val="75000"/>
          </a:schemeClr>
        </a:solidFill>
      </a:ln>
      <a:effectLst>
        <a:innerShdw blurRad="114300">
          <a:schemeClr val="phClr">
            <a:lumMod val="75000"/>
          </a:schemeClr>
        </a:innerShdw>
      </a:effectLst>
      <a:scene3d>
        <a:camera prst="orthographicFront"/>
        <a:lightRig rig="threePt" dir="t"/>
      </a:scene3d>
      <a:sp3d contourW="19050" prstMaterial="flat">
        <a:contourClr>
          <a:schemeClr val="accent4">
            <a:lumMod val="75000"/>
          </a:schemeClr>
        </a:contourClr>
      </a:sp3d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50000"/>
        <a:lumOff val="50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200" b="1" kern="1200" cap="all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5875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 spc="20" baseline="0"/>
  </cs:valueAxis>
  <cs:wall>
    <cs:lnRef idx="0"/>
    <cs:fillRef idx="0"/>
    <cs:effectRef idx="0"/>
    <cs:fontRef idx="minor">
      <a:schemeClr val="dk1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263">
  <cs:axisTitle>
    <cs:lnRef idx="0"/>
    <cs:fillRef idx="0"/>
    <cs:effectRef idx="0"/>
    <cs:fontRef idx="minor">
      <a:schemeClr val="tx1">
        <a:lumMod val="50000"/>
        <a:lumOff val="50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587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>
      <cs:styleClr val="auto"/>
    </cs:lnRef>
    <cs:fillRef idx="0"/>
    <cs:effectRef idx="0">
      <cs:styleClr val="auto"/>
    </cs:effectRef>
    <cs:fontRef idx="minor">
      <cs:styleClr val="auto"/>
    </cs:fontRef>
    <cs:spPr>
      <a:solidFill>
        <a:schemeClr val="lt1">
          <a:alpha val="90000"/>
        </a:schemeClr>
      </a:solidFill>
      <a:ln w="12700" cap="flat" cmpd="sng" algn="ctr">
        <a:solidFill>
          <a:schemeClr val="phClr"/>
        </a:solidFill>
        <a:round/>
      </a:ln>
      <a:effectLst>
        <a:outerShdw blurRad="50800" dist="38100" dir="2700000" algn="tl" rotWithShape="0">
          <a:schemeClr val="phClr">
            <a:lumMod val="75000"/>
            <a:alpha val="40000"/>
          </a:schemeClr>
        </a:outerShdw>
      </a:effectLst>
    </cs:spPr>
    <cs:defRPr sz="1330" b="0" i="0" u="none" strike="noStrike" kern="1200" baseline="0">
      <a:effectLst/>
    </cs:defRPr>
    <cs:bodyPr rot="0" spcFirstLastPara="1" vertOverflow="clip" horzOverflow="clip" vert="horz" wrap="square" lIns="38100" tIns="19050" rIns="38100" bIns="19050" anchor="ctr" anchorCtr="1">
      <a:spAutoFit/>
    </cs:bodyPr>
  </cs:dataLabel>
  <cs:dataLabelCallout>
    <cs:lnRef idx="0">
      <cs:styleClr val="auto"/>
    </cs:lnRef>
    <cs:fillRef idx="0"/>
    <cs:effectRef idx="0">
      <cs:styleClr val="auto"/>
    </cs:effectRef>
    <cs:fontRef idx="minor">
      <cs:styleClr val="auto"/>
    </cs:fontRef>
    <cs:spPr>
      <a:solidFill>
        <a:schemeClr val="lt1">
          <a:alpha val="90000"/>
        </a:schemeClr>
      </a:solidFill>
      <a:ln w="12700" cap="flat" cmpd="sng" algn="ctr">
        <a:solidFill>
          <a:schemeClr val="phClr"/>
        </a:solidFill>
        <a:round/>
      </a:ln>
      <a:effectLst>
        <a:outerShdw blurRad="50800" dist="38100" dir="2700000" algn="tl" rotWithShape="0">
          <a:schemeClr val="phClr">
            <a:lumMod val="75000"/>
            <a:alpha val="40000"/>
          </a:schemeClr>
        </a:outerShdw>
      </a:effectLst>
    </cs:spPr>
    <cs:defRPr sz="1330" b="0" i="0" u="none" strike="noStrike" kern="1200" baseline="0">
      <a:effectLst/>
    </cs:defRPr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solidFill>
        <a:schemeClr val="phClr">
          <a:alpha val="70000"/>
        </a:schemeClr>
      </a:solidFill>
    </cs:spPr>
  </cs:dataPoint>
  <cs:dataPoint3D>
    <cs:lnRef idx="0">
      <cs:styleClr val="auto"/>
    </cs:lnRef>
    <cs:fillRef idx="0">
      <cs:styleClr val="auto"/>
    </cs:fillRef>
    <cs:effectRef idx="0">
      <cs:styleClr val="auto"/>
    </cs:effectRef>
    <cs:fontRef idx="minor">
      <a:schemeClr val="tx1"/>
    </cs:fontRef>
    <cs:spPr>
      <a:solidFill>
        <a:schemeClr val="phClr">
          <a:alpha val="90000"/>
        </a:schemeClr>
      </a:solidFill>
      <a:ln w="19050">
        <a:solidFill>
          <a:schemeClr val="phClr">
            <a:lumMod val="75000"/>
          </a:schemeClr>
        </a:solidFill>
      </a:ln>
      <a:effectLst>
        <a:innerShdw blurRad="114300">
          <a:schemeClr val="phClr">
            <a:lumMod val="75000"/>
          </a:schemeClr>
        </a:innerShdw>
      </a:effectLst>
      <a:scene3d>
        <a:camera prst="orthographicFront"/>
        <a:lightRig rig="threePt" dir="t"/>
      </a:scene3d>
      <a:sp3d contourW="19050" prstMaterial="flat">
        <a:contourClr>
          <a:schemeClr val="accent4">
            <a:lumMod val="75000"/>
          </a:schemeClr>
        </a:contourClr>
      </a:sp3d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50000"/>
        <a:lumOff val="50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200" b="1" kern="1200" cap="all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5875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 spc="20" baseline="0"/>
  </cs:valueAxis>
  <cs:wall>
    <cs:lnRef idx="0"/>
    <cs:fillRef idx="0"/>
    <cs:effectRef idx="0"/>
    <cs:fontRef idx="minor">
      <a:schemeClr val="dk1"/>
    </cs:fontRef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22AAB3-1256-4A5E-A85C-7DA0FEC3320E}" type="datetimeFigureOut">
              <a:rPr lang="ru-RU" smtClean="0"/>
              <a:t>05.05.2023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9D4BD1-EBD5-4802-8D43-1DDE9961AFE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73939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22AAB3-1256-4A5E-A85C-7DA0FEC3320E}" type="datetimeFigureOut">
              <a:rPr lang="ru-RU" smtClean="0"/>
              <a:t>05.05.2023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9D4BD1-EBD5-4802-8D43-1DDE9961AFE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730047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22AAB3-1256-4A5E-A85C-7DA0FEC3320E}" type="datetimeFigureOut">
              <a:rPr lang="ru-RU" smtClean="0"/>
              <a:t>05.05.2023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9D4BD1-EBD5-4802-8D43-1DDE9961AFEF}" type="slidenum">
              <a:rPr lang="ru-RU" smtClean="0"/>
              <a:t>‹#›</a:t>
            </a:fld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88883412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22AAB3-1256-4A5E-A85C-7DA0FEC3320E}" type="datetimeFigureOut">
              <a:rPr lang="ru-RU" smtClean="0"/>
              <a:t>05.05.2023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9D4BD1-EBD5-4802-8D43-1DDE9961AFE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8891699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22AAB3-1256-4A5E-A85C-7DA0FEC3320E}" type="datetimeFigureOut">
              <a:rPr lang="ru-RU" smtClean="0"/>
              <a:t>05.05.2023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9D4BD1-EBD5-4802-8D43-1DDE9961AFEF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8313783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22AAB3-1256-4A5E-A85C-7DA0FEC3320E}" type="datetimeFigureOut">
              <a:rPr lang="ru-RU" smtClean="0"/>
              <a:t>05.05.2023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9D4BD1-EBD5-4802-8D43-1DDE9961AFE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8883041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22AAB3-1256-4A5E-A85C-7DA0FEC3320E}" type="datetimeFigureOut">
              <a:rPr lang="ru-RU" smtClean="0"/>
              <a:t>05.05.2023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9D4BD1-EBD5-4802-8D43-1DDE9961AFE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081357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22AAB3-1256-4A5E-A85C-7DA0FEC3320E}" type="datetimeFigureOut">
              <a:rPr lang="ru-RU" smtClean="0"/>
              <a:t>05.05.2023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9D4BD1-EBD5-4802-8D43-1DDE9961AFE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089176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22AAB3-1256-4A5E-A85C-7DA0FEC3320E}" type="datetimeFigureOut">
              <a:rPr lang="ru-RU" smtClean="0"/>
              <a:t>05.05.2023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9D4BD1-EBD5-4802-8D43-1DDE9961AFE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864660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22AAB3-1256-4A5E-A85C-7DA0FEC3320E}" type="datetimeFigureOut">
              <a:rPr lang="ru-RU" smtClean="0"/>
              <a:t>05.05.2023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9D4BD1-EBD5-4802-8D43-1DDE9961AFE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785828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22AAB3-1256-4A5E-A85C-7DA0FEC3320E}" type="datetimeFigureOut">
              <a:rPr lang="ru-RU" smtClean="0"/>
              <a:t>05.05.2023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9D4BD1-EBD5-4802-8D43-1DDE9961AFE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197640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22AAB3-1256-4A5E-A85C-7DA0FEC3320E}" type="datetimeFigureOut">
              <a:rPr lang="ru-RU" smtClean="0"/>
              <a:t>05.05.2023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9D4BD1-EBD5-4802-8D43-1DDE9961AFE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33113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22AAB3-1256-4A5E-A85C-7DA0FEC3320E}" type="datetimeFigureOut">
              <a:rPr lang="ru-RU" smtClean="0"/>
              <a:t>05.05.2023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9D4BD1-EBD5-4802-8D43-1DDE9961AFE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267664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22AAB3-1256-4A5E-A85C-7DA0FEC3320E}" type="datetimeFigureOut">
              <a:rPr lang="ru-RU" smtClean="0"/>
              <a:t>05.05.2023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9D4BD1-EBD5-4802-8D43-1DDE9961AFE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226510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22AAB3-1256-4A5E-A85C-7DA0FEC3320E}" type="datetimeFigureOut">
              <a:rPr lang="ru-RU" smtClean="0"/>
              <a:t>05.05.2023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9D4BD1-EBD5-4802-8D43-1DDE9961AFE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853292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22AAB3-1256-4A5E-A85C-7DA0FEC3320E}" type="datetimeFigureOut">
              <a:rPr lang="ru-RU" smtClean="0"/>
              <a:t>05.05.2023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9D4BD1-EBD5-4802-8D43-1DDE9961AFE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31258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22AAB3-1256-4A5E-A85C-7DA0FEC3320E}" type="datetimeFigureOut">
              <a:rPr lang="ru-RU" smtClean="0"/>
              <a:t>05.05.2023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349D4BD1-EBD5-4802-8D43-1DDE9961AFE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271116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391886"/>
            <a:ext cx="9144000" cy="3118077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271451" y="1282136"/>
            <a:ext cx="7611292" cy="4557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Министерство образования и науки Республики Татарстан</a:t>
            </a: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Управление образования исполнительного комитета Сабинского муниципального района</a:t>
            </a: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МБОУ "Средняя общеобразовательная школа-интернат с углубленным изучением отдельных предметов для одаренных детей" </a:t>
            </a: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  <a:spcAft>
                <a:spcPts val="800"/>
              </a:spcAft>
            </a:pPr>
            <a:endParaRPr lang="ru-RU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  <a:spcAft>
                <a:spcPts val="800"/>
              </a:spcAft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r>
              <a:rPr lang="tt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Исследовательская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работа на тему:</a:t>
            </a: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  <a:spcAft>
                <a:spcPts val="800"/>
              </a:spcAft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</a:t>
            </a: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Влияние стресса на организм </a:t>
            </a:r>
            <a:r>
              <a:rPr lang="ru-RU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человека</a:t>
            </a:r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»</a:t>
            </a: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  <a:spcAft>
                <a:spcPts val="800"/>
              </a:spcAft>
            </a:pPr>
            <a:endParaRPr lang="ru-RU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  <a:spcAft>
                <a:spcPts val="800"/>
              </a:spcAft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Автор: </a:t>
            </a:r>
            <a:r>
              <a:rPr lang="ru-RU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Фаляхова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Талия, ученица </a:t>
            </a:r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</a:t>
            </a:r>
            <a:r>
              <a:rPr lang="en-US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</a:t>
            </a:r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класса </a:t>
            </a: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456452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854811976"/>
              </p:ext>
            </p:extLst>
          </p:nvPr>
        </p:nvGraphicFramePr>
        <p:xfrm>
          <a:off x="677863" y="609600"/>
          <a:ext cx="8596312" cy="54324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8594129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83621" y="2160589"/>
            <a:ext cx="8596668" cy="1320800"/>
          </a:xfrm>
        </p:spPr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7334" y="993913"/>
            <a:ext cx="8596668" cy="5047449"/>
          </a:xfrm>
        </p:spPr>
        <p:txBody>
          <a:bodyPr/>
          <a:lstStyle/>
          <a:p>
            <a:pPr algn="ctr"/>
            <a:r>
              <a:rPr lang="ru-RU" sz="3200" dirty="0"/>
              <a:t>Профилактика стресса-важное условие для сохранения своего здоровья. Важно следовать общим принципам по повышению уровня стрессоустойчивости в различных ситуациях. Это продлит вашу жизнь, повысит ее уровень в несколько раз, сделает ярче.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362533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7334" y="99391"/>
            <a:ext cx="8596668" cy="6023113"/>
          </a:xfrm>
        </p:spPr>
        <p:txBody>
          <a:bodyPr>
            <a:noAutofit/>
          </a:bodyPr>
          <a:lstStyle/>
          <a:p>
            <a:r>
              <a:rPr lang="ru-RU" sz="2000" b="1" dirty="0"/>
              <a:t>Объект исследования:</a:t>
            </a:r>
            <a:r>
              <a:rPr lang="ru-RU" sz="2000" dirty="0"/>
              <a:t> состояние стресса.</a:t>
            </a:r>
          </a:p>
          <a:p>
            <a:r>
              <a:rPr lang="ru-RU" sz="2000" b="1" dirty="0"/>
              <a:t>Предмет исследования:</a:t>
            </a:r>
            <a:r>
              <a:rPr lang="ru-RU" sz="2000" dirty="0"/>
              <a:t> воздействие стресса на организм человека.</a:t>
            </a:r>
          </a:p>
          <a:p>
            <a:r>
              <a:rPr lang="ru-RU" sz="2000" b="1" dirty="0"/>
              <a:t>Цель данной работы:</a:t>
            </a:r>
            <a:r>
              <a:rPr lang="ru-RU" sz="2000" dirty="0"/>
              <a:t> выяснить влияние стресса на организм человека.</a:t>
            </a:r>
          </a:p>
          <a:p>
            <a:r>
              <a:rPr lang="ru-RU" sz="2000" b="1" dirty="0"/>
              <a:t>Задачи исследования:</a:t>
            </a:r>
            <a:endParaRPr lang="ru-RU" sz="2000" dirty="0"/>
          </a:p>
          <a:p>
            <a:pPr lvl="0"/>
            <a:r>
              <a:rPr lang="ru-RU" sz="2000" dirty="0"/>
              <a:t>Изучить теоретические источники</a:t>
            </a:r>
          </a:p>
          <a:p>
            <a:pPr lvl="0"/>
            <a:r>
              <a:rPr lang="ru-RU" sz="2000" dirty="0"/>
              <a:t>Определить влияние стресса на организм человека</a:t>
            </a:r>
          </a:p>
          <a:p>
            <a:pPr lvl="0"/>
            <a:r>
              <a:rPr lang="ru-RU" sz="2000" dirty="0"/>
              <a:t>Провести исследование действия стресса на организм человека</a:t>
            </a:r>
          </a:p>
          <a:p>
            <a:pPr lvl="0"/>
            <a:r>
              <a:rPr lang="ru-RU" sz="2000" dirty="0"/>
              <a:t>Определить признаки проявления психологического и физиологического стресса.</a:t>
            </a:r>
          </a:p>
          <a:p>
            <a:r>
              <a:rPr lang="ru-RU" sz="2000" b="1" dirty="0"/>
              <a:t>Гипотеза исследования:</a:t>
            </a:r>
            <a:r>
              <a:rPr lang="ru-RU" sz="2000" dirty="0"/>
              <a:t> будучи информированными о видах стресса и их влиянии, мы сможем уменьшить влияние отрицательных стрессоров на организм.</a:t>
            </a:r>
          </a:p>
          <a:p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34366850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7334" y="1089434"/>
            <a:ext cx="8596668" cy="4971732"/>
          </a:xfrm>
        </p:spPr>
        <p:txBody>
          <a:bodyPr>
            <a:normAutofit fontScale="92500"/>
          </a:bodyPr>
          <a:lstStyle/>
          <a:p>
            <a:pPr algn="ctr"/>
            <a:r>
              <a:rPr lang="ru-RU" sz="3200" dirty="0"/>
              <a:t>«Стресс есть неспецифический ответ организма на любое предъявление ему требования. Неспецифические требования, предъявляемые воздействием как таковым, – это и есть сущность стресса». </a:t>
            </a:r>
            <a:endParaRPr lang="ru-RU" sz="3200" dirty="0" smtClean="0"/>
          </a:p>
          <a:p>
            <a:pPr algn="ctr"/>
            <a:endParaRPr lang="ru-RU" sz="3200" dirty="0"/>
          </a:p>
          <a:p>
            <a:pPr algn="ctr"/>
            <a:endParaRPr lang="ru-RU" sz="3200" dirty="0" smtClean="0"/>
          </a:p>
          <a:p>
            <a:pPr algn="ctr"/>
            <a:endParaRPr lang="ru-RU" sz="3200" dirty="0" smtClean="0"/>
          </a:p>
          <a:p>
            <a:pPr marL="0" indent="0" algn="r">
              <a:buNone/>
            </a:pPr>
            <a:r>
              <a:rPr lang="ru-RU" sz="3200" dirty="0" smtClean="0"/>
              <a:t>©Ганс </a:t>
            </a:r>
            <a:r>
              <a:rPr lang="ru-RU" sz="3200" dirty="0" err="1" smtClean="0"/>
              <a:t>Селье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40451753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7909" y="609600"/>
            <a:ext cx="8046093" cy="56518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6717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1811" y="487680"/>
            <a:ext cx="7774509" cy="58068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93584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80527" y="-10318"/>
            <a:ext cx="6900332" cy="2945108"/>
          </a:xfrm>
          <a:prstGeom prst="rect">
            <a:avLst/>
          </a:prstGeom>
        </p:spPr>
      </p:pic>
      <p:pic>
        <p:nvPicPr>
          <p:cNvPr id="5" name="Рисунок 4"/>
          <p:cNvPicPr/>
          <p:nvPr/>
        </p:nvPicPr>
        <p:blipFill>
          <a:blip r:embed="rId3"/>
          <a:stretch>
            <a:fillRect/>
          </a:stretch>
        </p:blipFill>
        <p:spPr>
          <a:xfrm>
            <a:off x="2803570" y="3317150"/>
            <a:ext cx="5940425" cy="33413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37136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646785825"/>
              </p:ext>
            </p:extLst>
          </p:nvPr>
        </p:nvGraphicFramePr>
        <p:xfrm>
          <a:off x="1448399" y="945354"/>
          <a:ext cx="8596312" cy="57249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8610171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val="4218154850"/>
              </p:ext>
            </p:extLst>
          </p:nvPr>
        </p:nvGraphicFramePr>
        <p:xfrm>
          <a:off x="1435495" y="844730"/>
          <a:ext cx="8557591" cy="556913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445885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5269" y="609600"/>
            <a:ext cx="7474227" cy="55821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98359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Аспект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37</TotalTime>
  <Words>194</Words>
  <Application>Microsoft Office PowerPoint</Application>
  <PresentationFormat>Широкоэкранный</PresentationFormat>
  <Paragraphs>26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7" baseType="lpstr">
      <vt:lpstr>Arial</vt:lpstr>
      <vt:lpstr>Calibri</vt:lpstr>
      <vt:lpstr>Times New Roman</vt:lpstr>
      <vt:lpstr>Trebuchet MS</vt:lpstr>
      <vt:lpstr>Wingdings 3</vt:lpstr>
      <vt:lpstr>Аспект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Khazieva Alfira</dc:creator>
  <cp:lastModifiedBy>Расим Гаптерахимов</cp:lastModifiedBy>
  <cp:revision>10</cp:revision>
  <dcterms:created xsi:type="dcterms:W3CDTF">2022-01-30T19:50:52Z</dcterms:created>
  <dcterms:modified xsi:type="dcterms:W3CDTF">2023-05-05T07:03:26Z</dcterms:modified>
</cp:coreProperties>
</file>