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64" r:id="rId5"/>
    <p:sldId id="283" r:id="rId6"/>
    <p:sldId id="276" r:id="rId7"/>
    <p:sldId id="284" r:id="rId8"/>
    <p:sldId id="285" r:id="rId9"/>
    <p:sldId id="281" r:id="rId10"/>
    <p:sldId id="282" r:id="rId11"/>
    <p:sldId id="286" r:id="rId12"/>
    <p:sldId id="288" r:id="rId13"/>
    <p:sldId id="287" r:id="rId14"/>
    <p:sldId id="289" r:id="rId15"/>
    <p:sldId id="293" r:id="rId16"/>
    <p:sldId id="290" r:id="rId17"/>
    <p:sldId id="292" r:id="rId18"/>
    <p:sldId id="291" r:id="rId19"/>
    <p:sldId id="295" r:id="rId20"/>
    <p:sldId id="294" r:id="rId21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>
        <p:scale>
          <a:sx n="81" d="100"/>
          <a:sy n="81" d="100"/>
        </p:scale>
        <p:origin x="-300" y="-19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484CA07-C5E7-423F-8A89-CDEFB98BBBBD}" type="datetime1">
              <a:rPr lang="ru-RU" smtClean="0">
                <a:solidFill>
                  <a:schemeClr val="tx2"/>
                </a:solidFill>
              </a:rPr>
              <a:pPr algn="r" rtl="0"/>
              <a:t>13.01.2022</a:t>
            </a:fld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ru-RU" smtClean="0">
                <a:solidFill>
                  <a:schemeClr val="tx2"/>
                </a:solidFill>
              </a:rPr>
              <a:pPr algn="r" rtl="0"/>
              <a:t>‹#›</a:t>
            </a:fld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398E138F-070A-4ABE-8680-EE3B75046655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5A54A38-064E-4FD3-ADDA-813D070CCDEC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E96D35B-A72A-47CE-BC7F-8E47A98042F7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5FC7-2B8E-409D-848C-109CED0920CB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54A55CC-0A00-4078-B471-E82144E029E5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929E139-3DCD-45B3-A256-BC4A45460039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E3CC68-AEAE-47A6-9F44-4FA6ECD045F6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AF61297-96D5-47D9-A057-97E3A0064DBB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3A3AD06-A2F7-42F2-8394-5FE48A31B1CA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E9F9B5-42A6-4D3C-A117-7204DD0BD50D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40EAA6FA-49D8-40F0-9874-72AAFBF9C152}" type="datetime1">
              <a:rPr lang="ru-RU" smtClean="0"/>
              <a:pPr/>
              <a:t>13.01.2022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6140" y="692696"/>
            <a:ext cx="8064896" cy="3384376"/>
          </a:xfrm>
        </p:spPr>
        <p:txBody>
          <a:bodyPr rtlCol="0">
            <a:noAutofit/>
          </a:bodyPr>
          <a:lstStyle/>
          <a:p>
            <a:pPr algn="ctr"/>
            <a:r>
              <a:rPr lang="ru-RU" sz="8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поисках своего призвания»</a:t>
            </a:r>
            <a:endParaRPr lang="ru-RU" sz="8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0236" y="4365104"/>
            <a:ext cx="7008574" cy="1597744"/>
          </a:xfrm>
        </p:spPr>
        <p:txBody>
          <a:bodyPr rtlCol="0"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учеников старших классов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же всё таки найти своё призвание?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сути, 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проста-нужно посмотреть на все три сферы вашей личности и найти то дело,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удовлетворит все стороны вашего Я.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понадобится – бумага, ручка, свободное время, отключенный телефон,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скайп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сети: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1.Опишите себя с разных сторон.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2.Найдите положительные и отрицательные черты.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3.Подумайте, какая профессия подойдёт именно вам?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4207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852" y="1124744"/>
            <a:ext cx="10157354" cy="44704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200" i="1" dirty="0" smtClean="0"/>
              <a:t>  Не </a:t>
            </a:r>
            <a:r>
              <a:rPr lang="ru-RU" sz="3200" i="1" dirty="0"/>
              <a:t>путайте призвание c профессией. Бухгалтер, продавец, кондитер или программист – это не призвание, а профессия, через которую вы реализуете свое призвание.</a:t>
            </a:r>
          </a:p>
        </p:txBody>
      </p:sp>
    </p:spTree>
    <p:extLst>
      <p:ext uri="{BB962C8B-B14F-4D97-AF65-F5344CB8AC3E}">
        <p14:creationId xmlns:p14="http://schemas.microsoft.com/office/powerpoint/2010/main" val="24046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2044" y="1268760"/>
            <a:ext cx="5960533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6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Присмотритесь к себе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Если: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что-то не нравится в этом мире и вам хочется это исправить. Вы постоянно замечаете некоторые несовершенства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делать то, что вы делаете. Вам нравится даже в том случае, если результат труда никому не нужен. Иначе говоря, вы не можете не делать это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делаете это и для себя и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других….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может, вы уже заняты делом всей вашей жизни?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Допустим, ты выбрал(а) свой жизненный путь. Но, ведь, мы знаем, сахар-на дне.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ЛЕНИСЬ. Изучи подробно все требования и взвесь все «за» и «против».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Тебе ведь не хочется попасть в неловкое положение после того, как устроишься на работу, правда?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42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836" y="0"/>
            <a:ext cx="10157354" cy="1397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Подводя итоги.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412776"/>
            <a:ext cx="10157354" cy="47594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главные советы, которые помогут выбрать своё призвание: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1.Пройди тест на профориентацию. Он серьёзно помогает ;)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2.Заранее посмотри в справочниках списки профессий, а понравившиеся изучи.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3.Присмотрись к себе. Пойми, какими качествами обладаешь, что тебе нравится, что ты умеешь, чему хотелось бы научиться.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4.Не зацикливайся на неудачах и падениях других людей. Лучше подумай, как тебе избежать таких же на пути к личной и прекрасной мечте.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5.Советуйся с родными и близкими, но не позволяй им управлять тобой. Помни, от твоего решения зависит вся будущая жизнь.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54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МОЯ БУДУЩАЯ ПРОФЕССИЯ.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уже сделала свой выбор и двигаюсь к своей цели.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школы я собираюсь поступать в Тверской государственный университет на филологический факультет.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–будущий филолог, планирую работать учителем русского языка и литературы, делиться своими знаниями с детьми.</a:t>
            </a:r>
          </a:p>
          <a:p>
            <a:pPr lvl="0" algn="ctr"/>
            <a:r>
              <a:rPr lang="ru-RU" dirty="0" smtClean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дело</a:t>
            </a:r>
            <a:r>
              <a:rPr lang="ru-RU" dirty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которому </a:t>
            </a:r>
            <a:r>
              <a:rPr lang="ru-RU" dirty="0" smtClean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готова </a:t>
            </a:r>
            <a:r>
              <a:rPr lang="ru-RU" dirty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посвятить всю </a:t>
            </a:r>
            <a:r>
              <a:rPr lang="ru-RU" dirty="0" smtClean="0">
                <a:solidFill>
                  <a:srgbClr val="374C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жизнь!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ЖЕЛАЮ ВСЕМ УСПЕХОВ И УДАЧИ!!!</a:t>
            </a:r>
          </a:p>
        </p:txBody>
      </p:sp>
    </p:spTree>
    <p:extLst>
      <p:ext uri="{BB962C8B-B14F-4D97-AF65-F5344CB8AC3E}">
        <p14:creationId xmlns:p14="http://schemas.microsoft.com/office/powerpoint/2010/main" val="222256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ru-RU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ru-RU" i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54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Спасибо за внимание и пусть ваши неудачи будут вдохновением!</a:t>
            </a:r>
            <a:endParaRPr lang="ru-RU" sz="5400" i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62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свое призвание в жизни и следовать ему – это путь к счастью и обеспеченной жизни одновременно.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ли просто его найти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91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37828" y="188640"/>
            <a:ext cx="10157354" cy="1397000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определиться с призванием, нужно знать, что это такое.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Склонность, внутреннее влечение к какому-нибудь делу, какой-нибудь профессии (при обладании или при убеждении, что обладаешь нужными для того способностями).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Роль, задача, предназначение.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благородно поняла призвание актрисы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Н.Некрасов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твоя профессия, но дело, которому готов посвятить всю жизнь и охотно это делаешь.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116632"/>
            <a:ext cx="10157354" cy="15851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рассматривай только проблемы, изучай пути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795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отвечают на вопрос: «Почему не займетесь тем, что вам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нравится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опыта нет.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Вакансий в городе мало (кто-то говорит, что надо в Москву ехать).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денег не заработаешь.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стране это никому не нужно.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нужно второе высшее образование получить.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меня не получится? Если я не справлюсь??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могу, мне семью кормить надо.</a:t>
            </a:r>
          </a:p>
        </p:txBody>
      </p:sp>
    </p:spTree>
    <p:extLst>
      <p:ext uri="{BB962C8B-B14F-4D97-AF65-F5344CB8AC3E}">
        <p14:creationId xmlns:p14="http://schemas.microsoft.com/office/powerpoint/2010/main" val="415892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116632"/>
            <a:ext cx="10157354" cy="18406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 и неуверенные шажки на пути к самореализации и есть твой путь к делу жизни.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1964" y="2060848"/>
            <a:ext cx="7935621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5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0"/>
            <a:ext cx="10157354" cy="18448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понять, что выбранное занятие не надоест, и вы на самом деле рождены для него?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916832"/>
            <a:ext cx="10157354" cy="45365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Определите каким из четырёх  видов деятельности вы увлечены: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1.Время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пролетает. Решили доделать дело за 5 минут – сделали, встали со стула и поняли, что прошло 3 часа.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2.Вас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понимают и ругают за ваше занятие. Чем ты занимаешься? Почему так поздно приходишь? Может, ты найдешь нормальную работу? Это все несерьезно!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делания повышается количество энергии. Вы просто работаете и вам хорошо. Если при этом вы еще и результатов добиваетесь, то мотивация поднимается в сотни раз. А если вы при этом еще и зарабатываете серьезно, то вы вообще потеряны для общества.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 спрашивают совета. Просят помочь, задают вопросы, «садятся на уши» и настойчиво рассказывают о проблемах, спрашивают, что вы можете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посоветовать.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А теперь задумайтесь, это всего лишь хобби, или действительно ПРИЗВАНИЕ?</a:t>
            </a:r>
          </a:p>
        </p:txBody>
      </p:sp>
    </p:spTree>
    <p:extLst>
      <p:ext uri="{BB962C8B-B14F-4D97-AF65-F5344CB8AC3E}">
        <p14:creationId xmlns:p14="http://schemas.microsoft.com/office/powerpoint/2010/main" val="216526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просто нужно остановиться и задать себе пару вопросов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0076" y="1701800"/>
            <a:ext cx="6064521" cy="46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8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692696"/>
            <a:ext cx="10157354" cy="5975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Есть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одна проблема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поиске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призвания – сравнение себя с другими. В 99% случаев хотеть то, что у соседа или то, что пишут в модных журналах – это означает отказ от вашей настоящей жизни.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Люди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нашли свое призвание, не сравнивали себя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Запомни, ты-индивид. Ты-личность. Что это значит?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Преграды на жизненном пути также являются индивидуальными. Узнав, что у соседа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 что-то не вышло, не отступай от цели, тем более, что ты уже знаешь как избежать такой же ошибки. </a:t>
            </a:r>
          </a:p>
        </p:txBody>
      </p:sp>
    </p:spTree>
    <p:extLst>
      <p:ext uri="{BB962C8B-B14F-4D97-AF65-F5344CB8AC3E}">
        <p14:creationId xmlns:p14="http://schemas.microsoft.com/office/powerpoint/2010/main" val="31489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сферы личности.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9383" y="1701800"/>
            <a:ext cx="4713258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6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ги в формате 16 x 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412013_TF02787940_TF02787940.potx" id="{BDCEC835-C025-45C0-8AD5-9D778732CF6A}" vid="{4E9A813A-BC9F-4772-8185-0F17D630CF68}"/>
    </a:ext>
  </a:extLst>
</a:theme>
</file>

<file path=ppt/theme/theme2.xml><?xml version="1.0" encoding="utf-8"?>
<a:theme xmlns:a="http://schemas.openxmlformats.org/drawingml/2006/main" name="Тема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01D382-32B0-43EE-932C-28906AF37617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со стопкой книг на голубом фоне (широкоэкранный формат)</Template>
  <TotalTime>0</TotalTime>
  <Words>918</Words>
  <Application>Microsoft Office PowerPoint</Application>
  <PresentationFormat>Произвольный</PresentationFormat>
  <Paragraphs>68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Книги в формате 16 x 9</vt:lpstr>
      <vt:lpstr>«В поисках своего призвания»</vt:lpstr>
      <vt:lpstr>Презентация PowerPoint</vt:lpstr>
      <vt:lpstr>Чтобы определиться с призванием, нужно знать, что это такое.</vt:lpstr>
      <vt:lpstr>    Не рассматривай только проблемы, изучай пути их решения! </vt:lpstr>
      <vt:lpstr>Маленькие и неуверенные шажки на пути к самореализации и есть твой путь к делу жизни.</vt:lpstr>
      <vt:lpstr>Как понять, что выбранное занятие не надоест, и вы на самом деле рождены для него?</vt:lpstr>
      <vt:lpstr>Иногда просто нужно остановиться и задать себе пару вопросов.</vt:lpstr>
      <vt:lpstr>Презентация PowerPoint</vt:lpstr>
      <vt:lpstr>  Три сферы личности.</vt:lpstr>
      <vt:lpstr>Как же всё таки найти своё призвание?</vt:lpstr>
      <vt:lpstr>Презентация PowerPoint</vt:lpstr>
      <vt:lpstr>Презентация PowerPoint</vt:lpstr>
      <vt:lpstr>Присмотритесь к себе.</vt:lpstr>
      <vt:lpstr>Презентация PowerPoint</vt:lpstr>
      <vt:lpstr>Подводя итоги.</vt:lpstr>
      <vt:lpstr>МОЯ БУДУЩАЯ ПРОФЕССИЯ.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2016-11-20T08:32:25Z</dcterms:created>
  <dcterms:modified xsi:type="dcterms:W3CDTF">2022-01-13T09:51:57Z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