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64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1305342"/>
            <a:ext cx="727280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В рамках работы "Точка Роста" на уроке химии учащиеся 10 класса изучили тему  "Получение, собирание и распознавание газов". Получали  5 газов: водород, кислород, углекислый газ, аммиак, этилен. Изучали их способы получения в лаборатории, описывали их физические свойства, учились  распознавать, изучали некоторые химические свойства. Урок провела учитель химии </a:t>
            </a:r>
            <a:r>
              <a:rPr lang="ru-RU" sz="2400" dirty="0" err="1"/>
              <a:t>Бекеева</a:t>
            </a:r>
            <a:r>
              <a:rPr lang="ru-RU" sz="2400" dirty="0"/>
              <a:t> О.Ю.</a:t>
            </a:r>
          </a:p>
          <a:p>
            <a:r>
              <a:rPr lang="ru-RU" sz="2400" dirty="0"/>
              <a:t>«</a:t>
            </a:r>
            <a:r>
              <a:rPr lang="ru-RU" sz="2400" dirty="0" err="1"/>
              <a:t>Үсеш</a:t>
            </a:r>
            <a:r>
              <a:rPr lang="ru-RU" sz="2400" dirty="0"/>
              <a:t> </a:t>
            </a:r>
            <a:r>
              <a:rPr lang="ru-RU" sz="2400" dirty="0" err="1"/>
              <a:t>ноктасы</a:t>
            </a:r>
            <a:r>
              <a:rPr lang="ru-RU" sz="2400" dirty="0"/>
              <a:t>» </a:t>
            </a:r>
            <a:r>
              <a:rPr lang="ru-RU" sz="2400" dirty="0" err="1"/>
              <a:t>эше</a:t>
            </a:r>
            <a:r>
              <a:rPr lang="ru-RU" sz="2400" dirty="0"/>
              <a:t> </a:t>
            </a:r>
            <a:r>
              <a:rPr lang="ru-RU" sz="2400" dirty="0" err="1"/>
              <a:t>кысаларында</a:t>
            </a:r>
            <a:r>
              <a:rPr lang="ru-RU" sz="2400" dirty="0"/>
              <a:t> химия </a:t>
            </a:r>
            <a:r>
              <a:rPr lang="ru-RU" sz="2400" dirty="0" err="1"/>
              <a:t>дәресендә</a:t>
            </a:r>
            <a:r>
              <a:rPr lang="ru-RU" sz="2400" dirty="0"/>
              <a:t> 10нчы </a:t>
            </a:r>
            <a:r>
              <a:rPr lang="ru-RU" sz="2400" dirty="0" err="1"/>
              <a:t>сыйныф</a:t>
            </a:r>
            <a:r>
              <a:rPr lang="ru-RU" sz="2400" dirty="0"/>
              <a:t> </a:t>
            </a:r>
            <a:r>
              <a:rPr lang="ru-RU" sz="2400" dirty="0" err="1"/>
              <a:t>укучылары</a:t>
            </a:r>
            <a:r>
              <a:rPr lang="ru-RU" sz="2400" dirty="0"/>
              <a:t> «</a:t>
            </a:r>
            <a:r>
              <a:rPr lang="ru-RU" sz="2400" dirty="0" err="1"/>
              <a:t>Газларны</a:t>
            </a:r>
            <a:r>
              <a:rPr lang="ru-RU" sz="2400" dirty="0"/>
              <a:t> </a:t>
            </a:r>
            <a:r>
              <a:rPr lang="ru-RU" sz="2400" dirty="0" err="1"/>
              <a:t>китереп</a:t>
            </a:r>
            <a:r>
              <a:rPr lang="ru-RU" sz="2400" dirty="0"/>
              <a:t> </a:t>
            </a:r>
            <a:r>
              <a:rPr lang="ru-RU" sz="2400" dirty="0" err="1"/>
              <a:t>чыгару</a:t>
            </a:r>
            <a:r>
              <a:rPr lang="ru-RU" sz="2400" dirty="0"/>
              <a:t>, </a:t>
            </a:r>
            <a:r>
              <a:rPr lang="ru-RU" sz="2400" dirty="0" err="1"/>
              <a:t>җыю</a:t>
            </a:r>
            <a:r>
              <a:rPr lang="ru-RU" sz="2400" dirty="0"/>
              <a:t>, </a:t>
            </a:r>
            <a:r>
              <a:rPr lang="ru-RU" sz="2400" dirty="0" err="1"/>
              <a:t>белү</a:t>
            </a:r>
            <a:r>
              <a:rPr lang="ru-RU" sz="2400" dirty="0"/>
              <a:t>» </a:t>
            </a:r>
            <a:r>
              <a:rPr lang="ru-RU" sz="2400" dirty="0" err="1"/>
              <a:t>темасын</a:t>
            </a:r>
            <a:r>
              <a:rPr lang="ru-RU" sz="2400" dirty="0"/>
              <a:t> </a:t>
            </a:r>
            <a:r>
              <a:rPr lang="ru-RU" sz="2400" dirty="0" err="1"/>
              <a:t>өйрәнделәр</a:t>
            </a:r>
            <a:r>
              <a:rPr lang="ru-RU" sz="2400" dirty="0"/>
              <a:t>. </a:t>
            </a:r>
            <a:r>
              <a:rPr lang="ru-RU" sz="2400" dirty="0" err="1"/>
              <a:t>Дәресне</a:t>
            </a:r>
            <a:r>
              <a:rPr lang="ru-RU" sz="2400" dirty="0"/>
              <a:t> химия </a:t>
            </a:r>
            <a:r>
              <a:rPr lang="ru-RU" sz="2400" dirty="0" err="1"/>
              <a:t>укытучысы</a:t>
            </a:r>
            <a:r>
              <a:rPr lang="ru-RU" sz="2400" dirty="0"/>
              <a:t> </a:t>
            </a:r>
            <a:r>
              <a:rPr lang="ru-RU" sz="2400" dirty="0" err="1"/>
              <a:t>Бекеева</a:t>
            </a:r>
            <a:r>
              <a:rPr lang="ru-RU" sz="2400" dirty="0"/>
              <a:t> О.Ю </a:t>
            </a:r>
            <a:r>
              <a:rPr lang="ru-RU" sz="2400" dirty="0" err="1"/>
              <a:t>үткәрде</a:t>
            </a:r>
            <a:r>
              <a:rPr lang="ru-RU" sz="240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57486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Марат\Downloads\20-11-2023_08-04-14\WhatsApp Image 2023-11-17 at 16.06.58 (1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0" y="-88900"/>
            <a:ext cx="5511800" cy="734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8010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 descr="C:\Users\Марат\Downloads\20-11-2023_08-04-14\WhatsApp Image 2023-11-17 at 16.06.59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" y="539750"/>
            <a:ext cx="8128000" cy="608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C:\Users\Марат\Downloads\20-11-2023_08-04-14\WhatsApp Image 2023-11-17 at 16.06.5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0" y="-88900"/>
            <a:ext cx="5511800" cy="734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7874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Марат\Downloads\20-11-2023_08-04-14\WhatsApp Image 2023-11-17 at 16.06.58 (3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" y="1295400"/>
            <a:ext cx="8128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9920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Users\Марат\Downloads\20-11-2023_08-04-14\WhatsApp Image 2023-11-17 at 16.06.58 (2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" y="539750"/>
            <a:ext cx="8128000" cy="608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5156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2740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</Words>
  <Application>Microsoft Office PowerPoint</Application>
  <PresentationFormat>Экран (4:3)</PresentationFormat>
  <Paragraphs>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Марат</dc:creator>
  <cp:lastModifiedBy>Марат</cp:lastModifiedBy>
  <cp:revision>1</cp:revision>
  <dcterms:created xsi:type="dcterms:W3CDTF">2023-11-20T06:00:07Z</dcterms:created>
  <dcterms:modified xsi:type="dcterms:W3CDTF">2023-11-20T06:26:02Z</dcterms:modified>
</cp:coreProperties>
</file>