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23E563-6BC8-497F-BAE4-F3CD32454EA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2F035F-F6D6-4F55-9AF0-21FE7C6D2A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052736"/>
            <a:ext cx="734481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Защита учащимися 9-х классов индивидуальных проектов</a:t>
            </a:r>
            <a:r>
              <a:rPr lang="ru-RU" sz="1600" b="1" dirty="0" smtClean="0"/>
              <a:t>.</a:t>
            </a:r>
          </a:p>
          <a:p>
            <a:endParaRPr lang="ru-RU" sz="1600" dirty="0"/>
          </a:p>
          <a:p>
            <a:r>
              <a:rPr lang="ru-RU" sz="1600" dirty="0"/>
              <a:t>В апреле прошла защита индивидуальных проектов учащимися 9- х классов. Ученик 9 А класса защищал проект "Влияние ультрафиолетового излучения на организм человека" (научный руководитель - учитель физики </a:t>
            </a:r>
            <a:r>
              <a:rPr lang="ru-RU" sz="1600" dirty="0" err="1"/>
              <a:t>Галиуллина</a:t>
            </a:r>
            <a:r>
              <a:rPr lang="ru-RU" sz="1600" dirty="0"/>
              <a:t> А.Ф.), а ученица 9 А класса </a:t>
            </a:r>
            <a:r>
              <a:rPr lang="ru-RU" sz="1600" dirty="0" err="1"/>
              <a:t>Халитова</a:t>
            </a:r>
            <a:r>
              <a:rPr lang="ru-RU" sz="1600" dirty="0"/>
              <a:t> Дина провела защиту проекта по теме " Косметика. Вред или польза?" (научный руководитель - учитель химии </a:t>
            </a:r>
            <a:r>
              <a:rPr lang="ru-RU" sz="1600" dirty="0" err="1"/>
              <a:t>Бекеева</a:t>
            </a:r>
            <a:r>
              <a:rPr lang="ru-RU" sz="1600" dirty="0"/>
              <a:t> О.Ю.). Проекты стали итогом  работы, проводимой в рамках</a:t>
            </a:r>
            <a:r>
              <a:rPr lang="ru-RU" sz="1600" b="1" dirty="0"/>
              <a:t> естественно-научного  профиля </a:t>
            </a:r>
            <a:r>
              <a:rPr lang="ru-RU" sz="1600" b="1" dirty="0" smtClean="0"/>
              <a:t>проекта </a:t>
            </a:r>
            <a:r>
              <a:rPr lang="ru-RU" sz="1600" b="1" dirty="0"/>
              <a:t>«Современная школа»</a:t>
            </a:r>
            <a:r>
              <a:rPr lang="ru-RU" sz="1600" dirty="0"/>
              <a:t>.  </a:t>
            </a:r>
          </a:p>
          <a:p>
            <a:r>
              <a:rPr lang="ru-RU" sz="1600" dirty="0"/>
              <a:t>Научная работа  учащихся раскрывает возможности использования приборов для изучения объектов и явлений окружающего мира, расширять кругозор, вовлекать школьников в экспериментальную и проектную деятельность с использованием нового современного оборудования</a:t>
            </a:r>
            <a:r>
              <a:rPr lang="ru-RU" sz="1600" dirty="0" smtClean="0"/>
              <a:t>. В </a:t>
            </a:r>
            <a:r>
              <a:rPr lang="ru-RU" sz="1600" dirty="0"/>
              <a:t>ходе защиты все обучающиеся показали </a:t>
            </a:r>
            <a:r>
              <a:rPr lang="ru-RU" sz="1600" dirty="0" err="1"/>
              <a:t>сформированность</a:t>
            </a:r>
            <a:r>
              <a:rPr lang="ru-RU" sz="1600" dirty="0"/>
              <a:t> познавательных универсальных учебных действий, предметных знаний и коммуникативных компетенций. </a:t>
            </a:r>
          </a:p>
          <a:p>
            <a:r>
              <a:rPr lang="ru-RU" sz="1600" dirty="0"/>
              <a:t>Защита  раскрыла творческое начало школьников, готовность к исследовательской деятельности, что позволит в будущем сохранить и преумножить  интеллектуальный потенциал гимназии. </a:t>
            </a:r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5" name="Picture 2" descr="https://t95431z.sch.obrazovanie33.ru/upload/site_files/1z/04d32f55a0142c0ebd9b51bbe886e2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-693118"/>
            <a:ext cx="4464496" cy="28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t95431z.sch.obrazovanie33.ru/upload/site_files/1z/04d32f55a0142c0ebd9b51bbe886e2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-725086"/>
            <a:ext cx="4464496" cy="28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91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04279"/>
            <a:ext cx="4447116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44711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6" y="476672"/>
            <a:ext cx="4050824" cy="298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s://t95431z.sch.obrazovanie33.ru/upload/site_files/1z/04d32f55a0142c0ebd9b51bbe886e22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288" y="-693118"/>
            <a:ext cx="4464496" cy="28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26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8" y="202343"/>
            <a:ext cx="4447116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09288"/>
            <a:ext cx="4447116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s://t95431z.sch.obrazovanie33.ru/upload/site_files/1z/04d32f55a0142c0ebd9b51bbe886e22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516" y="0"/>
            <a:ext cx="4464496" cy="28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41443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</TotalTime>
  <Words>72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</dc:creator>
  <cp:lastModifiedBy>Марат</cp:lastModifiedBy>
  <cp:revision>1</cp:revision>
  <dcterms:created xsi:type="dcterms:W3CDTF">2023-05-11T11:56:19Z</dcterms:created>
  <dcterms:modified xsi:type="dcterms:W3CDTF">2023-05-11T12:02:27Z</dcterms:modified>
</cp:coreProperties>
</file>