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09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0B746-43E6-4E79-BC24-7ACA2BED7D6F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02F03-E79F-400D-AA24-CE63DE260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806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0B746-43E6-4E79-BC24-7ACA2BED7D6F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02F03-E79F-400D-AA24-CE63DE260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232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0B746-43E6-4E79-BC24-7ACA2BED7D6F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02F03-E79F-400D-AA24-CE63DE260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908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0B746-43E6-4E79-BC24-7ACA2BED7D6F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02F03-E79F-400D-AA24-CE63DE260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270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0B746-43E6-4E79-BC24-7ACA2BED7D6F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02F03-E79F-400D-AA24-CE63DE260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460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0B746-43E6-4E79-BC24-7ACA2BED7D6F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02F03-E79F-400D-AA24-CE63DE260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951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0B746-43E6-4E79-BC24-7ACA2BED7D6F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02F03-E79F-400D-AA24-CE63DE260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827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0B746-43E6-4E79-BC24-7ACA2BED7D6F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02F03-E79F-400D-AA24-CE63DE260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209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0B746-43E6-4E79-BC24-7ACA2BED7D6F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02F03-E79F-400D-AA24-CE63DE260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394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0B746-43E6-4E79-BC24-7ACA2BED7D6F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02F03-E79F-400D-AA24-CE63DE260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191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0B746-43E6-4E79-BC24-7ACA2BED7D6F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02F03-E79F-400D-AA24-CE63DE260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0616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0B746-43E6-4E79-BC24-7ACA2BED7D6F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802F03-E79F-400D-AA24-CE63DE260C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503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99592" y="260648"/>
            <a:ext cx="698477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26 марта на базе МБОУ " Рыбно- Слободская гимназия  1" состоялась муниципальная научно- практическая конференция  "Мастера исследований". Ученики защищали  свои работы. Все ребята выступили достойно. Большой интерес привлекла работа гимназиста </a:t>
            </a:r>
            <a:r>
              <a:rPr lang="ru-RU" dirty="0" err="1" smtClean="0"/>
              <a:t>Ситдикова</a:t>
            </a:r>
            <a:r>
              <a:rPr lang="ru-RU" dirty="0" smtClean="0"/>
              <a:t> Ильяса, ученика 8А класса  "Использование гидравлических манипуляторов в создании роботов". Он изготовил модель манипулятора, рассказал какие материалы использовал для его создания и продемонстрировал его в действии.</a:t>
            </a:r>
            <a:br>
              <a:rPr lang="ru-RU" dirty="0" smtClean="0"/>
            </a:br>
            <a:r>
              <a:rPr lang="ru-RU" dirty="0" smtClean="0"/>
              <a:t>Не менее интересную работу представила ученица 9А класса </a:t>
            </a:r>
            <a:r>
              <a:rPr lang="ru-RU" dirty="0" err="1" smtClean="0"/>
              <a:t>Мазитова</a:t>
            </a:r>
            <a:r>
              <a:rPr lang="ru-RU" dirty="0" smtClean="0"/>
              <a:t> Вероника. Тема ее проекта "Стоит ли верить рекламе моющих средств для посуды?" Она сравнила три самых популярных средства для мытья посуды и сделала выводы. Ее работа имеет практическую направленность.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Оба ученика удостоились звания лауреатов.</a:t>
            </a:r>
            <a:br>
              <a:rPr lang="ru-RU" dirty="0" smtClean="0"/>
            </a:br>
            <a:r>
              <a:rPr lang="ru-RU" dirty="0" smtClean="0"/>
              <a:t>Стоит отметить, что научно - практические конференции очень полезны. Дети узнают много нового, учатся выступать публично, а также в процессе работы над проектом развивается функциональная грамотность.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>.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4235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/upload/storage/org1747/images/IMG-20240327-WA001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/upload/storage/org1747/images/IMG-20240327-WA0015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/upload/storage/org1747/images/IMG-20240327-WA0015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https://edu.tatar.ru/upload/storage/org1747/images/IMG-20240327-WA00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-531440"/>
            <a:ext cx="5136488" cy="6840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0629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edu.tatar.ru/upload/storage/org1747/images/IMG-20240327-WA00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7776863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5415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edu.tatar.ru/upload/storage/org1747/images/IMG-20240327-WA00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332656"/>
            <a:ext cx="8549435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5782281"/>
      </p:ext>
    </p:extLst>
  </p:cSld>
  <p:clrMapOvr>
    <a:masterClrMapping/>
  </p:clrMapOvr>
</p:sld>
</file>

<file path=ppt/theme/theme1.xml><?xml version="1.0" encoding="utf-8"?>
<a:theme xmlns:a="http://schemas.openxmlformats.org/drawingml/2006/main" name="конференция в каникулы.odp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конференция в каникулы</Template>
  <TotalTime>6</TotalTime>
  <Words>9</Words>
  <Application>Microsoft Office PowerPoint</Application>
  <PresentationFormat>Экран (4:3)</PresentationFormat>
  <Paragraphs>3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конференция в каникулы.odp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Марат</dc:creator>
  <cp:lastModifiedBy>Марат</cp:lastModifiedBy>
  <cp:revision>1</cp:revision>
  <dcterms:created xsi:type="dcterms:W3CDTF">2024-04-15T04:42:44Z</dcterms:created>
  <dcterms:modified xsi:type="dcterms:W3CDTF">2024-04-15T04:48:57Z</dcterms:modified>
</cp:coreProperties>
</file>