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73" r:id="rId4"/>
    <p:sldId id="272" r:id="rId5"/>
    <p:sldId id="270" r:id="rId6"/>
    <p:sldId id="262" r:id="rId7"/>
    <p:sldId id="279" r:id="rId8"/>
    <p:sldId id="259" r:id="rId9"/>
    <p:sldId id="277" r:id="rId10"/>
    <p:sldId id="269" r:id="rId11"/>
    <p:sldId id="271" r:id="rId12"/>
    <p:sldId id="261" r:id="rId13"/>
    <p:sldId id="260" r:id="rId14"/>
    <p:sldId id="266" r:id="rId15"/>
    <p:sldId id="268" r:id="rId16"/>
    <p:sldId id="280" r:id="rId17"/>
    <p:sldId id="276" r:id="rId18"/>
    <p:sldId id="274" r:id="rId19"/>
    <p:sldId id="275" r:id="rId20"/>
    <p:sldId id="27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Rg st="1" end="21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 autoAdjust="0"/>
    <p:restoredTop sz="94629" autoAdjust="0"/>
  </p:normalViewPr>
  <p:slideViewPr>
    <p:cSldViewPr snapToGrid="0">
      <p:cViewPr>
        <p:scale>
          <a:sx n="40" d="100"/>
          <a:sy n="40" d="100"/>
        </p:scale>
        <p:origin x="-1878" y="-7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0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28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03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34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05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94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9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80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60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3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39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815BF-2DDE-4D34-B61D-5F4E73C60378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12FD5-E247-40B4-BB0C-671CCE9D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0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xn----8sbqvxeki.xn--p1ai/wp-content/uploads/img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71" y="940371"/>
            <a:ext cx="6015125" cy="457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33524" y="5260912"/>
            <a:ext cx="8848544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ЖЕНЩИНЫ – УЧИТЕЛЯ - ФРОНТОВИКИ</a:t>
            </a:r>
          </a:p>
          <a:p>
            <a:pPr algn="ctr"/>
            <a:r>
              <a:rPr lang="ru-RU" sz="2400" b="1" kern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+mj-ea"/>
                <a:cs typeface="+mj-cs"/>
              </a:rPr>
              <a:t>МБОУ </a:t>
            </a:r>
            <a:r>
              <a:rPr lang="ru-RU" sz="2400" b="1" kern="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+mj-ea"/>
                <a:cs typeface="+mj-cs"/>
              </a:rPr>
              <a:t>«РЫБНО-СЛОБОДСКАЯ ГИМНАЗИЯ №1»</a:t>
            </a:r>
            <a:endParaRPr lang="ru-RU" sz="2800" b="1" kern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  <a:ea typeface="+mj-ea"/>
              <a:cs typeface="+mj-cs"/>
            </a:endParaRPr>
          </a:p>
          <a:p>
            <a:pPr algn="ctr"/>
            <a:r>
              <a:rPr lang="ru-RU" sz="2400" b="1" dirty="0" smtClean="0">
                <a:latin typeface="Arial Black" panose="020B0A04020102020204" pitchFamily="34" charset="0"/>
              </a:rPr>
              <a:t>МЫ ПОМНИМ! МЫ ГОРДИМСЯ!</a:t>
            </a:r>
          </a:p>
        </p:txBody>
      </p:sp>
      <p:pic>
        <p:nvPicPr>
          <p:cNvPr id="12" name="Ольга Резниченко - Не женщины придумали войну_(Audio-VK4.ru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53787.711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09610" y="4283982"/>
            <a:ext cx="487363" cy="487363"/>
          </a:xfrm>
          <a:prstGeom prst="rect">
            <a:avLst/>
          </a:prstGeom>
        </p:spPr>
      </p:pic>
      <p:pic>
        <p:nvPicPr>
          <p:cNvPr id="1026" name="Picture 2" descr="C:\Users\ch1\Desktop\lolotoi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722" y="219907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ch1\Desktop\УЧИТЕЛЯ фронт\snimok-ekrana-2025-01-10-10450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929" y="940371"/>
            <a:ext cx="2492375" cy="432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42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7340" objId="1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79" y="884488"/>
            <a:ext cx="7076478" cy="5779008"/>
          </a:xfrm>
          <a:prstGeom prst="rect">
            <a:avLst/>
          </a:prstGeom>
        </p:spPr>
      </p:pic>
      <p:pic>
        <p:nvPicPr>
          <p:cNvPr id="7" name="Picture 2" descr="C:\Users\ch1\Desktop\loloto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31" y="146403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42045" y="5244903"/>
            <a:ext cx="551743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 ЦЕНТРЕ – Юдина Вера Николаевна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8582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000" y="754433"/>
            <a:ext cx="7078205" cy="5003976"/>
          </a:xfrm>
          <a:prstGeom prst="rect">
            <a:avLst/>
          </a:prstGeom>
        </p:spPr>
      </p:pic>
      <p:pic>
        <p:nvPicPr>
          <p:cNvPr id="6" name="Picture 2" descr="C:\Users\ch1\Desktop\loloto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31" y="146403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03364" y="5596253"/>
            <a:ext cx="5883841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 центре – Юдина Вера Николаевна</a:t>
            </a:r>
          </a:p>
          <a:p>
            <a:r>
              <a:rPr lang="ru-RU" sz="2400" b="1" dirty="0" smtClean="0"/>
              <a:t>На заднем плане справа- </a:t>
            </a:r>
            <a:r>
              <a:rPr lang="ru-RU" sz="2400" b="1" dirty="0" err="1" smtClean="0"/>
              <a:t>Кормачева</a:t>
            </a:r>
            <a:r>
              <a:rPr lang="ru-RU" sz="2400" b="1" dirty="0" smtClean="0"/>
              <a:t> Е.Г. и </a:t>
            </a:r>
            <a:r>
              <a:rPr lang="ru-RU" sz="2400" b="1" dirty="0" err="1" smtClean="0"/>
              <a:t>Кормачев</a:t>
            </a:r>
            <a:r>
              <a:rPr lang="ru-RU" sz="2400" b="1" dirty="0" smtClean="0"/>
              <a:t> В.А.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668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32812" y="937939"/>
            <a:ext cx="3409899" cy="541686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ГАЛЯМИНА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НАДЕЖДА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АНДРЕЕВНА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1919 </a:t>
            </a:r>
            <a:r>
              <a:rPr lang="ru-RU" sz="2400" b="1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гр</a:t>
            </a:r>
            <a:endParaRPr lang="ru-RU" sz="24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учитель начальных классов, лаборант</a:t>
            </a:r>
          </a:p>
          <a:p>
            <a:pPr algn="ctr"/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__________________</a:t>
            </a:r>
          </a:p>
          <a:p>
            <a:pPr algn="ctr"/>
            <a:r>
              <a:rPr lang="ru-RU" sz="2400" b="1" dirty="0" smtClean="0">
                <a:latin typeface="Arial Black" panose="020B0A04020102020204" pitchFamily="34" charset="0"/>
              </a:rPr>
              <a:t>1941-1945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b="1" dirty="0" smtClean="0">
                <a:latin typeface="Arial Black" panose="020B0A04020102020204" pitchFamily="34" charset="0"/>
              </a:rPr>
              <a:t>Медсестра</a:t>
            </a:r>
          </a:p>
          <a:p>
            <a:pPr algn="ctr"/>
            <a:r>
              <a:rPr lang="ru-RU" sz="2800" b="1" dirty="0" smtClean="0">
                <a:latin typeface="Arial Black" panose="020B0A04020102020204" pitchFamily="34" charset="0"/>
              </a:rPr>
              <a:t> </a:t>
            </a:r>
            <a:r>
              <a:rPr lang="ru-RU" sz="28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Работала  в госпиталях Казани</a:t>
            </a:r>
          </a:p>
          <a:p>
            <a:pPr algn="ctr"/>
            <a:endParaRPr lang="ru-RU" sz="3200" b="1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046" y="937939"/>
            <a:ext cx="3803766" cy="5645205"/>
          </a:xfrm>
          <a:prstGeom prst="rect">
            <a:avLst/>
          </a:prstGeom>
        </p:spPr>
      </p:pic>
      <p:pic>
        <p:nvPicPr>
          <p:cNvPr id="10" name="Picture 2" descr="C:\Users\ch1\Desktop\loloto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31" y="219272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52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61" y="-7159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11401" y="1026040"/>
            <a:ext cx="3598634" cy="507831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ОГУРЦОВА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ЕКАТЕРИНА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ФЕДОРОВНА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Учитель немецкого языка </a:t>
            </a:r>
            <a:r>
              <a:rPr lang="ru-RU" sz="2400" dirty="0" smtClean="0"/>
              <a:t>  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__________________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800" b="1" dirty="0" smtClean="0">
                <a:latin typeface="Arial Black" panose="020B0A04020102020204" pitchFamily="34" charset="0"/>
              </a:rPr>
              <a:t>участник военных действий по взятию Берлина,</a:t>
            </a:r>
          </a:p>
          <a:p>
            <a:pPr algn="ctr"/>
            <a:r>
              <a:rPr lang="ru-RU" sz="2800" b="1" dirty="0" smtClean="0">
                <a:latin typeface="Arial Black" panose="020B0A04020102020204" pitchFamily="34" charset="0"/>
              </a:rPr>
              <a:t>проводница</a:t>
            </a:r>
            <a:endParaRPr lang="ru-RU" sz="2800" b="1" dirty="0">
              <a:latin typeface="Arial Black" panose="020B0A04020102020204" pitchFamily="34" charset="0"/>
            </a:endParaRPr>
          </a:p>
        </p:txBody>
      </p:sp>
      <p:pic>
        <p:nvPicPr>
          <p:cNvPr id="1026" name="Picture 2" descr="C:\Users\Анатолий\Desktop\УЧИТЕЛЯ\КОРМАЧЕВЫ\ИГОРЮ\ОГУРЦОВА\Огурцова военное фот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082" y="1026040"/>
            <a:ext cx="3747796" cy="54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ch1\Desktop\loloto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461" y="146644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09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cdn.slidesharecdn.com/ss_thumbnails/random-150427082345-conversion-gate02-thumbnail-4.jpg?cb=14301236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017" y="1081228"/>
            <a:ext cx="7057601" cy="529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705600" y="2117642"/>
            <a:ext cx="3314018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kern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+mj-ea"/>
                <a:cs typeface="+mj-cs"/>
              </a:rPr>
              <a:t>ЖЕНЩИНЫ- УЧИТЕЛЯ</a:t>
            </a:r>
            <a:r>
              <a:rPr lang="ru-RU" sz="3600" b="1" u="sng" dirty="0" smtClean="0"/>
              <a:t>, </a:t>
            </a:r>
            <a:r>
              <a:rPr lang="ru-RU" sz="4400" b="1" u="sng" dirty="0"/>
              <a:t>работавшие в школе в годы войны</a:t>
            </a:r>
            <a:r>
              <a:rPr lang="ru-RU" sz="4400" dirty="0"/>
              <a:t>:</a:t>
            </a:r>
          </a:p>
          <a:p>
            <a:pPr algn="ctr">
              <a:defRPr/>
            </a:pPr>
            <a:endParaRPr lang="ru-RU" sz="3600" b="1" i="1" kern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919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94355" y="884488"/>
            <a:ext cx="7862244" cy="557075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/>
              <a:t>Антонова Александра Яковлевна — учитель нач. классов,</a:t>
            </a:r>
          </a:p>
          <a:p>
            <a:r>
              <a:rPr lang="ru-RU" sz="2000" b="1" dirty="0" err="1" smtClean="0"/>
              <a:t>Андрейчева</a:t>
            </a:r>
            <a:r>
              <a:rPr lang="ru-RU" sz="2000" b="1" dirty="0" smtClean="0"/>
              <a:t> </a:t>
            </a:r>
            <a:r>
              <a:rPr lang="ru-RU" sz="2000" b="1" dirty="0"/>
              <a:t>Мария Леонидовна - химик,</a:t>
            </a:r>
          </a:p>
          <a:p>
            <a:r>
              <a:rPr lang="ru-RU" sz="2000" b="1" dirty="0" err="1"/>
              <a:t>Апрелева</a:t>
            </a:r>
            <a:r>
              <a:rPr lang="ru-RU" sz="2000" b="1" dirty="0"/>
              <a:t> Нина Ивановна- учитель начальных классов,</a:t>
            </a:r>
          </a:p>
          <a:p>
            <a:r>
              <a:rPr lang="ru-RU" sz="2000" b="1" dirty="0" err="1" smtClean="0"/>
              <a:t>Апрелева</a:t>
            </a:r>
            <a:r>
              <a:rPr lang="ru-RU" sz="2000" b="1" dirty="0" smtClean="0"/>
              <a:t> </a:t>
            </a:r>
            <a:r>
              <a:rPr lang="ru-RU" sz="2000" b="1" dirty="0"/>
              <a:t>(Г. или П.).А.,</a:t>
            </a:r>
          </a:p>
          <a:p>
            <a:r>
              <a:rPr lang="ru-RU" sz="2000" b="1" dirty="0" err="1"/>
              <a:t>Апрелева</a:t>
            </a:r>
            <a:r>
              <a:rPr lang="ru-RU" sz="2000" b="1" dirty="0"/>
              <a:t> Маргарита Гавриловна - историк,</a:t>
            </a:r>
          </a:p>
          <a:p>
            <a:r>
              <a:rPr lang="ru-RU" sz="2000" b="1" dirty="0"/>
              <a:t>Киселева Нина Сергеевна,</a:t>
            </a:r>
          </a:p>
          <a:p>
            <a:r>
              <a:rPr lang="ru-RU" sz="2000" b="1" dirty="0"/>
              <a:t>Комарова Клавдия </a:t>
            </a:r>
            <a:r>
              <a:rPr lang="ru-RU" sz="2000" b="1" dirty="0" err="1"/>
              <a:t>Фроловна</a:t>
            </a:r>
            <a:r>
              <a:rPr lang="ru-RU" sz="2000" b="1" dirty="0"/>
              <a:t> </a:t>
            </a:r>
            <a:r>
              <a:rPr lang="ru-RU" sz="2000" b="1" dirty="0" smtClean="0"/>
              <a:t>,</a:t>
            </a:r>
            <a:endParaRPr lang="ru-RU" sz="2000" b="1" dirty="0"/>
          </a:p>
          <a:p>
            <a:r>
              <a:rPr lang="ru-RU" sz="2000" b="1" dirty="0" err="1"/>
              <a:t>Караганова</a:t>
            </a:r>
            <a:r>
              <a:rPr lang="ru-RU" sz="2000" b="1" dirty="0"/>
              <a:t> Мария Сергеевна- химик,</a:t>
            </a:r>
          </a:p>
          <a:p>
            <a:r>
              <a:rPr lang="ru-RU" sz="2000" b="1" dirty="0"/>
              <a:t>Плотникова Зоя </a:t>
            </a:r>
            <a:r>
              <a:rPr lang="ru-RU" sz="2000" b="1" dirty="0" smtClean="0"/>
              <a:t>Петровна </a:t>
            </a:r>
            <a:r>
              <a:rPr lang="ru-RU" sz="2000" b="1" dirty="0" err="1" smtClean="0"/>
              <a:t>Пактовская</a:t>
            </a:r>
            <a:r>
              <a:rPr lang="ru-RU" sz="2000" b="1" dirty="0" smtClean="0"/>
              <a:t> </a:t>
            </a:r>
            <a:r>
              <a:rPr lang="ru-RU" sz="2000" b="1" dirty="0"/>
              <a:t>Агния Федоровна - языковед,</a:t>
            </a:r>
          </a:p>
          <a:p>
            <a:r>
              <a:rPr lang="ru-RU" sz="2000" b="1" dirty="0" smtClean="0"/>
              <a:t>Субботина </a:t>
            </a:r>
            <a:r>
              <a:rPr lang="ru-RU" sz="2000" b="1" dirty="0"/>
              <a:t>Елена Павловна -завуч, языковед,</a:t>
            </a:r>
          </a:p>
          <a:p>
            <a:r>
              <a:rPr lang="ru-RU" sz="2000" b="1" dirty="0" err="1"/>
              <a:t>Табукова</a:t>
            </a:r>
            <a:r>
              <a:rPr lang="ru-RU" sz="2000" b="1" dirty="0"/>
              <a:t> Мария Григорьевна -учитель русского языка и литературы</a:t>
            </a:r>
          </a:p>
          <a:p>
            <a:r>
              <a:rPr lang="ru-RU" sz="2000" b="1" dirty="0" err="1" smtClean="0"/>
              <a:t>УшаковаЕвгения,Филиппова</a:t>
            </a:r>
            <a:r>
              <a:rPr lang="ru-RU" sz="2000" b="1" dirty="0"/>
              <a:t> </a:t>
            </a:r>
            <a:r>
              <a:rPr lang="en-US" sz="2000" b="1" dirty="0"/>
              <a:t>B</a:t>
            </a:r>
            <a:r>
              <a:rPr lang="ru-RU" sz="2000" b="1" dirty="0"/>
              <a:t>.</a:t>
            </a:r>
            <a:r>
              <a:rPr lang="en-US" sz="2000" b="1" dirty="0"/>
              <a:t>C</a:t>
            </a:r>
            <a:r>
              <a:rPr lang="ru-RU" sz="2000" b="1" dirty="0" smtClean="0"/>
              <a:t>.,</a:t>
            </a:r>
            <a:r>
              <a:rPr lang="ru-RU" sz="2000" b="1" dirty="0" err="1" smtClean="0"/>
              <a:t>ФедороваМ</a:t>
            </a:r>
            <a:r>
              <a:rPr lang="ru-RU" sz="2000" b="1" dirty="0"/>
              <a:t>,                                               </a:t>
            </a:r>
            <a:r>
              <a:rPr lang="ru-RU" sz="2000" b="1" dirty="0" err="1" smtClean="0"/>
              <a:t>Шарова</a:t>
            </a:r>
            <a:r>
              <a:rPr lang="ru-RU" sz="2000" b="1" dirty="0" smtClean="0"/>
              <a:t> Ольга Александровна -учитель немецкого языка,</a:t>
            </a:r>
          </a:p>
          <a:p>
            <a:r>
              <a:rPr lang="ru-RU" sz="2000" b="1" dirty="0" smtClean="0"/>
              <a:t>Шурыгина </a:t>
            </a:r>
            <a:r>
              <a:rPr lang="ru-RU" sz="2000" b="1" dirty="0"/>
              <a:t>Александра Михайловна- </a:t>
            </a:r>
            <a:r>
              <a:rPr lang="ru-RU" sz="2000" b="1" dirty="0" smtClean="0"/>
              <a:t>математика</a:t>
            </a:r>
          </a:p>
          <a:p>
            <a:endParaRPr lang="ru-RU" sz="2000" b="1" dirty="0" smtClean="0"/>
          </a:p>
          <a:p>
            <a:pPr algn="ctr"/>
            <a:r>
              <a:rPr lang="ru-RU" sz="2800" b="1" dirty="0" smtClean="0"/>
              <a:t>СПАСИБО ВАМ, УЧИТЕЛЬНИЦЫ  НАШИ!</a:t>
            </a:r>
          </a:p>
          <a:p>
            <a:pPr algn="ctr"/>
            <a:r>
              <a:rPr lang="ru-RU" sz="2800" b="1" dirty="0" smtClean="0"/>
              <a:t>Мел и доска были вашим оружием!</a:t>
            </a:r>
            <a:endParaRPr lang="ru-RU" sz="2800" b="1" dirty="0"/>
          </a:p>
        </p:txBody>
      </p:sp>
      <p:pic>
        <p:nvPicPr>
          <p:cNvPr id="6" name="Picture 2" descr="C:\Users\ch1\Desktop\loloto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31" y="146403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26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ch1\Documents\2. МУЗЕЙ\14. УЧИТЕЛЯ-ВЕТЕРАНЫ и женщины\женщины-учителя-ветераны\EOXc3EOcY6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864" y="412653"/>
            <a:ext cx="7780420" cy="603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ch1\Desktop\УЧИТЕЛЯ фронт\snimok-ekrana-2025-01-10-1045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708" y="576635"/>
            <a:ext cx="1361534" cy="181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62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ch1\Documents\ПЕНСИОНЕРЫ\Хроленко Раиса Петровна\P10109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905" y="2081182"/>
            <a:ext cx="6144501" cy="460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07895" y="316"/>
            <a:ext cx="7448704" cy="23083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  ХРОЛЕНКО РАИСА ПЕТРОВНА</a:t>
            </a:r>
          </a:p>
          <a:p>
            <a:pPr algn="ctr"/>
            <a:r>
              <a:rPr lang="ru-RU" sz="3200" b="1" dirty="0" smtClean="0"/>
              <a:t>ПЕРВЫЙ БИБЛИОТЕКАРЬ ШКОЛЫ</a:t>
            </a:r>
          </a:p>
          <a:p>
            <a:pPr algn="ctr"/>
            <a:r>
              <a:rPr lang="ru-RU" sz="3600" b="1" dirty="0" smtClean="0"/>
              <a:t>Награждена медалью «За доблестный труд в годы ВО войны»</a:t>
            </a:r>
          </a:p>
        </p:txBody>
      </p:sp>
    </p:spTree>
    <p:extLst>
      <p:ext uri="{BB962C8B-B14F-4D97-AF65-F5344CB8AC3E}">
        <p14:creationId xmlns:p14="http://schemas.microsoft.com/office/powerpoint/2010/main" val="85652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94355" y="884488"/>
            <a:ext cx="786224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УЧИТЕЛЯ.  1973 ГОД.</a:t>
            </a:r>
            <a:endParaRPr lang="ru-RU" sz="2800" b="1" dirty="0"/>
          </a:p>
        </p:txBody>
      </p:sp>
      <p:pic>
        <p:nvPicPr>
          <p:cNvPr id="6" name="Picture 2" descr="C:\Users\ch1\Desktop\loloto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31" y="146403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h1\Documents\ПЕНСИОНЕРЫ\УЧИТЕЛЯ 1973 ГОД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923" y="1407708"/>
            <a:ext cx="7254540" cy="503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60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94355" y="884488"/>
            <a:ext cx="786224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УЧИТЕЛЯ.  1980 ГОД.</a:t>
            </a:r>
            <a:endParaRPr lang="ru-RU" sz="2800" b="1" dirty="0"/>
          </a:p>
        </p:txBody>
      </p:sp>
      <p:pic>
        <p:nvPicPr>
          <p:cNvPr id="6" name="Picture 2" descr="C:\Users\ch1\Desktop\loloto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31" y="146403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ch1\Desktop\16-02-2024_06-41-58\IMG-20240215-WA003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641" y="1684421"/>
            <a:ext cx="8243554" cy="4837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881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24185" y="1258724"/>
            <a:ext cx="3856111" cy="526297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КОРМАЧЕВА ЕКАТЕРИНА ГРИГОРЬЕВНА 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(1924-1995 </a:t>
            </a: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учитель начальных классов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«Отличник народного просвещения»</a:t>
            </a:r>
          </a:p>
          <a:p>
            <a:pPr algn="ctr"/>
            <a:r>
              <a:rPr lang="ru-RU" sz="2400" b="1" dirty="0" smtClean="0">
                <a:latin typeface="Arial Black" panose="020B0A04020102020204" pitchFamily="34" charset="0"/>
              </a:rPr>
              <a:t>сержант</a:t>
            </a:r>
          </a:p>
          <a:p>
            <a:pPr algn="ctr"/>
            <a:r>
              <a:rPr lang="ru-RU" sz="2800" b="1" dirty="0" smtClean="0">
                <a:latin typeface="Arial Black" panose="020B0A04020102020204" pitchFamily="34" charset="0"/>
              </a:rPr>
              <a:t>1942-1945</a:t>
            </a:r>
          </a:p>
          <a:p>
            <a:pPr algn="ctr"/>
            <a:r>
              <a:rPr lang="ru-RU" sz="2800" b="1" dirty="0" smtClean="0">
                <a:latin typeface="Arial Black" panose="020B0A04020102020204" pitchFamily="34" charset="0"/>
              </a:rPr>
              <a:t>85 отд. зенитного артдивизиона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722" y="1079161"/>
            <a:ext cx="4053712" cy="5404949"/>
          </a:xfrm>
          <a:prstGeom prst="rect">
            <a:avLst/>
          </a:prstGeom>
        </p:spPr>
      </p:pic>
      <p:pic>
        <p:nvPicPr>
          <p:cNvPr id="11" name="Picture 2" descr="C:\Users\ch1\Desktop\loloto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722" y="219907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31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h1\Desktop\УЧИТЕЛЯ фронт\УЧИТЕЛЯ-ВЕТЕРАНЫ 10х14\10х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374" y="219239"/>
            <a:ext cx="7812889" cy="537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55379" y="5789630"/>
            <a:ext cx="8718884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МАТЕРИАЛ  </a:t>
            </a:r>
            <a:r>
              <a:rPr lang="ru-RU" sz="2000" b="1" i="1" dirty="0"/>
              <a:t>ПОДГОТОВИЛА </a:t>
            </a:r>
            <a:r>
              <a:rPr lang="ru-RU" sz="2400" b="1" i="1" dirty="0"/>
              <a:t>Чеботарева </a:t>
            </a:r>
            <a:r>
              <a:rPr lang="ru-RU" sz="2400" b="1" i="1" dirty="0" smtClean="0"/>
              <a:t>Наталья Николаевна</a:t>
            </a:r>
            <a:endParaRPr lang="ru-RU" sz="2000" b="1" i="1" dirty="0" smtClean="0"/>
          </a:p>
          <a:p>
            <a:pPr algn="ctr"/>
            <a:r>
              <a:rPr lang="ru-RU" sz="2400" b="1" i="1" dirty="0" smtClean="0"/>
              <a:t>МБОУ </a:t>
            </a:r>
            <a:r>
              <a:rPr lang="ru-RU" sz="2400" b="1" i="1" dirty="0" smtClean="0"/>
              <a:t>«Рыбно-Слободская  гимназия №1</a:t>
            </a:r>
            <a:r>
              <a:rPr lang="ru-RU" sz="2400" b="1" i="1" dirty="0" smtClean="0"/>
              <a:t>».</a:t>
            </a:r>
            <a:r>
              <a:rPr lang="ru-RU" sz="2000" b="1" i="1" dirty="0" smtClean="0"/>
              <a:t>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329886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93509" y="1421354"/>
            <a:ext cx="3886787" cy="52014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КОРМАЧЕВА ЕКАТЕРИНА ГРИГОРЬЕВНА  </a:t>
            </a:r>
          </a:p>
          <a:p>
            <a:pPr algn="ctr"/>
            <a:r>
              <a:rPr lang="ru-RU" sz="3200" b="1" dirty="0" smtClean="0">
                <a:latin typeface="Arial Black" panose="020B0A04020102020204" pitchFamily="34" charset="0"/>
              </a:rPr>
              <a:t>Награды:</a:t>
            </a:r>
          </a:p>
          <a:p>
            <a:pPr algn="ctr"/>
            <a:r>
              <a:rPr lang="ru-RU" sz="3200" b="1" dirty="0" smtClean="0">
                <a:latin typeface="Arial Black" panose="020B0A04020102020204" pitchFamily="34" charset="0"/>
              </a:rPr>
              <a:t>ордена Отечественной войны П степени, медаль  Жукова и др.</a:t>
            </a:r>
          </a:p>
          <a:p>
            <a:pPr algn="ctr"/>
            <a:endParaRPr lang="ru-RU" sz="2800" b="1" dirty="0" smtClean="0">
              <a:latin typeface="Arial Black" panose="020B0A04020102020204" pitchFamily="34" charset="0"/>
            </a:endParaRPr>
          </a:p>
        </p:txBody>
      </p:sp>
      <p:pic>
        <p:nvPicPr>
          <p:cNvPr id="11" name="Picture 2" descr="C:\Users\ch1\Desktop\loloto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722" y="219907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ch1\Documents\2. МУЗЕЙ\14. УЧИТЕЛЯ-ВЕТЕРАНЫ и женщины\женщины-учителя-ветераны\_xvpttcrigejabqrnej cxktmllghhixsfsizmlr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609" y="1370263"/>
            <a:ext cx="36449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39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9" y="884488"/>
            <a:ext cx="2379194" cy="31722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286" y="4273066"/>
            <a:ext cx="3018973" cy="22642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825" y="884488"/>
            <a:ext cx="2351315" cy="31350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4387060"/>
            <a:ext cx="4532086" cy="28493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361" y="267635"/>
            <a:ext cx="3624943" cy="48332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65470" y="331710"/>
            <a:ext cx="822878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СЕМЬЯ КОРМАЧЕВЫХ – </a:t>
            </a:r>
            <a:r>
              <a:rPr lang="ru-RU" sz="2000" b="1" dirty="0" smtClean="0"/>
              <a:t>УЧИТЕЛЕЙ РЫБНО-СЛОБОДСКОЙ ШКОЛЫ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78863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714" y="978886"/>
            <a:ext cx="7478104" cy="5608578"/>
          </a:xfrm>
          <a:prstGeom prst="rect">
            <a:avLst/>
          </a:prstGeom>
        </p:spPr>
      </p:pic>
      <p:pic>
        <p:nvPicPr>
          <p:cNvPr id="7" name="Picture 2" descr="C:\Users\ch1\Desktop\loloto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722" y="219907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84714" y="978886"/>
            <a:ext cx="744192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 центре фото, в первом ряду -СЕМЬЯ КОРМАЧЕВЫХ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46087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51536" y="1235673"/>
            <a:ext cx="4567237" cy="480131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ДЮДИНА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МАРИЯ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ФЕДОРОВНА </a:t>
            </a:r>
            <a:r>
              <a:rPr lang="ru-RU" sz="1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1920-1994).</a:t>
            </a:r>
            <a:endParaRPr lang="ru-RU" sz="16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endParaRPr lang="ru-RU" sz="12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УЧИТЕЛЬ НЕМЕЦКОГО ЯЗЫКА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________________</a:t>
            </a:r>
            <a:endParaRPr lang="ru-RU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800" b="1" dirty="0" smtClean="0">
                <a:latin typeface="Arial Black" panose="020B0A04020102020204" pitchFamily="34" charset="0"/>
              </a:rPr>
              <a:t>С </a:t>
            </a:r>
            <a:r>
              <a:rPr lang="ru-RU" sz="2800" b="1" dirty="0">
                <a:latin typeface="Arial Black" panose="020B0A04020102020204" pitchFamily="34" charset="0"/>
              </a:rPr>
              <a:t>1942 </a:t>
            </a:r>
            <a:r>
              <a:rPr lang="ru-RU" sz="2800" b="1" dirty="0" smtClean="0">
                <a:latin typeface="Arial Black" panose="020B0A04020102020204" pitchFamily="34" charset="0"/>
              </a:rPr>
              <a:t>года </a:t>
            </a:r>
            <a:r>
              <a:rPr lang="ru-RU" sz="2400" b="1" dirty="0" smtClean="0">
                <a:latin typeface="Arial Black" panose="020B0A04020102020204" pitchFamily="34" charset="0"/>
              </a:rPr>
              <a:t>на </a:t>
            </a:r>
            <a:r>
              <a:rPr lang="ru-RU" sz="2400" b="1" dirty="0">
                <a:latin typeface="Arial Black" panose="020B0A04020102020204" pitchFamily="34" charset="0"/>
              </a:rPr>
              <a:t>Воронежском фронте </a:t>
            </a:r>
            <a:endParaRPr lang="ru-RU" sz="2400" b="1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400" b="1" dirty="0" smtClean="0">
                <a:latin typeface="Arial Black" panose="020B0A04020102020204" pitchFamily="34" charset="0"/>
              </a:rPr>
              <a:t>Участник Курской битвы </a:t>
            </a:r>
            <a:r>
              <a:rPr lang="ru-RU" sz="2400" b="1" dirty="0">
                <a:latin typeface="Arial Black" panose="020B0A04020102020204" pitchFamily="34" charset="0"/>
              </a:rPr>
              <a:t>Р</a:t>
            </a:r>
            <a:r>
              <a:rPr lang="ru-RU" sz="2400" b="1" dirty="0" smtClean="0">
                <a:latin typeface="Arial Black" panose="020B0A04020102020204" pitchFamily="34" charset="0"/>
              </a:rPr>
              <a:t>уководила</a:t>
            </a:r>
            <a:r>
              <a:rPr lang="ru-RU" sz="2400" b="1" dirty="0">
                <a:latin typeface="Arial Black" panose="020B0A04020102020204" pitchFamily="34" charset="0"/>
              </a:rPr>
              <a:t> секретным </a:t>
            </a:r>
            <a:r>
              <a:rPr lang="ru-RU" sz="2400" b="1" dirty="0" smtClean="0">
                <a:latin typeface="Arial Black" panose="020B0A04020102020204" pitchFamily="34" charset="0"/>
              </a:rPr>
              <a:t>делопроизводством Переводчица</a:t>
            </a:r>
          </a:p>
          <a:p>
            <a:pPr algn="ctr"/>
            <a:r>
              <a:rPr lang="ru-RU" sz="2400" b="1" dirty="0" smtClean="0">
                <a:latin typeface="Arial Black" panose="020B0A04020102020204" pitchFamily="34" charset="0"/>
              </a:rPr>
              <a:t> </a:t>
            </a:r>
            <a:endParaRPr lang="ru-RU" sz="2400" b="1" dirty="0"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78" y="1235673"/>
            <a:ext cx="3986259" cy="5194216"/>
          </a:xfrm>
          <a:prstGeom prst="rect">
            <a:avLst/>
          </a:prstGeom>
        </p:spPr>
      </p:pic>
      <p:pic>
        <p:nvPicPr>
          <p:cNvPr id="9" name="Picture 2" descr="C:\Users\ch1\Desktop\loloto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187" y="353736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57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ch1\Desktop\loloto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187" y="353736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ch1\Desktop\УЧИТЕЛЯ фронт\УЧИТЕЛЯ-ВЕТЕРАНЫ 10х14\3. Дюдина М.Ф.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645" y="1112715"/>
            <a:ext cx="3942850" cy="551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20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48207" y="1001767"/>
            <a:ext cx="3327085" cy="538609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ЮДИНА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ВЕРА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НИКОЛАЕВНА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учитель начальных классов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(1922-2003)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__________________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b="1" dirty="0">
                <a:latin typeface="Arial Black" panose="020B0A04020102020204" pitchFamily="34" charset="0"/>
              </a:rPr>
              <a:t>1942-1945</a:t>
            </a: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Воевала в войсках ПВО в 4-м отдельном  зенитном дивизионе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561" y="894166"/>
            <a:ext cx="4361023" cy="5806531"/>
          </a:xfrm>
          <a:prstGeom prst="rect">
            <a:avLst/>
          </a:prstGeom>
        </p:spPr>
      </p:pic>
      <p:pic>
        <p:nvPicPr>
          <p:cNvPr id="11" name="Picture 2" descr="C:\Users\ch1\Desktop\loloto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187" y="167373"/>
            <a:ext cx="7773574" cy="75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77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ПОБЕДА  75 лет\1419055-6cc34b47758cb3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4" y="0"/>
            <a:ext cx="9134476" cy="68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41622" y="183620"/>
            <a:ext cx="8078374" cy="5822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ЮДИНА ВЕРА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НИКОЛАЕВНА</a:t>
            </a:r>
          </a:p>
          <a:p>
            <a:pPr algn="just">
              <a:spcAft>
                <a:spcPts val="100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Вера Николаевна Юдина родилась в нашем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селе, успешно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окончила школу. Шла Великая Отечественная война.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Всех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парней проводили на фронт.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1942 году она ушла на фронт.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Вера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была не одна, много таких девушек написали заявления. Их зачислили в войска про­тивовоздушной обороны. </a:t>
            </a:r>
            <a:endParaRPr lang="ru-RU" sz="2400" b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    Служила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Вера в 4-м отдельном дивизионе. Их в от­делении было 12 человек. Девушки ставили воздушные заграждения — аэростаты, защищали города от бомбе­жек. Долгое время находились под Воронежем.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После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г. Воронежа 4-й дивизион перебросили в Саратов.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Девушки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оберегали небо Саратова, а потом подошли к Кие­ву. Зенитчица Юдина воевала до окончания войны. Три года ее жизни были отданы защите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Отечества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.</a:t>
            </a:r>
            <a:endParaRPr lang="ru-RU" sz="20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43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gallery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392</Words>
  <Application>Microsoft Office PowerPoint</Application>
  <PresentationFormat>Произвольный</PresentationFormat>
  <Paragraphs>76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ё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ch1</cp:lastModifiedBy>
  <cp:revision>43</cp:revision>
  <dcterms:created xsi:type="dcterms:W3CDTF">2008-07-16T20:07:37Z</dcterms:created>
  <dcterms:modified xsi:type="dcterms:W3CDTF">2025-12-09T10:58:57Z</dcterms:modified>
</cp:coreProperties>
</file>