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0080625" cy="5670550" type="screen4x3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624" y="-77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/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BD81A50-4816-429F-AEF7-24E98440032F}" type="slidenum">
              <a:t>‹#›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37353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F1359729-1E3C-4E4A-B061-EB7922067D8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7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474" y="358988"/>
            <a:ext cx="9157680" cy="2570649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96370" y="1505041"/>
            <a:ext cx="8568531" cy="1512147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96370" y="3046976"/>
            <a:ext cx="8568531" cy="756073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36D76EDF-A1C3-444C-9667-68E390558A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435" y="4120600"/>
            <a:ext cx="9022159" cy="86948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54435" y="438522"/>
            <a:ext cx="9022159" cy="346281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76E23D9F-38A8-4927-9C9A-7D662CC4C2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441046"/>
            <a:ext cx="2184135" cy="434742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88037" y="441045"/>
            <a:ext cx="6552406" cy="434742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041C7522-ED42-47FC-80B7-354BB0C2B1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435" y="4120600"/>
            <a:ext cx="9022159" cy="86948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435" y="438522"/>
            <a:ext cx="9022159" cy="34628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F2EF6B98-83B7-44C9-94FF-6122411A94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1474" y="358988"/>
            <a:ext cx="9157680" cy="3589636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317" y="4075235"/>
            <a:ext cx="9022159" cy="559494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6317" y="4650615"/>
            <a:ext cx="9022159" cy="34779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DE5BEE9B-754A-4B94-8214-0BA6053A1D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7037" y="438523"/>
            <a:ext cx="4334669" cy="362915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2454" y="438523"/>
            <a:ext cx="4334669" cy="362915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32DF0B32-8BA8-46E9-A25D-32C284C35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435" y="4120600"/>
            <a:ext cx="9022159" cy="869484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9422" y="479109"/>
            <a:ext cx="4334669" cy="655001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28693" y="479109"/>
            <a:ext cx="4334669" cy="655001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69422" y="1197116"/>
            <a:ext cx="4334669" cy="28856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8693" y="1197116"/>
            <a:ext cx="4334669" cy="28856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9DCE8E2F-51E5-43DC-A4F9-578EACA7DE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FC1D4C9F-FA92-4E2C-9F8D-F447E42892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AB633B48-4E98-4CA0-B980-4B8A7213F4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6125" y="441043"/>
            <a:ext cx="3276203" cy="756073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06194" y="1197118"/>
            <a:ext cx="3276203" cy="3477831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9360" y="769091"/>
            <a:ext cx="5100019" cy="390638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460806A9-2AE8-4E46-9AF2-DB621C83E9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7056438" y="358988"/>
            <a:ext cx="2562716" cy="3591348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4144228"/>
            <a:ext cx="9072563" cy="869484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7124691" y="441043"/>
            <a:ext cx="2469753" cy="348227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620D2056-B64D-40C2-B263-CC70A38FCAE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4652" y="360316"/>
            <a:ext cx="6532245" cy="3591348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1474" y="358988"/>
            <a:ext cx="9157680" cy="453644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54435" y="4122344"/>
            <a:ext cx="9022159" cy="869484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4435" y="438522"/>
            <a:ext cx="9022159" cy="346281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4163140" y="5053616"/>
            <a:ext cx="2520156" cy="30190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683296" y="5053616"/>
            <a:ext cx="2520156" cy="30190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203452" y="5053616"/>
            <a:ext cx="504031" cy="30190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fld id="{9FA8D862-272C-4D3A-82B4-B88A600875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r_sloboda/gym1/read-news/315142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47824" y="19120"/>
            <a:ext cx="9001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b="1" dirty="0" smtClean="0">
              <a:hlinkClick r:id="rId3"/>
            </a:endParaRPr>
          </a:p>
          <a:p>
            <a:pPr fontAlgn="base"/>
            <a:r>
              <a:rPr lang="ru-RU" b="1" dirty="0" smtClean="0">
                <a:hlinkClick r:id="rId3"/>
              </a:rPr>
              <a:t>Научный </a:t>
            </a:r>
            <a:r>
              <a:rPr lang="ru-RU" b="1" dirty="0" err="1" smtClean="0">
                <a:hlinkClick r:id="rId3"/>
              </a:rPr>
              <a:t>квест</a:t>
            </a:r>
            <a:endParaRPr lang="ru-RU" b="1" dirty="0" smtClean="0">
              <a:hlinkClick r:id="rId3"/>
            </a:endParaRPr>
          </a:p>
          <a:p>
            <a:pPr fontAlgn="base"/>
            <a:r>
              <a:rPr lang="ru-RU" dirty="0" smtClean="0">
                <a:hlinkClick r:id="rId3"/>
              </a:rPr>
              <a:t>08.02.2023</a:t>
            </a:r>
          </a:p>
          <a:p>
            <a:pPr fontAlgn="base"/>
            <a:endParaRPr lang="ru-RU" dirty="0">
              <a:hlinkClick r:id="rId3"/>
            </a:endParaRPr>
          </a:p>
          <a:p>
            <a:pPr fontAlgn="base"/>
            <a:r>
              <a:rPr lang="ru-RU" dirty="0" smtClean="0">
                <a:hlinkClick r:id="rId3"/>
              </a:rPr>
              <a:t>В </a:t>
            </a:r>
            <a:r>
              <a:rPr lang="ru-RU" dirty="0">
                <a:hlinkClick r:id="rId3"/>
              </a:rPr>
              <a:t>рамках интегрированной предметной недели </a:t>
            </a:r>
            <a:r>
              <a:rPr lang="ru-RU" dirty="0" err="1">
                <a:hlinkClick r:id="rId3"/>
              </a:rPr>
              <a:t>математики,физики</a:t>
            </a:r>
            <a:r>
              <a:rPr lang="ru-RU" dirty="0">
                <a:hlinkClick r:id="rId3"/>
              </a:rPr>
              <a:t> информатики , а также истории и обществознания 7 февраля было проведен  "Научный </a:t>
            </a:r>
            <a:r>
              <a:rPr lang="ru-RU" dirty="0" err="1">
                <a:hlinkClick r:id="rId3"/>
              </a:rPr>
              <a:t>квест</a:t>
            </a:r>
            <a:r>
              <a:rPr lang="ru-RU" dirty="0">
                <a:hlinkClick r:id="rId3"/>
              </a:rPr>
              <a:t>". Команды 5-х - 6-х классов проходили испытания по  станциям, в это время  их сопровождали их научные руководители - ученики 10-х классов. Учащиеся отвечали на разные вопросы по экономике, решали ребусы по математике, учились строить </a:t>
            </a:r>
            <a:r>
              <a:rPr lang="ru-RU" dirty="0" err="1">
                <a:hlinkClick r:id="rId3"/>
              </a:rPr>
              <a:t>Танграм</a:t>
            </a:r>
            <a:r>
              <a:rPr lang="ru-RU" dirty="0">
                <a:hlinkClick r:id="rId3"/>
              </a:rPr>
              <a:t>, своими глазами увидели  физические фокусы, участвовали в исторической игре "Я помню, я горжусь".</a:t>
            </a:r>
          </a:p>
          <a:p>
            <a:pPr fontAlgn="base"/>
            <a:r>
              <a:rPr lang="ru-RU" dirty="0">
                <a:hlinkClick r:id="rId3"/>
              </a:rPr>
              <a:t>Все участники </a:t>
            </a:r>
            <a:r>
              <a:rPr lang="ru-RU" dirty="0" err="1">
                <a:hlinkClick r:id="rId3"/>
              </a:rPr>
              <a:t>квеста</a:t>
            </a:r>
            <a:r>
              <a:rPr lang="ru-RU" dirty="0">
                <a:hlinkClick r:id="rId3"/>
              </a:rPr>
              <a:t> после его окончания были награждены сладким пирогом и чаем. </a:t>
            </a:r>
            <a:r>
              <a:rPr lang="ru-RU" dirty="0" err="1">
                <a:hlinkClick r:id="rId3"/>
              </a:rPr>
              <a:t>Квест</a:t>
            </a:r>
            <a:r>
              <a:rPr lang="ru-RU" dirty="0">
                <a:hlinkClick r:id="rId3"/>
              </a:rPr>
              <a:t> удался!.</a:t>
            </a:r>
          </a:p>
          <a:p>
            <a:pPr fontAlgn="base"/>
            <a:r>
              <a:rPr lang="ru-RU" dirty="0">
                <a:hlinkClick r:id="rId3"/>
              </a:rPr>
              <a:t>7февраль </a:t>
            </a:r>
            <a:r>
              <a:rPr lang="ru-RU" dirty="0" err="1">
                <a:hlinkClick r:id="rId3"/>
              </a:rPr>
              <a:t>көнне</a:t>
            </a:r>
            <a:r>
              <a:rPr lang="ru-RU" dirty="0">
                <a:hlinkClick r:id="rId3"/>
              </a:rPr>
              <a:t> математика, физика, информатика, </a:t>
            </a:r>
            <a:r>
              <a:rPr lang="ru-RU" dirty="0" err="1">
                <a:hlinkClick r:id="rId3"/>
              </a:rPr>
              <a:t>тарих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һәм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җәмгыять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белеме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атналыгы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кысаларында</a:t>
            </a:r>
            <a:r>
              <a:rPr lang="ru-RU" dirty="0">
                <a:hlinkClick r:id="rId3"/>
              </a:rPr>
              <a:t> 5-6нчы </a:t>
            </a:r>
            <a:r>
              <a:rPr lang="ru-RU" dirty="0" err="1">
                <a:hlinkClick r:id="rId3"/>
              </a:rPr>
              <a:t>сыйныфларда</a:t>
            </a:r>
            <a:r>
              <a:rPr lang="ru-RU" dirty="0">
                <a:hlinkClick r:id="rId3"/>
              </a:rPr>
              <a:t> «</a:t>
            </a:r>
            <a:r>
              <a:rPr lang="ru-RU" dirty="0" err="1">
                <a:hlinkClick r:id="rId3"/>
              </a:rPr>
              <a:t>Фәнни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квест</a:t>
            </a:r>
            <a:r>
              <a:rPr lang="ru-RU" dirty="0">
                <a:hlinkClick r:id="rId3"/>
              </a:rPr>
              <a:t>» </a:t>
            </a:r>
            <a:r>
              <a:rPr lang="ru-RU" dirty="0" err="1">
                <a:hlinkClick r:id="rId3"/>
              </a:rPr>
              <a:t>үткәрелде</a:t>
            </a:r>
            <a:r>
              <a:rPr lang="ru-RU" dirty="0">
                <a:hlinkClick r:id="rId3"/>
              </a:rPr>
              <a:t>. </a:t>
            </a:r>
          </a:p>
        </p:txBody>
      </p:sp>
      <p:pic>
        <p:nvPicPr>
          <p:cNvPr id="1026" name="Picture 2" descr="https://t95431z.sch.obrazovanie33.ru/upload/site_files/1z/04d32f55a0142c0ebd9b51bbe886e22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88" y="-693117"/>
            <a:ext cx="4464496" cy="28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du.tatar.ru/upload/storage/org1747/images/WhatsApp%20Image%202023-02-07%20at%2019_32_3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360" y="387003"/>
            <a:ext cx="4208276" cy="352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du.tatar.ru/upload/storage/org1747/images/WhatsApp%20Image%202023-02-07%20at%2020_14_0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97" y="1323107"/>
            <a:ext cx="499255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199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20</Words>
  <Application>Microsoft Office PowerPoint</Application>
  <PresentationFormat>Экран (4:3)</PresentationFormat>
  <Paragraphs>7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Аспект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Марат</cp:lastModifiedBy>
  <cp:revision>1</cp:revision>
  <dcterms:created xsi:type="dcterms:W3CDTF">2017-10-20T23:41:18Z</dcterms:created>
  <dcterms:modified xsi:type="dcterms:W3CDTF">2023-05-11T10:00:10Z</dcterms:modified>
</cp:coreProperties>
</file>