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10080625" cy="5670550"/>
  <p:notesSz cx="7772400" cy="10058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624" y="-77"/>
      </p:cViewPr>
      <p:guideLst>
        <p:guide orient="horz" pos="1786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/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/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CBD81A50-4816-429F-AEF7-24E98440032F}" type="slidenum">
              <a:t>‹#›</a:t>
            </a:fld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37353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F1359729-1E3C-4E4A-B061-EB7922067D8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77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en-US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474" y="358988"/>
            <a:ext cx="9157680" cy="2570649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96370" y="1505041"/>
            <a:ext cx="8568531" cy="1512147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96370" y="3046976"/>
            <a:ext cx="8568531" cy="756073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36D76EDF-A1C3-444C-9667-68E390558A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435" y="4120600"/>
            <a:ext cx="9022159" cy="869484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54435" y="438522"/>
            <a:ext cx="9022159" cy="3462816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76E23D9F-38A8-4927-9C9A-7D662CC4C2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453" y="441046"/>
            <a:ext cx="2184135" cy="434742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88037" y="441045"/>
            <a:ext cx="6552406" cy="434742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041C7522-ED42-47FC-80B7-354BB0C2B1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435" y="4120600"/>
            <a:ext cx="9022159" cy="869484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435" y="438522"/>
            <a:ext cx="9022159" cy="34628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F2EF6B98-83B7-44C9-94FF-6122411A94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1474" y="358988"/>
            <a:ext cx="9157680" cy="3589636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317" y="4075235"/>
            <a:ext cx="9022159" cy="559494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6317" y="4650615"/>
            <a:ext cx="9022159" cy="34779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DE5BEE9B-754A-4B94-8214-0BA6053A1D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7037" y="438523"/>
            <a:ext cx="4334669" cy="362915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42454" y="438523"/>
            <a:ext cx="4334669" cy="362915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32DF0B32-8BA8-46E9-A25D-32C284C35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435" y="4120600"/>
            <a:ext cx="9022159" cy="869484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9422" y="479109"/>
            <a:ext cx="4334669" cy="655001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128693" y="479109"/>
            <a:ext cx="4334669" cy="655001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69422" y="1197116"/>
            <a:ext cx="4334669" cy="28856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8693" y="1197116"/>
            <a:ext cx="4334669" cy="28856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9DCE8E2F-51E5-43DC-A4F9-578EACA7DE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FC1D4C9F-FA92-4E2C-9F8D-F447E42892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AB633B48-4E98-4CA0-B980-4B8A7213F4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6125" y="441043"/>
            <a:ext cx="3276203" cy="756073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06194" y="1197118"/>
            <a:ext cx="3276203" cy="3477831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9360" y="769091"/>
            <a:ext cx="5100019" cy="390638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460806A9-2AE8-4E46-9AF2-DB621C83E9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7056438" y="358988"/>
            <a:ext cx="2562716" cy="3591348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4144228"/>
            <a:ext cx="9072563" cy="869484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7124691" y="441043"/>
            <a:ext cx="2469753" cy="348227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620D2056-B64D-40C2-B263-CC70A38FCAE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4652" y="360316"/>
            <a:ext cx="6532245" cy="3591348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6021" y="272187"/>
            <a:ext cx="9405998" cy="512385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1474" y="358988"/>
            <a:ext cx="9157680" cy="453644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54435" y="4122344"/>
            <a:ext cx="9022159" cy="869484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54435" y="438522"/>
            <a:ext cx="9022159" cy="3462816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4163140" y="5053616"/>
            <a:ext cx="2520156" cy="30190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lvl="0"/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683296" y="5053616"/>
            <a:ext cx="2520156" cy="30190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lv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9203452" y="5053616"/>
            <a:ext cx="504031" cy="30190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lvl="0"/>
            <a:fld id="{9FA8D862-272C-4D3A-82B4-B88A600875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du.tatar.ru/r_sloboda/gym1/read-news/313889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95431z.sch.obrazovanie33.ru/upload/site_files/1z/04d32f55a0142c0ebd9b51bbe886e2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288" y="-693117"/>
            <a:ext cx="4464496" cy="28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9792" y="1035075"/>
            <a:ext cx="94330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>
                <a:hlinkClick r:id="rId4"/>
              </a:rPr>
              <a:t>В рамках интегрированной предметной недели 24 января учащиеся 5-х классов совершили «Путешествие в мир наук» во вторник. Ребята окунулись в «Интересный мир биологии», где под руководством опытных десятиклассников смогли рассмотреть под микроскопом самые маленькие клетки, снять электрокардиограмму и узнать многое интересного.  Затем учащиеся увидели «Химические чудеса», когда перед глазами, вдруг, откуда ни возьмись, возникали клубы дыма и непонятные объекты! На то они и чудеса!! А еще ребята смогли увидеть на карте  России не только реки, города и горы, но центры народных промыслов: хохлома, гжель, палех, </a:t>
            </a:r>
            <a:r>
              <a:rPr lang="ru-RU" sz="1600" dirty="0" err="1">
                <a:hlinkClick r:id="rId4"/>
              </a:rPr>
              <a:t>павло</a:t>
            </a:r>
            <a:r>
              <a:rPr lang="ru-RU" sz="1600" dirty="0">
                <a:hlinkClick r:id="rId4"/>
              </a:rPr>
              <a:t>-посадские платки, </a:t>
            </a:r>
            <a:r>
              <a:rPr lang="ru-RU" sz="1600" dirty="0" err="1">
                <a:hlinkClick r:id="rId4"/>
              </a:rPr>
              <a:t>кукморские</a:t>
            </a:r>
            <a:r>
              <a:rPr lang="ru-RU" sz="1600" dirty="0">
                <a:hlinkClick r:id="rId4"/>
              </a:rPr>
              <a:t> валенки и много другое ребята смогли увидеть, потрогать и примерить .</a:t>
            </a:r>
          </a:p>
          <a:p>
            <a:pPr fontAlgn="base"/>
            <a:r>
              <a:rPr lang="ru-RU" sz="1600" dirty="0">
                <a:hlinkClick r:id="rId4"/>
              </a:rPr>
              <a:t>24нче </a:t>
            </a:r>
            <a:r>
              <a:rPr lang="ru-RU" sz="1600" dirty="0" err="1">
                <a:hlinkClick r:id="rId4"/>
              </a:rPr>
              <a:t>гыйнвар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көнне</a:t>
            </a:r>
            <a:r>
              <a:rPr lang="ru-RU" sz="1600" dirty="0">
                <a:hlinkClick r:id="rId4"/>
              </a:rPr>
              <a:t> рус  теле </a:t>
            </a:r>
            <a:r>
              <a:rPr lang="ru-RU" sz="1600" dirty="0" err="1">
                <a:hlinkClick r:id="rId4"/>
              </a:rPr>
              <a:t>һәм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әдәбияты</a:t>
            </a:r>
            <a:r>
              <a:rPr lang="ru-RU" sz="1600" dirty="0">
                <a:hlinkClick r:id="rId4"/>
              </a:rPr>
              <a:t>, химия, биология, география </a:t>
            </a:r>
            <a:r>
              <a:rPr lang="ru-RU" sz="1600" dirty="0" err="1">
                <a:hlinkClick r:id="rId4"/>
              </a:rPr>
              <a:t>атналыгы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кысаларында</a:t>
            </a:r>
            <a:r>
              <a:rPr lang="ru-RU" sz="1600" dirty="0">
                <a:hlinkClick r:id="rId4"/>
              </a:rPr>
              <a:t> 5нче </a:t>
            </a:r>
            <a:r>
              <a:rPr lang="ru-RU" sz="1600" dirty="0" err="1">
                <a:hlinkClick r:id="rId4"/>
              </a:rPr>
              <a:t>сыйныф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укучылары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Фәннәр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дөньясына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сәяхәт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иттеләр</a:t>
            </a:r>
            <a:r>
              <a:rPr lang="ru-RU" sz="1600" dirty="0">
                <a:hlinkClick r:id="rId4"/>
              </a:rPr>
              <a:t>. Биология </a:t>
            </a:r>
            <a:r>
              <a:rPr lang="ru-RU" sz="1600" dirty="0" err="1">
                <a:hlinkClick r:id="rId4"/>
              </a:rPr>
              <a:t>дөньясында</a:t>
            </a:r>
            <a:r>
              <a:rPr lang="ru-RU" sz="1600" dirty="0">
                <a:hlinkClick r:id="rId4"/>
              </a:rPr>
              <a:t> 10нчы </a:t>
            </a:r>
            <a:r>
              <a:rPr lang="ru-RU" sz="1600" dirty="0" err="1">
                <a:hlinkClick r:id="rId4"/>
              </a:rPr>
              <a:t>сыйныф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укучылары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җитәкчелегендә</a:t>
            </a:r>
            <a:r>
              <a:rPr lang="ru-RU" sz="1600" dirty="0">
                <a:hlinkClick r:id="rId4"/>
              </a:rPr>
              <a:t> микроскоп </a:t>
            </a:r>
            <a:r>
              <a:rPr lang="ru-RU" sz="1600" dirty="0" err="1">
                <a:hlinkClick r:id="rId4"/>
              </a:rPr>
              <a:t>аркылы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вак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күзәнәкләрне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карадылар</a:t>
            </a:r>
            <a:r>
              <a:rPr lang="ru-RU" sz="1600" dirty="0">
                <a:hlinkClick r:id="rId4"/>
              </a:rPr>
              <a:t>, электрокардиограмма </a:t>
            </a:r>
            <a:r>
              <a:rPr lang="ru-RU" sz="1600" dirty="0" err="1">
                <a:hlinkClick r:id="rId4"/>
              </a:rPr>
              <a:t>төшерделәр</a:t>
            </a:r>
            <a:r>
              <a:rPr lang="ru-RU" sz="1600" dirty="0">
                <a:hlinkClick r:id="rId4"/>
              </a:rPr>
              <a:t>. Химик </a:t>
            </a:r>
            <a:r>
              <a:rPr lang="ru-RU" sz="1600" dirty="0" err="1">
                <a:hlinkClick r:id="rId4"/>
              </a:rPr>
              <a:t>могҗизаларны</a:t>
            </a:r>
            <a:r>
              <a:rPr lang="ru-RU" sz="1600" dirty="0">
                <a:hlinkClick r:id="rId4"/>
              </a:rPr>
              <a:t> 11нче </a:t>
            </a:r>
            <a:r>
              <a:rPr lang="ru-RU" sz="1600" dirty="0" err="1">
                <a:hlinkClick r:id="rId4"/>
              </a:rPr>
              <a:t>сыйныф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укучылары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җитәкчелегендә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тәҗрибәләр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аркылы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күзәттеләр</a:t>
            </a:r>
            <a:r>
              <a:rPr lang="ru-RU" sz="1600" dirty="0">
                <a:hlinkClick r:id="rId4"/>
              </a:rPr>
              <a:t>.  </a:t>
            </a:r>
            <a:r>
              <a:rPr lang="ru-RU" sz="1600" dirty="0" err="1">
                <a:hlinkClick r:id="rId4"/>
              </a:rPr>
              <a:t>Халык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кәсепләре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үзәкләрен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географик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картада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күрделәр</a:t>
            </a:r>
            <a:r>
              <a:rPr lang="ru-RU" sz="1600" dirty="0">
                <a:hlinkClick r:id="rId4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du.tatar.ru/upload/storage/org1747/images/IMG-20230128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40" y="891059"/>
            <a:ext cx="3792421" cy="284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du.tatar.ru/upload/storage/org1747/images/IMG-20230128-WA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352" y="410530"/>
            <a:ext cx="3600400" cy="480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199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du.tatar.ru/upload/storage/org1747/images/IMG-20230128-WA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72" y="531019"/>
            <a:ext cx="705678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0321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</TotalTime>
  <Words>48</Words>
  <Application>Microsoft Office PowerPoint</Application>
  <PresentationFormat>Произвольный</PresentationFormat>
  <Paragraphs>2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Аспект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Марат</dc:creator>
  <cp:lastModifiedBy>Марат</cp:lastModifiedBy>
  <cp:revision>2</cp:revision>
  <dcterms:created xsi:type="dcterms:W3CDTF">2017-10-20T23:41:18Z</dcterms:created>
  <dcterms:modified xsi:type="dcterms:W3CDTF">2023-05-11T10:05:24Z</dcterms:modified>
</cp:coreProperties>
</file>