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52" r:id="rId2"/>
  </p:sldMasterIdLst>
  <p:notesMasterIdLst>
    <p:notesMasterId r:id="rId98"/>
  </p:notesMasterIdLst>
  <p:sldIdLst>
    <p:sldId id="256" r:id="rId3"/>
    <p:sldId id="366" r:id="rId4"/>
    <p:sldId id="338" r:id="rId5"/>
    <p:sldId id="349" r:id="rId6"/>
    <p:sldId id="357" r:id="rId7"/>
    <p:sldId id="259" r:id="rId8"/>
    <p:sldId id="293" r:id="rId9"/>
    <p:sldId id="294" r:id="rId10"/>
    <p:sldId id="260" r:id="rId11"/>
    <p:sldId id="262" r:id="rId12"/>
    <p:sldId id="299" r:id="rId13"/>
    <p:sldId id="296" r:id="rId14"/>
    <p:sldId id="297" r:id="rId15"/>
    <p:sldId id="298" r:id="rId16"/>
    <p:sldId id="263" r:id="rId17"/>
    <p:sldId id="300" r:id="rId18"/>
    <p:sldId id="301" r:id="rId19"/>
    <p:sldId id="302" r:id="rId20"/>
    <p:sldId id="267" r:id="rId21"/>
    <p:sldId id="303" r:id="rId22"/>
    <p:sldId id="264" r:id="rId23"/>
    <p:sldId id="304" r:id="rId24"/>
    <p:sldId id="266" r:id="rId25"/>
    <p:sldId id="305" r:id="rId26"/>
    <p:sldId id="306" r:id="rId27"/>
    <p:sldId id="307" r:id="rId28"/>
    <p:sldId id="308" r:id="rId29"/>
    <p:sldId id="309" r:id="rId30"/>
    <p:sldId id="269" r:id="rId31"/>
    <p:sldId id="310" r:id="rId32"/>
    <p:sldId id="285" r:id="rId33"/>
    <p:sldId id="311" r:id="rId34"/>
    <p:sldId id="312" r:id="rId35"/>
    <p:sldId id="276" r:id="rId36"/>
    <p:sldId id="314" r:id="rId37"/>
    <p:sldId id="315" r:id="rId38"/>
    <p:sldId id="272" r:id="rId39"/>
    <p:sldId id="316" r:id="rId40"/>
    <p:sldId id="270" r:id="rId41"/>
    <p:sldId id="317" r:id="rId42"/>
    <p:sldId id="318" r:id="rId43"/>
    <p:sldId id="274" r:id="rId44"/>
    <p:sldId id="319" r:id="rId45"/>
    <p:sldId id="320" r:id="rId46"/>
    <p:sldId id="321" r:id="rId47"/>
    <p:sldId id="281" r:id="rId48"/>
    <p:sldId id="322" r:id="rId49"/>
    <p:sldId id="323" r:id="rId50"/>
    <p:sldId id="324" r:id="rId51"/>
    <p:sldId id="325" r:id="rId52"/>
    <p:sldId id="326" r:id="rId53"/>
    <p:sldId id="271" r:id="rId54"/>
    <p:sldId id="327" r:id="rId55"/>
    <p:sldId id="328" r:id="rId56"/>
    <p:sldId id="329" r:id="rId57"/>
    <p:sldId id="275" r:id="rId58"/>
    <p:sldId id="283" r:id="rId59"/>
    <p:sldId id="330" r:id="rId60"/>
    <p:sldId id="279" r:id="rId61"/>
    <p:sldId id="342" r:id="rId62"/>
    <p:sldId id="343" r:id="rId63"/>
    <p:sldId id="280" r:id="rId64"/>
    <p:sldId id="282" r:id="rId65"/>
    <p:sldId id="333" r:id="rId66"/>
    <p:sldId id="278" r:id="rId67"/>
    <p:sldId id="334" r:id="rId68"/>
    <p:sldId id="268" r:id="rId69"/>
    <p:sldId id="335" r:id="rId70"/>
    <p:sldId id="336" r:id="rId71"/>
    <p:sldId id="273" r:id="rId72"/>
    <p:sldId id="337" r:id="rId73"/>
    <p:sldId id="287" r:id="rId74"/>
    <p:sldId id="286" r:id="rId75"/>
    <p:sldId id="331" r:id="rId76"/>
    <p:sldId id="332" r:id="rId77"/>
    <p:sldId id="292" r:id="rId78"/>
    <p:sldId id="350" r:id="rId79"/>
    <p:sldId id="351" r:id="rId80"/>
    <p:sldId id="352" r:id="rId81"/>
    <p:sldId id="353" r:id="rId82"/>
    <p:sldId id="354" r:id="rId83"/>
    <p:sldId id="355" r:id="rId84"/>
    <p:sldId id="340" r:id="rId85"/>
    <p:sldId id="341" r:id="rId86"/>
    <p:sldId id="344" r:id="rId87"/>
    <p:sldId id="345" r:id="rId88"/>
    <p:sldId id="346" r:id="rId89"/>
    <p:sldId id="347" r:id="rId90"/>
    <p:sldId id="362" r:id="rId91"/>
    <p:sldId id="363" r:id="rId92"/>
    <p:sldId id="348" r:id="rId93"/>
    <p:sldId id="364" r:id="rId94"/>
    <p:sldId id="360" r:id="rId95"/>
    <p:sldId id="361" r:id="rId96"/>
    <p:sldId id="288" r:id="rId9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0FF00"/>
    <a:srgbClr val="FFFF00"/>
    <a:srgbClr val="FF3399"/>
    <a:srgbClr val="663300"/>
    <a:srgbClr val="0000FF"/>
    <a:srgbClr val="0066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25" autoAdjust="0"/>
    <p:restoredTop sz="93482" autoAdjust="0"/>
  </p:normalViewPr>
  <p:slideViewPr>
    <p:cSldViewPr>
      <p:cViewPr varScale="1">
        <p:scale>
          <a:sx n="61" d="100"/>
          <a:sy n="61" d="100"/>
        </p:scale>
        <p:origin x="-148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1669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1013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69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669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1669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6BC8E81-D10A-4DF8-B1B5-B37091C964CB}" type="slidenum">
              <a:rPr lang="ru-RU"/>
              <a:pPr>
                <a:defRPr/>
              </a:pPr>
              <a:t>‹#›</a:t>
            </a:fld>
            <a:endParaRPr lang="ru-RU"/>
          </a:p>
        </p:txBody>
      </p:sp>
    </p:spTree>
    <p:extLst>
      <p:ext uri="{BB962C8B-B14F-4D97-AF65-F5344CB8AC3E}">
        <p14:creationId xmlns:p14="http://schemas.microsoft.com/office/powerpoint/2010/main" val="20689915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69633390-18D4-47B1-AE7E-7DDE116AC18D}" type="slidenum">
              <a:rPr lang="ru-RU"/>
              <a:pPr>
                <a:defRPr/>
              </a:pPr>
              <a:t>‹#›</a:t>
            </a:fld>
            <a:endParaRPr lang="ru-RU"/>
          </a:p>
        </p:txBody>
      </p:sp>
    </p:spTree>
    <p:extLst>
      <p:ext uri="{BB962C8B-B14F-4D97-AF65-F5344CB8AC3E}">
        <p14:creationId xmlns:p14="http://schemas.microsoft.com/office/powerpoint/2010/main" val="1045139248"/>
      </p:ext>
    </p:extLst>
  </p:cSld>
  <p:clrMapOvr>
    <a:masterClrMapping/>
  </p:clrMapOvr>
  <p:transition spd="med">
    <p:strip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45C96BB-3650-4DEC-94C4-D81B4D534A6C}" type="slidenum">
              <a:rPr lang="ru-RU"/>
              <a:pPr>
                <a:defRPr/>
              </a:pPr>
              <a:t>‹#›</a:t>
            </a:fld>
            <a:endParaRPr lang="ru-RU"/>
          </a:p>
        </p:txBody>
      </p:sp>
    </p:spTree>
    <p:extLst>
      <p:ext uri="{BB962C8B-B14F-4D97-AF65-F5344CB8AC3E}">
        <p14:creationId xmlns:p14="http://schemas.microsoft.com/office/powerpoint/2010/main" val="3877859978"/>
      </p:ext>
    </p:extLst>
  </p:cSld>
  <p:clrMapOvr>
    <a:masterClrMapping/>
  </p:clrMapOvr>
  <p:transition spd="med">
    <p:strip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314E1BA-C74D-4219-B181-92A793783899}" type="slidenum">
              <a:rPr lang="ru-RU"/>
              <a:pPr>
                <a:defRPr/>
              </a:pPr>
              <a:t>‹#›</a:t>
            </a:fld>
            <a:endParaRPr lang="ru-RU"/>
          </a:p>
        </p:txBody>
      </p:sp>
    </p:spTree>
    <p:extLst>
      <p:ext uri="{BB962C8B-B14F-4D97-AF65-F5344CB8AC3E}">
        <p14:creationId xmlns:p14="http://schemas.microsoft.com/office/powerpoint/2010/main" val="1378318282"/>
      </p:ext>
    </p:extLst>
  </p:cSld>
  <p:clrMapOvr>
    <a:masterClrMapping/>
  </p:clrMapOvr>
  <p:transition spd="med">
    <p:strips/>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0C6541B0-2639-48FA-8460-FE6498017AFC}" type="slidenum">
              <a:rPr lang="ru-RU"/>
              <a:pPr>
                <a:defRPr/>
              </a:pPr>
              <a:t>‹#›</a:t>
            </a:fld>
            <a:endParaRPr lang="ru-RU"/>
          </a:p>
        </p:txBody>
      </p:sp>
    </p:spTree>
    <p:extLst>
      <p:ext uri="{BB962C8B-B14F-4D97-AF65-F5344CB8AC3E}">
        <p14:creationId xmlns:p14="http://schemas.microsoft.com/office/powerpoint/2010/main" val="2512842264"/>
      </p:ext>
    </p:extLst>
  </p:cSld>
  <p:clrMapOvr>
    <a:masterClrMapping/>
  </p:clrMapOvr>
  <p:transition spd="med">
    <p:strip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Объект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Объект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2C7C178E-3D6D-479C-B1EE-6ACEBEFDA2B0}" type="slidenum">
              <a:rPr lang="ru-RU"/>
              <a:pPr>
                <a:defRPr/>
              </a:pPr>
              <a:t>‹#›</a:t>
            </a:fld>
            <a:endParaRPr lang="ru-RU"/>
          </a:p>
        </p:txBody>
      </p:sp>
    </p:spTree>
    <p:extLst>
      <p:ext uri="{BB962C8B-B14F-4D97-AF65-F5344CB8AC3E}">
        <p14:creationId xmlns:p14="http://schemas.microsoft.com/office/powerpoint/2010/main" val="2541500152"/>
      </p:ext>
    </p:extLst>
  </p:cSld>
  <p:clrMapOvr>
    <a:masterClrMapping/>
  </p:clrMapOvr>
  <p:transition spd="med">
    <p:strips/>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5505 w 6027"/>
                <a:gd name="T1" fmla="*/ 678 h 2296"/>
                <a:gd name="T2" fmla="*/ 0 w 6027"/>
                <a:gd name="T3" fmla="*/ 678 h 2296"/>
                <a:gd name="T4" fmla="*/ 0 w 6027"/>
                <a:gd name="T5" fmla="*/ 0 h 2296"/>
                <a:gd name="T6" fmla="*/ 5505 w 6027"/>
                <a:gd name="T7" fmla="*/ 0 h 2296"/>
                <a:gd name="T8" fmla="*/ 5505 w 6027"/>
                <a:gd name="T9" fmla="*/ 678 h 2296"/>
                <a:gd name="T10" fmla="*/ 5505 w 6027"/>
                <a:gd name="T11" fmla="*/ 678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p>
          </p:txBody>
        </p:sp>
      </p:grpSp>
      <p:sp>
        <p:nvSpPr>
          <p:cNvPr id="7" name="Freeform 5"/>
          <p:cNvSpPr>
            <a:spLocks/>
          </p:cNvSpPr>
          <p:nvPr/>
        </p:nvSpPr>
        <p:spPr bwMode="hidden">
          <a:xfrm>
            <a:off x="6242050" y="6269038"/>
            <a:ext cx="2895600" cy="609600"/>
          </a:xfrm>
          <a:custGeom>
            <a:avLst/>
            <a:gdLst>
              <a:gd name="T0" fmla="*/ 1458681169 w 5748"/>
              <a:gd name="T1" fmla="*/ 1510618537 h 246"/>
              <a:gd name="T2" fmla="*/ 0 w 5748"/>
              <a:gd name="T3" fmla="*/ 1510618537 h 246"/>
              <a:gd name="T4" fmla="*/ 0 w 5748"/>
              <a:gd name="T5" fmla="*/ 0 h 246"/>
              <a:gd name="T6" fmla="*/ 1458681169 w 5748"/>
              <a:gd name="T7" fmla="*/ 0 h 246"/>
              <a:gd name="T8" fmla="*/ 1458681169 w 5748"/>
              <a:gd name="T9" fmla="*/ 1510618537 h 246"/>
              <a:gd name="T10" fmla="*/ 1458681169 w 5748"/>
              <a:gd name="T11" fmla="*/ 151061853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22 h 353"/>
                  <a:gd name="T4" fmla="*/ 24 w 186"/>
                  <a:gd name="T5" fmla="*/ 38 h 353"/>
                  <a:gd name="T6" fmla="*/ 18 w 186"/>
                  <a:gd name="T7" fmla="*/ 83 h 353"/>
                  <a:gd name="T8" fmla="*/ 42 w 186"/>
                  <a:gd name="T9" fmla="*/ 143 h 353"/>
                  <a:gd name="T10" fmla="*/ 48 w 186"/>
                  <a:gd name="T11" fmla="*/ 203 h 353"/>
                  <a:gd name="T12" fmla="*/ 0 w 186"/>
                  <a:gd name="T13" fmla="*/ 442 h 353"/>
                  <a:gd name="T14" fmla="*/ 54 w 186"/>
                  <a:gd name="T15" fmla="*/ 292 h 353"/>
                  <a:gd name="T16" fmla="*/ 84 w 186"/>
                  <a:gd name="T17" fmla="*/ 271 h 353"/>
                  <a:gd name="T18" fmla="*/ 126 w 186"/>
                  <a:gd name="T19" fmla="*/ 158 h 353"/>
                  <a:gd name="T20" fmla="*/ 144 w 186"/>
                  <a:gd name="T21" fmla="*/ 150 h 353"/>
                  <a:gd name="T22" fmla="*/ 144 w 186"/>
                  <a:gd name="T23" fmla="*/ 113 h 353"/>
                  <a:gd name="T24" fmla="*/ 186 w 186"/>
                  <a:gd name="T25" fmla="*/ 83 h 353"/>
                  <a:gd name="T26" fmla="*/ 162 w 186"/>
                  <a:gd name="T27" fmla="*/ 75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8 h 66"/>
                  <a:gd name="T8" fmla="*/ 6 w 155"/>
                  <a:gd name="T9" fmla="*/ 22 h 66"/>
                  <a:gd name="T10" fmla="*/ 0 w 155"/>
                  <a:gd name="T11" fmla="*/ 30 h 66"/>
                  <a:gd name="T12" fmla="*/ 78 w 155"/>
                  <a:gd name="T13" fmla="*/ 75 h 66"/>
                  <a:gd name="T14" fmla="*/ 96 w 155"/>
                  <a:gd name="T15" fmla="*/ 53 h 66"/>
                  <a:gd name="T16" fmla="*/ 155 w 155"/>
                  <a:gd name="T17" fmla="*/ 83 h 66"/>
                  <a:gd name="T18" fmla="*/ 126 w 155"/>
                  <a:gd name="T19" fmla="*/ 30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6" name="Freeform 13"/>
              <p:cNvSpPr>
                <a:spLocks/>
              </p:cNvSpPr>
              <p:nvPr userDrawn="1"/>
            </p:nvSpPr>
            <p:spPr bwMode="ltGray">
              <a:xfrm>
                <a:off x="2486" y="3859"/>
                <a:ext cx="42" cy="81"/>
              </a:xfrm>
              <a:custGeom>
                <a:avLst/>
                <a:gdLst>
                  <a:gd name="T0" fmla="*/ 6 w 42"/>
                  <a:gd name="T1" fmla="*/ 46 h 72"/>
                  <a:gd name="T2" fmla="*/ 0 w 42"/>
                  <a:gd name="T3" fmla="*/ 23 h 72"/>
                  <a:gd name="T4" fmla="*/ 12 w 42"/>
                  <a:gd name="T5" fmla="*/ 8 h 72"/>
                  <a:gd name="T6" fmla="*/ 0 w 42"/>
                  <a:gd name="T7" fmla="*/ 8 h 72"/>
                  <a:gd name="T8" fmla="*/ 12 w 42"/>
                  <a:gd name="T9" fmla="*/ 8 h 72"/>
                  <a:gd name="T10" fmla="*/ 24 w 42"/>
                  <a:gd name="T11" fmla="*/ 8 h 72"/>
                  <a:gd name="T12" fmla="*/ 36 w 42"/>
                  <a:gd name="T13" fmla="*/ 8 h 72"/>
                  <a:gd name="T14" fmla="*/ 42 w 42"/>
                  <a:gd name="T15" fmla="*/ 0 h 72"/>
                  <a:gd name="T16" fmla="*/ 30 w 42"/>
                  <a:gd name="T17" fmla="*/ 23 h 72"/>
                  <a:gd name="T18" fmla="*/ 42 w 42"/>
                  <a:gd name="T19" fmla="*/ 61 h 72"/>
                  <a:gd name="T20" fmla="*/ 12 w 42"/>
                  <a:gd name="T21" fmla="*/ 91 h 72"/>
                  <a:gd name="T22" fmla="*/ 6 w 42"/>
                  <a:gd name="T23" fmla="*/ 46 h 72"/>
                  <a:gd name="T24" fmla="*/ 6 w 42"/>
                  <a:gd name="T25" fmla="*/ 4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11"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2 h 287"/>
                <a:gd name="T4" fmla="*/ 66 w 365"/>
                <a:gd name="T5" fmla="*/ 112 h 287"/>
                <a:gd name="T6" fmla="*/ 143 w 365"/>
                <a:gd name="T7" fmla="*/ 186 h 287"/>
                <a:gd name="T8" fmla="*/ 191 w 365"/>
                <a:gd name="T9" fmla="*/ 172 h 287"/>
                <a:gd name="T10" fmla="*/ 341 w 365"/>
                <a:gd name="T11" fmla="*/ 295 h 287"/>
                <a:gd name="T12" fmla="*/ 305 w 365"/>
                <a:gd name="T13" fmla="*/ 178 h 287"/>
                <a:gd name="T14" fmla="*/ 365 w 365"/>
                <a:gd name="T15" fmla="*/ 136 h 287"/>
                <a:gd name="T16" fmla="*/ 359 w 365"/>
                <a:gd name="T17" fmla="*/ 130 h 287"/>
                <a:gd name="T18" fmla="*/ 335 w 365"/>
                <a:gd name="T19" fmla="*/ 118 h 287"/>
                <a:gd name="T20" fmla="*/ 299 w 365"/>
                <a:gd name="T21" fmla="*/ 92 h 287"/>
                <a:gd name="T22" fmla="*/ 257 w 365"/>
                <a:gd name="T23" fmla="*/ 74 h 287"/>
                <a:gd name="T24" fmla="*/ 215 w 365"/>
                <a:gd name="T25" fmla="*/ 56 h 287"/>
                <a:gd name="T26" fmla="*/ 173 w 365"/>
                <a:gd name="T27" fmla="*/ 38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2 h 60"/>
                <a:gd name="T16" fmla="*/ 65 w 71"/>
                <a:gd name="T17" fmla="*/ 44 h 60"/>
                <a:gd name="T18" fmla="*/ 71 w 71"/>
                <a:gd name="T19" fmla="*/ 56 h 60"/>
                <a:gd name="T20" fmla="*/ 71 w 71"/>
                <a:gd name="T21" fmla="*/ 62 h 60"/>
                <a:gd name="T22" fmla="*/ 59 w 71"/>
                <a:gd name="T23" fmla="*/ 56 h 60"/>
                <a:gd name="T24" fmla="*/ 47 w 71"/>
                <a:gd name="T25" fmla="*/ 44 h 60"/>
                <a:gd name="T26" fmla="*/ 23 w 71"/>
                <a:gd name="T27" fmla="*/ 32 h 60"/>
                <a:gd name="T28" fmla="*/ 23 w 71"/>
                <a:gd name="T29" fmla="*/ 38 h 60"/>
                <a:gd name="T30" fmla="*/ 18 w 71"/>
                <a:gd name="T31" fmla="*/ 44 h 60"/>
                <a:gd name="T32" fmla="*/ 12 w 71"/>
                <a:gd name="T33" fmla="*/ 50 h 60"/>
                <a:gd name="T34" fmla="*/ 6 w 71"/>
                <a:gd name="T35" fmla="*/ 50 h 60"/>
                <a:gd name="T36" fmla="*/ 6 w 71"/>
                <a:gd name="T37" fmla="*/ 50 h 60"/>
                <a:gd name="T38" fmla="*/ 6 w 71"/>
                <a:gd name="T39" fmla="*/ 38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6 h 162"/>
                <a:gd name="T10" fmla="*/ 96 w 161"/>
                <a:gd name="T11" fmla="*/ 62 h 162"/>
                <a:gd name="T12" fmla="*/ 102 w 161"/>
                <a:gd name="T13" fmla="*/ 74 h 162"/>
                <a:gd name="T14" fmla="*/ 108 w 161"/>
                <a:gd name="T15" fmla="*/ 86 h 162"/>
                <a:gd name="T16" fmla="*/ 120 w 161"/>
                <a:gd name="T17" fmla="*/ 98 h 162"/>
                <a:gd name="T18" fmla="*/ 143 w 161"/>
                <a:gd name="T19" fmla="*/ 116 h 162"/>
                <a:gd name="T20" fmla="*/ 155 w 161"/>
                <a:gd name="T21" fmla="*/ 142 h 162"/>
                <a:gd name="T22" fmla="*/ 161 w 161"/>
                <a:gd name="T23" fmla="*/ 160 h 162"/>
                <a:gd name="T24" fmla="*/ 161 w 161"/>
                <a:gd name="T25" fmla="*/ 166 h 162"/>
                <a:gd name="T26" fmla="*/ 96 w 161"/>
                <a:gd name="T27" fmla="*/ 104 h 162"/>
                <a:gd name="T28" fmla="*/ 30 w 161"/>
                <a:gd name="T29" fmla="*/ 56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2 h 60"/>
                <a:gd name="T4" fmla="*/ 41 w 59"/>
                <a:gd name="T5" fmla="*/ 38 h 60"/>
                <a:gd name="T6" fmla="*/ 47 w 59"/>
                <a:gd name="T7" fmla="*/ 44 h 60"/>
                <a:gd name="T8" fmla="*/ 53 w 59"/>
                <a:gd name="T9" fmla="*/ 56 h 60"/>
                <a:gd name="T10" fmla="*/ 53 w 59"/>
                <a:gd name="T11" fmla="*/ 62 h 60"/>
                <a:gd name="T12" fmla="*/ 47 w 59"/>
                <a:gd name="T13" fmla="*/ 56 h 60"/>
                <a:gd name="T14" fmla="*/ 35 w 59"/>
                <a:gd name="T15" fmla="*/ 50 h 60"/>
                <a:gd name="T16" fmla="*/ 23 w 59"/>
                <a:gd name="T17" fmla="*/ 38 h 60"/>
                <a:gd name="T18" fmla="*/ 17 w 59"/>
                <a:gd name="T19" fmla="*/ 32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3" name="Freeform 21"/>
            <p:cNvSpPr>
              <a:spLocks/>
            </p:cNvSpPr>
            <p:nvPr userDrawn="1"/>
          </p:nvSpPr>
          <p:spPr bwMode="auto">
            <a:xfrm>
              <a:off x="395" y="3811"/>
              <a:ext cx="245" cy="207"/>
            </a:xfrm>
            <a:custGeom>
              <a:avLst/>
              <a:gdLst>
                <a:gd name="T0" fmla="*/ 233 w 245"/>
                <a:gd name="T1" fmla="*/ 38 h 204"/>
                <a:gd name="T2" fmla="*/ 245 w 245"/>
                <a:gd name="T3" fmla="*/ 44 h 204"/>
                <a:gd name="T4" fmla="*/ 209 w 245"/>
                <a:gd name="T5" fmla="*/ 86 h 204"/>
                <a:gd name="T6" fmla="*/ 143 w 245"/>
                <a:gd name="T7" fmla="*/ 136 h 204"/>
                <a:gd name="T8" fmla="*/ 167 w 245"/>
                <a:gd name="T9" fmla="*/ 160 h 204"/>
                <a:gd name="T10" fmla="*/ 179 w 245"/>
                <a:gd name="T11" fmla="*/ 210 h 204"/>
                <a:gd name="T12" fmla="*/ 77 w 245"/>
                <a:gd name="T13" fmla="*/ 136 h 204"/>
                <a:gd name="T14" fmla="*/ 47 w 245"/>
                <a:gd name="T15" fmla="*/ 86 h 204"/>
                <a:gd name="T16" fmla="*/ 89 w 245"/>
                <a:gd name="T17" fmla="*/ 68 h 204"/>
                <a:gd name="T18" fmla="*/ 59 w 245"/>
                <a:gd name="T19" fmla="*/ 38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8 h 204"/>
                <a:gd name="T50" fmla="*/ 233 w 245"/>
                <a:gd name="T51" fmla="*/ 38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205846"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ru-RU" noProof="0" smtClean="0"/>
              <a:t>Образец заголовка</a:t>
            </a:r>
          </a:p>
        </p:txBody>
      </p:sp>
      <p:sp>
        <p:nvSpPr>
          <p:cNvPr id="20584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ru-RU" noProof="0" smtClean="0"/>
              <a:t>Образец подзаголовка</a:t>
            </a:r>
          </a:p>
        </p:txBody>
      </p:sp>
      <p:sp>
        <p:nvSpPr>
          <p:cNvPr id="24" name="Rectangle 24"/>
          <p:cNvSpPr>
            <a:spLocks noGrp="1" noChangeArrowheads="1"/>
          </p:cNvSpPr>
          <p:nvPr>
            <p:ph type="dt" sz="quarter" idx="10"/>
          </p:nvPr>
        </p:nvSpPr>
        <p:spPr/>
        <p:txBody>
          <a:bodyPr/>
          <a:lstStyle>
            <a:lvl1pPr>
              <a:defRPr/>
            </a:lvl1pPr>
          </a:lstStyle>
          <a:p>
            <a:pPr>
              <a:defRPr/>
            </a:pPr>
            <a:endParaRPr lang="ru-RU"/>
          </a:p>
        </p:txBody>
      </p:sp>
      <p:sp>
        <p:nvSpPr>
          <p:cNvPr id="25" name="Rectangle 25"/>
          <p:cNvSpPr>
            <a:spLocks noGrp="1" noChangeArrowheads="1"/>
          </p:cNvSpPr>
          <p:nvPr>
            <p:ph type="sldNum" sz="quarter" idx="11"/>
          </p:nvPr>
        </p:nvSpPr>
        <p:spPr/>
        <p:txBody>
          <a:bodyPr/>
          <a:lstStyle>
            <a:lvl1pPr>
              <a:defRPr/>
            </a:lvl1pPr>
          </a:lstStyle>
          <a:p>
            <a:pPr>
              <a:defRPr/>
            </a:pPr>
            <a:fld id="{C606A901-E32E-4405-976F-C3E0F01F9D8D}" type="slidenum">
              <a:rPr lang="ru-RU"/>
              <a:pPr>
                <a:defRPr/>
              </a:pPr>
              <a:t>‹#›</a:t>
            </a:fld>
            <a:endParaRPr lang="ru-RU"/>
          </a:p>
        </p:txBody>
      </p:sp>
      <p:sp>
        <p:nvSpPr>
          <p:cNvPr id="26" name="Rectangle 26"/>
          <p:cNvSpPr>
            <a:spLocks noGrp="1" noChangeArrowheads="1"/>
          </p:cNvSpPr>
          <p:nvPr>
            <p:ph type="ftr" sz="quarter" idx="12"/>
          </p:nvPr>
        </p:nvSpPr>
        <p:spPr/>
        <p:txBody>
          <a:bodyPr/>
          <a:lstStyle>
            <a:lvl1pPr>
              <a:defRPr/>
            </a:lvl1pPr>
          </a:lstStyle>
          <a:p>
            <a:pPr>
              <a:defRPr/>
            </a:pPr>
            <a:endParaRPr lang="ru-RU"/>
          </a:p>
        </p:txBody>
      </p:sp>
    </p:spTree>
    <p:extLst>
      <p:ext uri="{BB962C8B-B14F-4D97-AF65-F5344CB8AC3E}">
        <p14:creationId xmlns:p14="http://schemas.microsoft.com/office/powerpoint/2010/main" val="925368791"/>
      </p:ext>
    </p:extLst>
  </p:cSld>
  <p:clrMapOvr>
    <a:masterClrMapping/>
  </p:clrMapOvr>
  <p:transition spd="med">
    <p:strip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4"/>
          <p:cNvSpPr>
            <a:spLocks noGrp="1" noChangeArrowheads="1"/>
          </p:cNvSpPr>
          <p:nvPr>
            <p:ph type="dt" sz="half" idx="10"/>
          </p:nvPr>
        </p:nvSpPr>
        <p:spPr>
          <a:ln/>
        </p:spPr>
        <p:txBody>
          <a:bodyPr/>
          <a:lstStyle>
            <a:lvl1pPr>
              <a:defRPr/>
            </a:lvl1pPr>
          </a:lstStyle>
          <a:p>
            <a:pPr>
              <a:defRPr/>
            </a:pPr>
            <a:endParaRPr lang="ru-RU"/>
          </a:p>
        </p:txBody>
      </p:sp>
      <p:sp>
        <p:nvSpPr>
          <p:cNvPr id="5" name="Rectangle 25"/>
          <p:cNvSpPr>
            <a:spLocks noGrp="1" noChangeArrowheads="1"/>
          </p:cNvSpPr>
          <p:nvPr>
            <p:ph type="ftr" sz="quarter" idx="11"/>
          </p:nvPr>
        </p:nvSpPr>
        <p:spPr>
          <a:ln/>
        </p:spPr>
        <p:txBody>
          <a:bodyPr/>
          <a:lstStyle>
            <a:lvl1pPr>
              <a:defRPr/>
            </a:lvl1pPr>
          </a:lstStyle>
          <a:p>
            <a:pPr>
              <a:defRPr/>
            </a:pPr>
            <a:endParaRPr lang="ru-RU"/>
          </a:p>
        </p:txBody>
      </p:sp>
      <p:sp>
        <p:nvSpPr>
          <p:cNvPr id="6" name="Rectangle 26"/>
          <p:cNvSpPr>
            <a:spLocks noGrp="1" noChangeArrowheads="1"/>
          </p:cNvSpPr>
          <p:nvPr>
            <p:ph type="sldNum" sz="quarter" idx="12"/>
          </p:nvPr>
        </p:nvSpPr>
        <p:spPr>
          <a:ln/>
        </p:spPr>
        <p:txBody>
          <a:bodyPr/>
          <a:lstStyle>
            <a:lvl1pPr>
              <a:defRPr/>
            </a:lvl1pPr>
          </a:lstStyle>
          <a:p>
            <a:pPr>
              <a:defRPr/>
            </a:pPr>
            <a:fld id="{0D8467AE-6AB0-4DE7-969B-B6B8892CAF1F}" type="slidenum">
              <a:rPr lang="ru-RU"/>
              <a:pPr>
                <a:defRPr/>
              </a:pPr>
              <a:t>‹#›</a:t>
            </a:fld>
            <a:endParaRPr lang="ru-RU"/>
          </a:p>
        </p:txBody>
      </p:sp>
    </p:spTree>
    <p:extLst>
      <p:ext uri="{BB962C8B-B14F-4D97-AF65-F5344CB8AC3E}">
        <p14:creationId xmlns:p14="http://schemas.microsoft.com/office/powerpoint/2010/main" val="3562161094"/>
      </p:ext>
    </p:extLst>
  </p:cSld>
  <p:clrMapOvr>
    <a:masterClrMapping/>
  </p:clrMapOvr>
  <p:transition spd="med">
    <p:strip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4"/>
          <p:cNvSpPr>
            <a:spLocks noGrp="1" noChangeArrowheads="1"/>
          </p:cNvSpPr>
          <p:nvPr>
            <p:ph type="dt" sz="half" idx="10"/>
          </p:nvPr>
        </p:nvSpPr>
        <p:spPr>
          <a:ln/>
        </p:spPr>
        <p:txBody>
          <a:bodyPr/>
          <a:lstStyle>
            <a:lvl1pPr>
              <a:defRPr/>
            </a:lvl1pPr>
          </a:lstStyle>
          <a:p>
            <a:pPr>
              <a:defRPr/>
            </a:pPr>
            <a:endParaRPr lang="ru-RU"/>
          </a:p>
        </p:txBody>
      </p:sp>
      <p:sp>
        <p:nvSpPr>
          <p:cNvPr id="5" name="Rectangle 25"/>
          <p:cNvSpPr>
            <a:spLocks noGrp="1" noChangeArrowheads="1"/>
          </p:cNvSpPr>
          <p:nvPr>
            <p:ph type="ftr" sz="quarter" idx="11"/>
          </p:nvPr>
        </p:nvSpPr>
        <p:spPr>
          <a:ln/>
        </p:spPr>
        <p:txBody>
          <a:bodyPr/>
          <a:lstStyle>
            <a:lvl1pPr>
              <a:defRPr/>
            </a:lvl1pPr>
          </a:lstStyle>
          <a:p>
            <a:pPr>
              <a:defRPr/>
            </a:pPr>
            <a:endParaRPr lang="ru-RU"/>
          </a:p>
        </p:txBody>
      </p:sp>
      <p:sp>
        <p:nvSpPr>
          <p:cNvPr id="6" name="Rectangle 26"/>
          <p:cNvSpPr>
            <a:spLocks noGrp="1" noChangeArrowheads="1"/>
          </p:cNvSpPr>
          <p:nvPr>
            <p:ph type="sldNum" sz="quarter" idx="12"/>
          </p:nvPr>
        </p:nvSpPr>
        <p:spPr>
          <a:ln/>
        </p:spPr>
        <p:txBody>
          <a:bodyPr/>
          <a:lstStyle>
            <a:lvl1pPr>
              <a:defRPr/>
            </a:lvl1pPr>
          </a:lstStyle>
          <a:p>
            <a:pPr>
              <a:defRPr/>
            </a:pPr>
            <a:fld id="{48B1077A-9CFA-480D-BE98-80B234C4780B}" type="slidenum">
              <a:rPr lang="ru-RU"/>
              <a:pPr>
                <a:defRPr/>
              </a:pPr>
              <a:t>‹#›</a:t>
            </a:fld>
            <a:endParaRPr lang="ru-RU"/>
          </a:p>
        </p:txBody>
      </p:sp>
    </p:spTree>
    <p:extLst>
      <p:ext uri="{BB962C8B-B14F-4D97-AF65-F5344CB8AC3E}">
        <p14:creationId xmlns:p14="http://schemas.microsoft.com/office/powerpoint/2010/main" val="273992560"/>
      </p:ext>
    </p:extLst>
  </p:cSld>
  <p:clrMapOvr>
    <a:masterClrMapping/>
  </p:clrMapOvr>
  <p:transition spd="med">
    <p:strips/>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4"/>
          <p:cNvSpPr>
            <a:spLocks noGrp="1" noChangeArrowheads="1"/>
          </p:cNvSpPr>
          <p:nvPr>
            <p:ph type="dt" sz="half" idx="10"/>
          </p:nvPr>
        </p:nvSpPr>
        <p:spPr>
          <a:ln/>
        </p:spPr>
        <p:txBody>
          <a:bodyPr/>
          <a:lstStyle>
            <a:lvl1pPr>
              <a:defRPr/>
            </a:lvl1pPr>
          </a:lstStyle>
          <a:p>
            <a:pPr>
              <a:defRPr/>
            </a:pPr>
            <a:endParaRPr lang="ru-RU"/>
          </a:p>
        </p:txBody>
      </p:sp>
      <p:sp>
        <p:nvSpPr>
          <p:cNvPr id="6" name="Rectangle 25"/>
          <p:cNvSpPr>
            <a:spLocks noGrp="1" noChangeArrowheads="1"/>
          </p:cNvSpPr>
          <p:nvPr>
            <p:ph type="ftr" sz="quarter" idx="11"/>
          </p:nvPr>
        </p:nvSpPr>
        <p:spPr>
          <a:ln/>
        </p:spPr>
        <p:txBody>
          <a:bodyPr/>
          <a:lstStyle>
            <a:lvl1pPr>
              <a:defRPr/>
            </a:lvl1pPr>
          </a:lstStyle>
          <a:p>
            <a:pPr>
              <a:defRPr/>
            </a:pPr>
            <a:endParaRPr lang="ru-RU"/>
          </a:p>
        </p:txBody>
      </p:sp>
      <p:sp>
        <p:nvSpPr>
          <p:cNvPr id="7" name="Rectangle 26"/>
          <p:cNvSpPr>
            <a:spLocks noGrp="1" noChangeArrowheads="1"/>
          </p:cNvSpPr>
          <p:nvPr>
            <p:ph type="sldNum" sz="quarter" idx="12"/>
          </p:nvPr>
        </p:nvSpPr>
        <p:spPr>
          <a:ln/>
        </p:spPr>
        <p:txBody>
          <a:bodyPr/>
          <a:lstStyle>
            <a:lvl1pPr>
              <a:defRPr/>
            </a:lvl1pPr>
          </a:lstStyle>
          <a:p>
            <a:pPr>
              <a:defRPr/>
            </a:pPr>
            <a:fld id="{B1823D86-1994-492B-8B47-9FCCBCFD818D}" type="slidenum">
              <a:rPr lang="ru-RU"/>
              <a:pPr>
                <a:defRPr/>
              </a:pPr>
              <a:t>‹#›</a:t>
            </a:fld>
            <a:endParaRPr lang="ru-RU"/>
          </a:p>
        </p:txBody>
      </p:sp>
    </p:spTree>
    <p:extLst>
      <p:ext uri="{BB962C8B-B14F-4D97-AF65-F5344CB8AC3E}">
        <p14:creationId xmlns:p14="http://schemas.microsoft.com/office/powerpoint/2010/main" val="3824137819"/>
      </p:ext>
    </p:extLst>
  </p:cSld>
  <p:clrMapOvr>
    <a:masterClrMapping/>
  </p:clrMapOvr>
  <p:transition spd="med">
    <p:strips/>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4"/>
          <p:cNvSpPr>
            <a:spLocks noGrp="1" noChangeArrowheads="1"/>
          </p:cNvSpPr>
          <p:nvPr>
            <p:ph type="dt" sz="half" idx="10"/>
          </p:nvPr>
        </p:nvSpPr>
        <p:spPr>
          <a:ln/>
        </p:spPr>
        <p:txBody>
          <a:bodyPr/>
          <a:lstStyle>
            <a:lvl1pPr>
              <a:defRPr/>
            </a:lvl1pPr>
          </a:lstStyle>
          <a:p>
            <a:pPr>
              <a:defRPr/>
            </a:pPr>
            <a:endParaRPr lang="ru-RU"/>
          </a:p>
        </p:txBody>
      </p:sp>
      <p:sp>
        <p:nvSpPr>
          <p:cNvPr id="8" name="Rectangle 25"/>
          <p:cNvSpPr>
            <a:spLocks noGrp="1" noChangeArrowheads="1"/>
          </p:cNvSpPr>
          <p:nvPr>
            <p:ph type="ftr" sz="quarter" idx="11"/>
          </p:nvPr>
        </p:nvSpPr>
        <p:spPr>
          <a:ln/>
        </p:spPr>
        <p:txBody>
          <a:bodyPr/>
          <a:lstStyle>
            <a:lvl1pPr>
              <a:defRPr/>
            </a:lvl1pPr>
          </a:lstStyle>
          <a:p>
            <a:pPr>
              <a:defRPr/>
            </a:pPr>
            <a:endParaRPr lang="ru-RU"/>
          </a:p>
        </p:txBody>
      </p:sp>
      <p:sp>
        <p:nvSpPr>
          <p:cNvPr id="9" name="Rectangle 26"/>
          <p:cNvSpPr>
            <a:spLocks noGrp="1" noChangeArrowheads="1"/>
          </p:cNvSpPr>
          <p:nvPr>
            <p:ph type="sldNum" sz="quarter" idx="12"/>
          </p:nvPr>
        </p:nvSpPr>
        <p:spPr>
          <a:ln/>
        </p:spPr>
        <p:txBody>
          <a:bodyPr/>
          <a:lstStyle>
            <a:lvl1pPr>
              <a:defRPr/>
            </a:lvl1pPr>
          </a:lstStyle>
          <a:p>
            <a:pPr>
              <a:defRPr/>
            </a:pPr>
            <a:fld id="{E4077319-5386-4263-9C97-070CD9A0C732}" type="slidenum">
              <a:rPr lang="ru-RU"/>
              <a:pPr>
                <a:defRPr/>
              </a:pPr>
              <a:t>‹#›</a:t>
            </a:fld>
            <a:endParaRPr lang="ru-RU"/>
          </a:p>
        </p:txBody>
      </p:sp>
    </p:spTree>
    <p:extLst>
      <p:ext uri="{BB962C8B-B14F-4D97-AF65-F5344CB8AC3E}">
        <p14:creationId xmlns:p14="http://schemas.microsoft.com/office/powerpoint/2010/main" val="2742349840"/>
      </p:ext>
    </p:extLst>
  </p:cSld>
  <p:clrMapOvr>
    <a:masterClrMapping/>
  </p:clrMapOvr>
  <p:transition spd="med">
    <p:strips/>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4"/>
          <p:cNvSpPr>
            <a:spLocks noGrp="1" noChangeArrowheads="1"/>
          </p:cNvSpPr>
          <p:nvPr>
            <p:ph type="dt" sz="half" idx="10"/>
          </p:nvPr>
        </p:nvSpPr>
        <p:spPr>
          <a:ln/>
        </p:spPr>
        <p:txBody>
          <a:bodyPr/>
          <a:lstStyle>
            <a:lvl1pPr>
              <a:defRPr/>
            </a:lvl1pPr>
          </a:lstStyle>
          <a:p>
            <a:pPr>
              <a:defRPr/>
            </a:pPr>
            <a:endParaRPr lang="ru-RU"/>
          </a:p>
        </p:txBody>
      </p:sp>
      <p:sp>
        <p:nvSpPr>
          <p:cNvPr id="4" name="Rectangle 25"/>
          <p:cNvSpPr>
            <a:spLocks noGrp="1" noChangeArrowheads="1"/>
          </p:cNvSpPr>
          <p:nvPr>
            <p:ph type="ftr" sz="quarter" idx="11"/>
          </p:nvPr>
        </p:nvSpPr>
        <p:spPr>
          <a:ln/>
        </p:spPr>
        <p:txBody>
          <a:bodyPr/>
          <a:lstStyle>
            <a:lvl1pPr>
              <a:defRPr/>
            </a:lvl1pPr>
          </a:lstStyle>
          <a:p>
            <a:pPr>
              <a:defRPr/>
            </a:pPr>
            <a:endParaRPr lang="ru-RU"/>
          </a:p>
        </p:txBody>
      </p:sp>
      <p:sp>
        <p:nvSpPr>
          <p:cNvPr id="5" name="Rectangle 26"/>
          <p:cNvSpPr>
            <a:spLocks noGrp="1" noChangeArrowheads="1"/>
          </p:cNvSpPr>
          <p:nvPr>
            <p:ph type="sldNum" sz="quarter" idx="12"/>
          </p:nvPr>
        </p:nvSpPr>
        <p:spPr>
          <a:ln/>
        </p:spPr>
        <p:txBody>
          <a:bodyPr/>
          <a:lstStyle>
            <a:lvl1pPr>
              <a:defRPr/>
            </a:lvl1pPr>
          </a:lstStyle>
          <a:p>
            <a:pPr>
              <a:defRPr/>
            </a:pPr>
            <a:fld id="{4BFF9EC5-06F8-4F64-90E0-9F3A17809F8A}" type="slidenum">
              <a:rPr lang="ru-RU"/>
              <a:pPr>
                <a:defRPr/>
              </a:pPr>
              <a:t>‹#›</a:t>
            </a:fld>
            <a:endParaRPr lang="ru-RU"/>
          </a:p>
        </p:txBody>
      </p:sp>
    </p:spTree>
    <p:extLst>
      <p:ext uri="{BB962C8B-B14F-4D97-AF65-F5344CB8AC3E}">
        <p14:creationId xmlns:p14="http://schemas.microsoft.com/office/powerpoint/2010/main" val="3684450720"/>
      </p:ext>
    </p:extLst>
  </p:cSld>
  <p:clrMapOvr>
    <a:masterClrMapping/>
  </p:clrMapOvr>
  <p:transition spd="med">
    <p:strip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E633C10-C2FA-425D-A6F0-908245427B5E}" type="slidenum">
              <a:rPr lang="ru-RU"/>
              <a:pPr>
                <a:defRPr/>
              </a:pPr>
              <a:t>‹#›</a:t>
            </a:fld>
            <a:endParaRPr lang="ru-RU"/>
          </a:p>
        </p:txBody>
      </p:sp>
    </p:spTree>
    <p:extLst>
      <p:ext uri="{BB962C8B-B14F-4D97-AF65-F5344CB8AC3E}">
        <p14:creationId xmlns:p14="http://schemas.microsoft.com/office/powerpoint/2010/main" val="1337408141"/>
      </p:ext>
    </p:extLst>
  </p:cSld>
  <p:clrMapOvr>
    <a:masterClrMapping/>
  </p:clrMapOvr>
  <p:transition spd="med">
    <p:strips/>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ru-RU"/>
          </a:p>
        </p:txBody>
      </p:sp>
      <p:sp>
        <p:nvSpPr>
          <p:cNvPr id="3" name="Rectangle 25"/>
          <p:cNvSpPr>
            <a:spLocks noGrp="1" noChangeArrowheads="1"/>
          </p:cNvSpPr>
          <p:nvPr>
            <p:ph type="ftr" sz="quarter" idx="11"/>
          </p:nvPr>
        </p:nvSpPr>
        <p:spPr>
          <a:ln/>
        </p:spPr>
        <p:txBody>
          <a:bodyPr/>
          <a:lstStyle>
            <a:lvl1pPr>
              <a:defRPr/>
            </a:lvl1pPr>
          </a:lstStyle>
          <a:p>
            <a:pPr>
              <a:defRPr/>
            </a:pPr>
            <a:endParaRPr lang="ru-RU"/>
          </a:p>
        </p:txBody>
      </p:sp>
      <p:sp>
        <p:nvSpPr>
          <p:cNvPr id="4" name="Rectangle 26"/>
          <p:cNvSpPr>
            <a:spLocks noGrp="1" noChangeArrowheads="1"/>
          </p:cNvSpPr>
          <p:nvPr>
            <p:ph type="sldNum" sz="quarter" idx="12"/>
          </p:nvPr>
        </p:nvSpPr>
        <p:spPr>
          <a:ln/>
        </p:spPr>
        <p:txBody>
          <a:bodyPr/>
          <a:lstStyle>
            <a:lvl1pPr>
              <a:defRPr/>
            </a:lvl1pPr>
          </a:lstStyle>
          <a:p>
            <a:pPr>
              <a:defRPr/>
            </a:pPr>
            <a:fld id="{69C809A5-437C-4AB8-9844-D15CBA4CAF2E}" type="slidenum">
              <a:rPr lang="ru-RU"/>
              <a:pPr>
                <a:defRPr/>
              </a:pPr>
              <a:t>‹#›</a:t>
            </a:fld>
            <a:endParaRPr lang="ru-RU"/>
          </a:p>
        </p:txBody>
      </p:sp>
    </p:spTree>
    <p:extLst>
      <p:ext uri="{BB962C8B-B14F-4D97-AF65-F5344CB8AC3E}">
        <p14:creationId xmlns:p14="http://schemas.microsoft.com/office/powerpoint/2010/main" val="869046685"/>
      </p:ext>
    </p:extLst>
  </p:cSld>
  <p:clrMapOvr>
    <a:masterClrMapping/>
  </p:clrMapOvr>
  <p:transition spd="med">
    <p:strips/>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4"/>
          <p:cNvSpPr>
            <a:spLocks noGrp="1" noChangeArrowheads="1"/>
          </p:cNvSpPr>
          <p:nvPr>
            <p:ph type="dt" sz="half" idx="10"/>
          </p:nvPr>
        </p:nvSpPr>
        <p:spPr>
          <a:ln/>
        </p:spPr>
        <p:txBody>
          <a:bodyPr/>
          <a:lstStyle>
            <a:lvl1pPr>
              <a:defRPr/>
            </a:lvl1pPr>
          </a:lstStyle>
          <a:p>
            <a:pPr>
              <a:defRPr/>
            </a:pPr>
            <a:endParaRPr lang="ru-RU"/>
          </a:p>
        </p:txBody>
      </p:sp>
      <p:sp>
        <p:nvSpPr>
          <p:cNvPr id="6" name="Rectangle 25"/>
          <p:cNvSpPr>
            <a:spLocks noGrp="1" noChangeArrowheads="1"/>
          </p:cNvSpPr>
          <p:nvPr>
            <p:ph type="ftr" sz="quarter" idx="11"/>
          </p:nvPr>
        </p:nvSpPr>
        <p:spPr>
          <a:ln/>
        </p:spPr>
        <p:txBody>
          <a:bodyPr/>
          <a:lstStyle>
            <a:lvl1pPr>
              <a:defRPr/>
            </a:lvl1pPr>
          </a:lstStyle>
          <a:p>
            <a:pPr>
              <a:defRPr/>
            </a:pPr>
            <a:endParaRPr lang="ru-RU"/>
          </a:p>
        </p:txBody>
      </p:sp>
      <p:sp>
        <p:nvSpPr>
          <p:cNvPr id="7" name="Rectangle 26"/>
          <p:cNvSpPr>
            <a:spLocks noGrp="1" noChangeArrowheads="1"/>
          </p:cNvSpPr>
          <p:nvPr>
            <p:ph type="sldNum" sz="quarter" idx="12"/>
          </p:nvPr>
        </p:nvSpPr>
        <p:spPr>
          <a:ln/>
        </p:spPr>
        <p:txBody>
          <a:bodyPr/>
          <a:lstStyle>
            <a:lvl1pPr>
              <a:defRPr/>
            </a:lvl1pPr>
          </a:lstStyle>
          <a:p>
            <a:pPr>
              <a:defRPr/>
            </a:pPr>
            <a:fld id="{6276D767-E70F-4D7C-A1A1-195149C2D6DF}" type="slidenum">
              <a:rPr lang="ru-RU"/>
              <a:pPr>
                <a:defRPr/>
              </a:pPr>
              <a:t>‹#›</a:t>
            </a:fld>
            <a:endParaRPr lang="ru-RU"/>
          </a:p>
        </p:txBody>
      </p:sp>
    </p:spTree>
    <p:extLst>
      <p:ext uri="{BB962C8B-B14F-4D97-AF65-F5344CB8AC3E}">
        <p14:creationId xmlns:p14="http://schemas.microsoft.com/office/powerpoint/2010/main" val="2540301398"/>
      </p:ext>
    </p:extLst>
  </p:cSld>
  <p:clrMapOvr>
    <a:masterClrMapping/>
  </p:clrMapOvr>
  <p:transition spd="med">
    <p:strips/>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4"/>
          <p:cNvSpPr>
            <a:spLocks noGrp="1" noChangeArrowheads="1"/>
          </p:cNvSpPr>
          <p:nvPr>
            <p:ph type="dt" sz="half" idx="10"/>
          </p:nvPr>
        </p:nvSpPr>
        <p:spPr>
          <a:ln/>
        </p:spPr>
        <p:txBody>
          <a:bodyPr/>
          <a:lstStyle>
            <a:lvl1pPr>
              <a:defRPr/>
            </a:lvl1pPr>
          </a:lstStyle>
          <a:p>
            <a:pPr>
              <a:defRPr/>
            </a:pPr>
            <a:endParaRPr lang="ru-RU"/>
          </a:p>
        </p:txBody>
      </p:sp>
      <p:sp>
        <p:nvSpPr>
          <p:cNvPr id="6" name="Rectangle 25"/>
          <p:cNvSpPr>
            <a:spLocks noGrp="1" noChangeArrowheads="1"/>
          </p:cNvSpPr>
          <p:nvPr>
            <p:ph type="ftr" sz="quarter" idx="11"/>
          </p:nvPr>
        </p:nvSpPr>
        <p:spPr>
          <a:ln/>
        </p:spPr>
        <p:txBody>
          <a:bodyPr/>
          <a:lstStyle>
            <a:lvl1pPr>
              <a:defRPr/>
            </a:lvl1pPr>
          </a:lstStyle>
          <a:p>
            <a:pPr>
              <a:defRPr/>
            </a:pPr>
            <a:endParaRPr lang="ru-RU"/>
          </a:p>
        </p:txBody>
      </p:sp>
      <p:sp>
        <p:nvSpPr>
          <p:cNvPr id="7" name="Rectangle 26"/>
          <p:cNvSpPr>
            <a:spLocks noGrp="1" noChangeArrowheads="1"/>
          </p:cNvSpPr>
          <p:nvPr>
            <p:ph type="sldNum" sz="quarter" idx="12"/>
          </p:nvPr>
        </p:nvSpPr>
        <p:spPr>
          <a:ln/>
        </p:spPr>
        <p:txBody>
          <a:bodyPr/>
          <a:lstStyle>
            <a:lvl1pPr>
              <a:defRPr/>
            </a:lvl1pPr>
          </a:lstStyle>
          <a:p>
            <a:pPr>
              <a:defRPr/>
            </a:pPr>
            <a:fld id="{E7E7AF8C-E322-42D1-B728-7F24A5BE023D}" type="slidenum">
              <a:rPr lang="ru-RU"/>
              <a:pPr>
                <a:defRPr/>
              </a:pPr>
              <a:t>‹#›</a:t>
            </a:fld>
            <a:endParaRPr lang="ru-RU"/>
          </a:p>
        </p:txBody>
      </p:sp>
    </p:spTree>
    <p:extLst>
      <p:ext uri="{BB962C8B-B14F-4D97-AF65-F5344CB8AC3E}">
        <p14:creationId xmlns:p14="http://schemas.microsoft.com/office/powerpoint/2010/main" val="2761654507"/>
      </p:ext>
    </p:extLst>
  </p:cSld>
  <p:clrMapOvr>
    <a:masterClrMapping/>
  </p:clrMapOvr>
  <p:transition spd="med">
    <p:strips/>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4"/>
          <p:cNvSpPr>
            <a:spLocks noGrp="1" noChangeArrowheads="1"/>
          </p:cNvSpPr>
          <p:nvPr>
            <p:ph type="dt" sz="half" idx="10"/>
          </p:nvPr>
        </p:nvSpPr>
        <p:spPr>
          <a:ln/>
        </p:spPr>
        <p:txBody>
          <a:bodyPr/>
          <a:lstStyle>
            <a:lvl1pPr>
              <a:defRPr/>
            </a:lvl1pPr>
          </a:lstStyle>
          <a:p>
            <a:pPr>
              <a:defRPr/>
            </a:pPr>
            <a:endParaRPr lang="ru-RU"/>
          </a:p>
        </p:txBody>
      </p:sp>
      <p:sp>
        <p:nvSpPr>
          <p:cNvPr id="5" name="Rectangle 25"/>
          <p:cNvSpPr>
            <a:spLocks noGrp="1" noChangeArrowheads="1"/>
          </p:cNvSpPr>
          <p:nvPr>
            <p:ph type="ftr" sz="quarter" idx="11"/>
          </p:nvPr>
        </p:nvSpPr>
        <p:spPr>
          <a:ln/>
        </p:spPr>
        <p:txBody>
          <a:bodyPr/>
          <a:lstStyle>
            <a:lvl1pPr>
              <a:defRPr/>
            </a:lvl1pPr>
          </a:lstStyle>
          <a:p>
            <a:pPr>
              <a:defRPr/>
            </a:pPr>
            <a:endParaRPr lang="ru-RU"/>
          </a:p>
        </p:txBody>
      </p:sp>
      <p:sp>
        <p:nvSpPr>
          <p:cNvPr id="6" name="Rectangle 26"/>
          <p:cNvSpPr>
            <a:spLocks noGrp="1" noChangeArrowheads="1"/>
          </p:cNvSpPr>
          <p:nvPr>
            <p:ph type="sldNum" sz="quarter" idx="12"/>
          </p:nvPr>
        </p:nvSpPr>
        <p:spPr>
          <a:ln/>
        </p:spPr>
        <p:txBody>
          <a:bodyPr/>
          <a:lstStyle>
            <a:lvl1pPr>
              <a:defRPr/>
            </a:lvl1pPr>
          </a:lstStyle>
          <a:p>
            <a:pPr>
              <a:defRPr/>
            </a:pPr>
            <a:fld id="{F532435F-BB5C-4B4B-AD31-0F4C9DA87743}" type="slidenum">
              <a:rPr lang="ru-RU"/>
              <a:pPr>
                <a:defRPr/>
              </a:pPr>
              <a:t>‹#›</a:t>
            </a:fld>
            <a:endParaRPr lang="ru-RU"/>
          </a:p>
        </p:txBody>
      </p:sp>
    </p:spTree>
    <p:extLst>
      <p:ext uri="{BB962C8B-B14F-4D97-AF65-F5344CB8AC3E}">
        <p14:creationId xmlns:p14="http://schemas.microsoft.com/office/powerpoint/2010/main" val="2985179999"/>
      </p:ext>
    </p:extLst>
  </p:cSld>
  <p:clrMapOvr>
    <a:masterClrMapping/>
  </p:clrMapOvr>
  <p:transition spd="med">
    <p:strips/>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4"/>
          <p:cNvSpPr>
            <a:spLocks noGrp="1" noChangeArrowheads="1"/>
          </p:cNvSpPr>
          <p:nvPr>
            <p:ph type="dt" sz="half" idx="10"/>
          </p:nvPr>
        </p:nvSpPr>
        <p:spPr>
          <a:ln/>
        </p:spPr>
        <p:txBody>
          <a:bodyPr/>
          <a:lstStyle>
            <a:lvl1pPr>
              <a:defRPr/>
            </a:lvl1pPr>
          </a:lstStyle>
          <a:p>
            <a:pPr>
              <a:defRPr/>
            </a:pPr>
            <a:endParaRPr lang="ru-RU"/>
          </a:p>
        </p:txBody>
      </p:sp>
      <p:sp>
        <p:nvSpPr>
          <p:cNvPr id="5" name="Rectangle 25"/>
          <p:cNvSpPr>
            <a:spLocks noGrp="1" noChangeArrowheads="1"/>
          </p:cNvSpPr>
          <p:nvPr>
            <p:ph type="ftr" sz="quarter" idx="11"/>
          </p:nvPr>
        </p:nvSpPr>
        <p:spPr>
          <a:ln/>
        </p:spPr>
        <p:txBody>
          <a:bodyPr/>
          <a:lstStyle>
            <a:lvl1pPr>
              <a:defRPr/>
            </a:lvl1pPr>
          </a:lstStyle>
          <a:p>
            <a:pPr>
              <a:defRPr/>
            </a:pPr>
            <a:endParaRPr lang="ru-RU"/>
          </a:p>
        </p:txBody>
      </p:sp>
      <p:sp>
        <p:nvSpPr>
          <p:cNvPr id="6" name="Rectangle 26"/>
          <p:cNvSpPr>
            <a:spLocks noGrp="1" noChangeArrowheads="1"/>
          </p:cNvSpPr>
          <p:nvPr>
            <p:ph type="sldNum" sz="quarter" idx="12"/>
          </p:nvPr>
        </p:nvSpPr>
        <p:spPr>
          <a:ln/>
        </p:spPr>
        <p:txBody>
          <a:bodyPr/>
          <a:lstStyle>
            <a:lvl1pPr>
              <a:defRPr/>
            </a:lvl1pPr>
          </a:lstStyle>
          <a:p>
            <a:pPr>
              <a:defRPr/>
            </a:pPr>
            <a:fld id="{39691335-62CA-49EF-A2B1-8F912F211DE8}" type="slidenum">
              <a:rPr lang="ru-RU"/>
              <a:pPr>
                <a:defRPr/>
              </a:pPr>
              <a:t>‹#›</a:t>
            </a:fld>
            <a:endParaRPr lang="ru-RU"/>
          </a:p>
        </p:txBody>
      </p:sp>
    </p:spTree>
    <p:extLst>
      <p:ext uri="{BB962C8B-B14F-4D97-AF65-F5344CB8AC3E}">
        <p14:creationId xmlns:p14="http://schemas.microsoft.com/office/powerpoint/2010/main" val="1613054087"/>
      </p:ext>
    </p:extLst>
  </p:cSld>
  <p:clrMapOvr>
    <a:masterClrMapping/>
  </p:clrMapOvr>
  <p:transition spd="med">
    <p:strip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854F6BB-62DE-4317-9066-F19BEDBAAB8E}" type="slidenum">
              <a:rPr lang="ru-RU"/>
              <a:pPr>
                <a:defRPr/>
              </a:pPr>
              <a:t>‹#›</a:t>
            </a:fld>
            <a:endParaRPr lang="ru-RU"/>
          </a:p>
        </p:txBody>
      </p:sp>
    </p:spTree>
    <p:extLst>
      <p:ext uri="{BB962C8B-B14F-4D97-AF65-F5344CB8AC3E}">
        <p14:creationId xmlns:p14="http://schemas.microsoft.com/office/powerpoint/2010/main" val="1615888260"/>
      </p:ext>
    </p:extLst>
  </p:cSld>
  <p:clrMapOvr>
    <a:masterClrMapping/>
  </p:clrMapOvr>
  <p:transition spd="med">
    <p:strip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0CC0579-60A4-4686-B15D-1C313EB17F8E}" type="slidenum">
              <a:rPr lang="ru-RU"/>
              <a:pPr>
                <a:defRPr/>
              </a:pPr>
              <a:t>‹#›</a:t>
            </a:fld>
            <a:endParaRPr lang="ru-RU"/>
          </a:p>
        </p:txBody>
      </p:sp>
    </p:spTree>
    <p:extLst>
      <p:ext uri="{BB962C8B-B14F-4D97-AF65-F5344CB8AC3E}">
        <p14:creationId xmlns:p14="http://schemas.microsoft.com/office/powerpoint/2010/main" val="2473561648"/>
      </p:ext>
    </p:extLst>
  </p:cSld>
  <p:clrMapOvr>
    <a:masterClrMapping/>
  </p:clrMapOvr>
  <p:transition spd="med">
    <p:strip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8FBB9011-49C6-4875-ADAC-673157862DF1}" type="slidenum">
              <a:rPr lang="ru-RU"/>
              <a:pPr>
                <a:defRPr/>
              </a:pPr>
              <a:t>‹#›</a:t>
            </a:fld>
            <a:endParaRPr lang="ru-RU"/>
          </a:p>
        </p:txBody>
      </p:sp>
    </p:spTree>
    <p:extLst>
      <p:ext uri="{BB962C8B-B14F-4D97-AF65-F5344CB8AC3E}">
        <p14:creationId xmlns:p14="http://schemas.microsoft.com/office/powerpoint/2010/main" val="3764590721"/>
      </p:ext>
    </p:extLst>
  </p:cSld>
  <p:clrMapOvr>
    <a:masterClrMapping/>
  </p:clrMapOvr>
  <p:transition spd="med">
    <p:strip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810DD0F-6D1A-4362-A1F6-394955EB39FE}" type="slidenum">
              <a:rPr lang="ru-RU"/>
              <a:pPr>
                <a:defRPr/>
              </a:pPr>
              <a:t>‹#›</a:t>
            </a:fld>
            <a:endParaRPr lang="ru-RU"/>
          </a:p>
        </p:txBody>
      </p:sp>
    </p:spTree>
    <p:extLst>
      <p:ext uri="{BB962C8B-B14F-4D97-AF65-F5344CB8AC3E}">
        <p14:creationId xmlns:p14="http://schemas.microsoft.com/office/powerpoint/2010/main" val="1392721305"/>
      </p:ext>
    </p:extLst>
  </p:cSld>
  <p:clrMapOvr>
    <a:masterClrMapping/>
  </p:clrMapOvr>
  <p:transition spd="med">
    <p:strip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5BB4FC14-6A0D-4008-87F7-BA918EF343F5}" type="slidenum">
              <a:rPr lang="ru-RU"/>
              <a:pPr>
                <a:defRPr/>
              </a:pPr>
              <a:t>‹#›</a:t>
            </a:fld>
            <a:endParaRPr lang="ru-RU"/>
          </a:p>
        </p:txBody>
      </p:sp>
    </p:spTree>
    <p:extLst>
      <p:ext uri="{BB962C8B-B14F-4D97-AF65-F5344CB8AC3E}">
        <p14:creationId xmlns:p14="http://schemas.microsoft.com/office/powerpoint/2010/main" val="4097374475"/>
      </p:ext>
    </p:extLst>
  </p:cSld>
  <p:clrMapOvr>
    <a:masterClrMapping/>
  </p:clrMapOvr>
  <p:transition spd="med">
    <p:strip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3EF43D9-0FD0-4DEC-95B5-11C5CB316EB9}" type="slidenum">
              <a:rPr lang="ru-RU"/>
              <a:pPr>
                <a:defRPr/>
              </a:pPr>
              <a:t>‹#›</a:t>
            </a:fld>
            <a:endParaRPr lang="ru-RU"/>
          </a:p>
        </p:txBody>
      </p:sp>
    </p:spTree>
    <p:extLst>
      <p:ext uri="{BB962C8B-B14F-4D97-AF65-F5344CB8AC3E}">
        <p14:creationId xmlns:p14="http://schemas.microsoft.com/office/powerpoint/2010/main" val="2783297995"/>
      </p:ext>
    </p:extLst>
  </p:cSld>
  <p:clrMapOvr>
    <a:masterClrMapping/>
  </p:clrMapOvr>
  <p:transition spd="med">
    <p:strip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606DA2EB-E7CF-4386-ADC7-83643D9D4429}" type="slidenum">
              <a:rPr lang="ru-RU"/>
              <a:pPr>
                <a:defRPr/>
              </a:pPr>
              <a:t>‹#›</a:t>
            </a:fld>
            <a:endParaRPr lang="ru-RU"/>
          </a:p>
        </p:txBody>
      </p:sp>
    </p:spTree>
    <p:extLst>
      <p:ext uri="{BB962C8B-B14F-4D97-AF65-F5344CB8AC3E}">
        <p14:creationId xmlns:p14="http://schemas.microsoft.com/office/powerpoint/2010/main" val="1479718437"/>
      </p:ext>
    </p:extLst>
  </p:cSld>
  <p:clrMapOvr>
    <a:masterClrMapping/>
  </p:clrMapOvr>
  <p:transition spd="med">
    <p:strip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746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14746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14746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80A020EC-9ADD-4862-A69D-40E14319F05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ransition spd="med">
    <p:strips/>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8000"/>
            <a:chOff x="0" y="0"/>
            <a:chExt cx="5760" cy="4320"/>
          </a:xfrm>
        </p:grpSpPr>
        <p:sp>
          <p:nvSpPr>
            <p:cNvPr id="2073" name="Freeform 3"/>
            <p:cNvSpPr>
              <a:spLocks/>
            </p:cNvSpPr>
            <p:nvPr/>
          </p:nvSpPr>
          <p:spPr bwMode="hidden">
            <a:xfrm>
              <a:off x="0" y="3072"/>
              <a:ext cx="5760" cy="1248"/>
            </a:xfrm>
            <a:custGeom>
              <a:avLst/>
              <a:gdLst>
                <a:gd name="T0" fmla="*/ 5505 w 6027"/>
                <a:gd name="T1" fmla="*/ 678 h 2296"/>
                <a:gd name="T2" fmla="*/ 0 w 6027"/>
                <a:gd name="T3" fmla="*/ 678 h 2296"/>
                <a:gd name="T4" fmla="*/ 0 w 6027"/>
                <a:gd name="T5" fmla="*/ 0 h 2296"/>
                <a:gd name="T6" fmla="*/ 5505 w 6027"/>
                <a:gd name="T7" fmla="*/ 0 h 2296"/>
                <a:gd name="T8" fmla="*/ 5505 w 6027"/>
                <a:gd name="T9" fmla="*/ 678 h 2296"/>
                <a:gd name="T10" fmla="*/ 5505 w 6027"/>
                <a:gd name="T11" fmla="*/ 678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4804"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p>
          </p:txBody>
        </p:sp>
      </p:grpSp>
      <p:sp>
        <p:nvSpPr>
          <p:cNvPr id="2051" name="Freeform 5"/>
          <p:cNvSpPr>
            <a:spLocks/>
          </p:cNvSpPr>
          <p:nvPr/>
        </p:nvSpPr>
        <p:spPr bwMode="hidden">
          <a:xfrm>
            <a:off x="6248400" y="6262688"/>
            <a:ext cx="2895600" cy="609600"/>
          </a:xfrm>
          <a:custGeom>
            <a:avLst/>
            <a:gdLst>
              <a:gd name="T0" fmla="*/ 1458681169 w 5748"/>
              <a:gd name="T1" fmla="*/ 1510618537 h 246"/>
              <a:gd name="T2" fmla="*/ 0 w 5748"/>
              <a:gd name="T3" fmla="*/ 1510618537 h 246"/>
              <a:gd name="T4" fmla="*/ 0 w 5748"/>
              <a:gd name="T5" fmla="*/ 0 h 246"/>
              <a:gd name="T6" fmla="*/ 1458681169 w 5748"/>
              <a:gd name="T7" fmla="*/ 0 h 246"/>
              <a:gd name="T8" fmla="*/ 1458681169 w 5748"/>
              <a:gd name="T9" fmla="*/ 1510618537 h 246"/>
              <a:gd name="T10" fmla="*/ 1458681169 w 5748"/>
              <a:gd name="T11" fmla="*/ 151061853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2052" name="Group 6"/>
          <p:cNvGrpSpPr>
            <a:grpSpLocks/>
          </p:cNvGrpSpPr>
          <p:nvPr/>
        </p:nvGrpSpPr>
        <p:grpSpPr bwMode="auto">
          <a:xfrm>
            <a:off x="0" y="6019800"/>
            <a:ext cx="7848600" cy="857250"/>
            <a:chOff x="0" y="3792"/>
            <a:chExt cx="4944" cy="540"/>
          </a:xfrm>
        </p:grpSpPr>
        <p:sp>
          <p:nvSpPr>
            <p:cNvPr id="204807"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p>
          </p:txBody>
        </p:sp>
        <p:grpSp>
          <p:nvGrpSpPr>
            <p:cNvPr id="2066" name="Group 8"/>
            <p:cNvGrpSpPr>
              <a:grpSpLocks/>
            </p:cNvGrpSpPr>
            <p:nvPr userDrawn="1"/>
          </p:nvGrpSpPr>
          <p:grpSpPr bwMode="auto">
            <a:xfrm>
              <a:off x="2486" y="3792"/>
              <a:ext cx="2458" cy="540"/>
              <a:chOff x="2486" y="3792"/>
              <a:chExt cx="2458" cy="540"/>
            </a:xfrm>
          </p:grpSpPr>
          <p:sp>
            <p:nvSpPr>
              <p:cNvPr id="2068"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9" name="Freeform 10"/>
              <p:cNvSpPr>
                <a:spLocks/>
              </p:cNvSpPr>
              <p:nvPr userDrawn="1"/>
            </p:nvSpPr>
            <p:spPr bwMode="ltGray">
              <a:xfrm>
                <a:off x="2677" y="3792"/>
                <a:ext cx="186" cy="395"/>
              </a:xfrm>
              <a:custGeom>
                <a:avLst/>
                <a:gdLst>
                  <a:gd name="T0" fmla="*/ 36 w 186"/>
                  <a:gd name="T1" fmla="*/ 0 h 353"/>
                  <a:gd name="T2" fmla="*/ 54 w 186"/>
                  <a:gd name="T3" fmla="*/ 22 h 353"/>
                  <a:gd name="T4" fmla="*/ 24 w 186"/>
                  <a:gd name="T5" fmla="*/ 38 h 353"/>
                  <a:gd name="T6" fmla="*/ 18 w 186"/>
                  <a:gd name="T7" fmla="*/ 83 h 353"/>
                  <a:gd name="T8" fmla="*/ 42 w 186"/>
                  <a:gd name="T9" fmla="*/ 143 h 353"/>
                  <a:gd name="T10" fmla="*/ 48 w 186"/>
                  <a:gd name="T11" fmla="*/ 203 h 353"/>
                  <a:gd name="T12" fmla="*/ 0 w 186"/>
                  <a:gd name="T13" fmla="*/ 442 h 353"/>
                  <a:gd name="T14" fmla="*/ 54 w 186"/>
                  <a:gd name="T15" fmla="*/ 292 h 353"/>
                  <a:gd name="T16" fmla="*/ 84 w 186"/>
                  <a:gd name="T17" fmla="*/ 271 h 353"/>
                  <a:gd name="T18" fmla="*/ 126 w 186"/>
                  <a:gd name="T19" fmla="*/ 158 h 353"/>
                  <a:gd name="T20" fmla="*/ 144 w 186"/>
                  <a:gd name="T21" fmla="*/ 150 h 353"/>
                  <a:gd name="T22" fmla="*/ 144 w 186"/>
                  <a:gd name="T23" fmla="*/ 113 h 353"/>
                  <a:gd name="T24" fmla="*/ 186 w 186"/>
                  <a:gd name="T25" fmla="*/ 83 h 353"/>
                  <a:gd name="T26" fmla="*/ 162 w 186"/>
                  <a:gd name="T27" fmla="*/ 75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70"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71"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8 h 66"/>
                  <a:gd name="T8" fmla="*/ 6 w 155"/>
                  <a:gd name="T9" fmla="*/ 22 h 66"/>
                  <a:gd name="T10" fmla="*/ 0 w 155"/>
                  <a:gd name="T11" fmla="*/ 30 h 66"/>
                  <a:gd name="T12" fmla="*/ 78 w 155"/>
                  <a:gd name="T13" fmla="*/ 75 h 66"/>
                  <a:gd name="T14" fmla="*/ 96 w 155"/>
                  <a:gd name="T15" fmla="*/ 53 h 66"/>
                  <a:gd name="T16" fmla="*/ 155 w 155"/>
                  <a:gd name="T17" fmla="*/ 83 h 66"/>
                  <a:gd name="T18" fmla="*/ 126 w 155"/>
                  <a:gd name="T19" fmla="*/ 30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72" name="Freeform 13"/>
              <p:cNvSpPr>
                <a:spLocks/>
              </p:cNvSpPr>
              <p:nvPr userDrawn="1"/>
            </p:nvSpPr>
            <p:spPr bwMode="ltGray">
              <a:xfrm>
                <a:off x="2486" y="3859"/>
                <a:ext cx="42" cy="81"/>
              </a:xfrm>
              <a:custGeom>
                <a:avLst/>
                <a:gdLst>
                  <a:gd name="T0" fmla="*/ 6 w 42"/>
                  <a:gd name="T1" fmla="*/ 46 h 72"/>
                  <a:gd name="T2" fmla="*/ 0 w 42"/>
                  <a:gd name="T3" fmla="*/ 23 h 72"/>
                  <a:gd name="T4" fmla="*/ 12 w 42"/>
                  <a:gd name="T5" fmla="*/ 8 h 72"/>
                  <a:gd name="T6" fmla="*/ 0 w 42"/>
                  <a:gd name="T7" fmla="*/ 8 h 72"/>
                  <a:gd name="T8" fmla="*/ 12 w 42"/>
                  <a:gd name="T9" fmla="*/ 8 h 72"/>
                  <a:gd name="T10" fmla="*/ 24 w 42"/>
                  <a:gd name="T11" fmla="*/ 8 h 72"/>
                  <a:gd name="T12" fmla="*/ 36 w 42"/>
                  <a:gd name="T13" fmla="*/ 8 h 72"/>
                  <a:gd name="T14" fmla="*/ 42 w 42"/>
                  <a:gd name="T15" fmla="*/ 0 h 72"/>
                  <a:gd name="T16" fmla="*/ 30 w 42"/>
                  <a:gd name="T17" fmla="*/ 23 h 72"/>
                  <a:gd name="T18" fmla="*/ 42 w 42"/>
                  <a:gd name="T19" fmla="*/ 61 h 72"/>
                  <a:gd name="T20" fmla="*/ 12 w 42"/>
                  <a:gd name="T21" fmla="*/ 91 h 72"/>
                  <a:gd name="T22" fmla="*/ 6 w 42"/>
                  <a:gd name="T23" fmla="*/ 46 h 72"/>
                  <a:gd name="T24" fmla="*/ 6 w 42"/>
                  <a:gd name="T25" fmla="*/ 4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204814"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ru-RU"/>
            </a:p>
          </p:txBody>
        </p:sp>
      </p:grpSp>
      <p:grpSp>
        <p:nvGrpSpPr>
          <p:cNvPr id="2053" name="Group 15"/>
          <p:cNvGrpSpPr>
            <a:grpSpLocks/>
          </p:cNvGrpSpPr>
          <p:nvPr/>
        </p:nvGrpSpPr>
        <p:grpSpPr bwMode="auto">
          <a:xfrm>
            <a:off x="627063" y="6021388"/>
            <a:ext cx="5684837" cy="849312"/>
            <a:chOff x="395" y="3793"/>
            <a:chExt cx="3581" cy="535"/>
          </a:xfrm>
        </p:grpSpPr>
        <p:sp>
          <p:nvSpPr>
            <p:cNvPr id="2059" name="Freeform 16"/>
            <p:cNvSpPr>
              <a:spLocks/>
            </p:cNvSpPr>
            <p:nvPr/>
          </p:nvSpPr>
          <p:spPr bwMode="auto">
            <a:xfrm>
              <a:off x="1196" y="3793"/>
              <a:ext cx="365" cy="291"/>
            </a:xfrm>
            <a:custGeom>
              <a:avLst/>
              <a:gdLst>
                <a:gd name="T0" fmla="*/ 24 w 365"/>
                <a:gd name="T1" fmla="*/ 24 h 287"/>
                <a:gd name="T2" fmla="*/ 0 w 365"/>
                <a:gd name="T3" fmla="*/ 62 h 287"/>
                <a:gd name="T4" fmla="*/ 66 w 365"/>
                <a:gd name="T5" fmla="*/ 112 h 287"/>
                <a:gd name="T6" fmla="*/ 143 w 365"/>
                <a:gd name="T7" fmla="*/ 186 h 287"/>
                <a:gd name="T8" fmla="*/ 191 w 365"/>
                <a:gd name="T9" fmla="*/ 172 h 287"/>
                <a:gd name="T10" fmla="*/ 341 w 365"/>
                <a:gd name="T11" fmla="*/ 295 h 287"/>
                <a:gd name="T12" fmla="*/ 305 w 365"/>
                <a:gd name="T13" fmla="*/ 178 h 287"/>
                <a:gd name="T14" fmla="*/ 365 w 365"/>
                <a:gd name="T15" fmla="*/ 136 h 287"/>
                <a:gd name="T16" fmla="*/ 359 w 365"/>
                <a:gd name="T17" fmla="*/ 130 h 287"/>
                <a:gd name="T18" fmla="*/ 335 w 365"/>
                <a:gd name="T19" fmla="*/ 118 h 287"/>
                <a:gd name="T20" fmla="*/ 299 w 365"/>
                <a:gd name="T21" fmla="*/ 92 h 287"/>
                <a:gd name="T22" fmla="*/ 257 w 365"/>
                <a:gd name="T23" fmla="*/ 74 h 287"/>
                <a:gd name="T24" fmla="*/ 215 w 365"/>
                <a:gd name="T25" fmla="*/ 56 h 287"/>
                <a:gd name="T26" fmla="*/ 173 w 365"/>
                <a:gd name="T27" fmla="*/ 38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0"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1"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2 h 60"/>
                <a:gd name="T16" fmla="*/ 65 w 71"/>
                <a:gd name="T17" fmla="*/ 44 h 60"/>
                <a:gd name="T18" fmla="*/ 71 w 71"/>
                <a:gd name="T19" fmla="*/ 56 h 60"/>
                <a:gd name="T20" fmla="*/ 71 w 71"/>
                <a:gd name="T21" fmla="*/ 62 h 60"/>
                <a:gd name="T22" fmla="*/ 59 w 71"/>
                <a:gd name="T23" fmla="*/ 56 h 60"/>
                <a:gd name="T24" fmla="*/ 47 w 71"/>
                <a:gd name="T25" fmla="*/ 44 h 60"/>
                <a:gd name="T26" fmla="*/ 23 w 71"/>
                <a:gd name="T27" fmla="*/ 32 h 60"/>
                <a:gd name="T28" fmla="*/ 23 w 71"/>
                <a:gd name="T29" fmla="*/ 38 h 60"/>
                <a:gd name="T30" fmla="*/ 18 w 71"/>
                <a:gd name="T31" fmla="*/ 44 h 60"/>
                <a:gd name="T32" fmla="*/ 12 w 71"/>
                <a:gd name="T33" fmla="*/ 50 h 60"/>
                <a:gd name="T34" fmla="*/ 6 w 71"/>
                <a:gd name="T35" fmla="*/ 50 h 60"/>
                <a:gd name="T36" fmla="*/ 6 w 71"/>
                <a:gd name="T37" fmla="*/ 50 h 60"/>
                <a:gd name="T38" fmla="*/ 6 w 71"/>
                <a:gd name="T39" fmla="*/ 38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2"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6 h 162"/>
                <a:gd name="T10" fmla="*/ 96 w 161"/>
                <a:gd name="T11" fmla="*/ 62 h 162"/>
                <a:gd name="T12" fmla="*/ 102 w 161"/>
                <a:gd name="T13" fmla="*/ 74 h 162"/>
                <a:gd name="T14" fmla="*/ 108 w 161"/>
                <a:gd name="T15" fmla="*/ 86 h 162"/>
                <a:gd name="T16" fmla="*/ 120 w 161"/>
                <a:gd name="T17" fmla="*/ 98 h 162"/>
                <a:gd name="T18" fmla="*/ 143 w 161"/>
                <a:gd name="T19" fmla="*/ 116 h 162"/>
                <a:gd name="T20" fmla="*/ 155 w 161"/>
                <a:gd name="T21" fmla="*/ 142 h 162"/>
                <a:gd name="T22" fmla="*/ 161 w 161"/>
                <a:gd name="T23" fmla="*/ 160 h 162"/>
                <a:gd name="T24" fmla="*/ 161 w 161"/>
                <a:gd name="T25" fmla="*/ 166 h 162"/>
                <a:gd name="T26" fmla="*/ 96 w 161"/>
                <a:gd name="T27" fmla="*/ 104 h 162"/>
                <a:gd name="T28" fmla="*/ 30 w 161"/>
                <a:gd name="T29" fmla="*/ 56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3" name="Freeform 20"/>
            <p:cNvSpPr>
              <a:spLocks/>
            </p:cNvSpPr>
            <p:nvPr/>
          </p:nvSpPr>
          <p:spPr bwMode="auto">
            <a:xfrm>
              <a:off x="706" y="3854"/>
              <a:ext cx="59" cy="61"/>
            </a:xfrm>
            <a:custGeom>
              <a:avLst/>
              <a:gdLst>
                <a:gd name="T0" fmla="*/ 59 w 59"/>
                <a:gd name="T1" fmla="*/ 6 h 60"/>
                <a:gd name="T2" fmla="*/ 41 w 59"/>
                <a:gd name="T3" fmla="*/ 32 h 60"/>
                <a:gd name="T4" fmla="*/ 41 w 59"/>
                <a:gd name="T5" fmla="*/ 38 h 60"/>
                <a:gd name="T6" fmla="*/ 47 w 59"/>
                <a:gd name="T7" fmla="*/ 44 h 60"/>
                <a:gd name="T8" fmla="*/ 53 w 59"/>
                <a:gd name="T9" fmla="*/ 56 h 60"/>
                <a:gd name="T10" fmla="*/ 53 w 59"/>
                <a:gd name="T11" fmla="*/ 62 h 60"/>
                <a:gd name="T12" fmla="*/ 47 w 59"/>
                <a:gd name="T13" fmla="*/ 56 h 60"/>
                <a:gd name="T14" fmla="*/ 35 w 59"/>
                <a:gd name="T15" fmla="*/ 50 h 60"/>
                <a:gd name="T16" fmla="*/ 23 w 59"/>
                <a:gd name="T17" fmla="*/ 38 h 60"/>
                <a:gd name="T18" fmla="*/ 17 w 59"/>
                <a:gd name="T19" fmla="*/ 32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4" name="Freeform 21"/>
            <p:cNvSpPr>
              <a:spLocks/>
            </p:cNvSpPr>
            <p:nvPr/>
          </p:nvSpPr>
          <p:spPr bwMode="auto">
            <a:xfrm>
              <a:off x="395" y="3811"/>
              <a:ext cx="245" cy="207"/>
            </a:xfrm>
            <a:custGeom>
              <a:avLst/>
              <a:gdLst>
                <a:gd name="T0" fmla="*/ 233 w 245"/>
                <a:gd name="T1" fmla="*/ 38 h 204"/>
                <a:gd name="T2" fmla="*/ 245 w 245"/>
                <a:gd name="T3" fmla="*/ 44 h 204"/>
                <a:gd name="T4" fmla="*/ 209 w 245"/>
                <a:gd name="T5" fmla="*/ 86 h 204"/>
                <a:gd name="T6" fmla="*/ 143 w 245"/>
                <a:gd name="T7" fmla="*/ 136 h 204"/>
                <a:gd name="T8" fmla="*/ 167 w 245"/>
                <a:gd name="T9" fmla="*/ 160 h 204"/>
                <a:gd name="T10" fmla="*/ 179 w 245"/>
                <a:gd name="T11" fmla="*/ 210 h 204"/>
                <a:gd name="T12" fmla="*/ 77 w 245"/>
                <a:gd name="T13" fmla="*/ 136 h 204"/>
                <a:gd name="T14" fmla="*/ 47 w 245"/>
                <a:gd name="T15" fmla="*/ 86 h 204"/>
                <a:gd name="T16" fmla="*/ 89 w 245"/>
                <a:gd name="T17" fmla="*/ 68 h 204"/>
                <a:gd name="T18" fmla="*/ 59 w 245"/>
                <a:gd name="T19" fmla="*/ 38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8 h 204"/>
                <a:gd name="T50" fmla="*/ 233 w 245"/>
                <a:gd name="T51" fmla="*/ 38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204822"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5"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4824"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endParaRPr lang="ru-RU"/>
          </a:p>
        </p:txBody>
      </p:sp>
      <p:sp>
        <p:nvSpPr>
          <p:cNvPr id="204825"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ru-RU"/>
          </a:p>
        </p:txBody>
      </p:sp>
      <p:sp>
        <p:nvSpPr>
          <p:cNvPr id="204826"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B7185693-4E16-430D-891F-B8F6CF05724B}"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3726"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spd="med">
    <p:strips/>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3.xml"/><Relationship Id="rId4" Type="http://schemas.openxmlformats.org/officeDocument/2006/relationships/image" Target="../media/image41.jpeg"/></Relationships>
</file>

<file path=ppt/slides/_rels/slide7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3.xml"/><Relationship Id="rId5" Type="http://schemas.openxmlformats.org/officeDocument/2006/relationships/image" Target="../media/image48.jpeg"/><Relationship Id="rId4" Type="http://schemas.openxmlformats.org/officeDocument/2006/relationships/image" Target="../media/image47.jpeg"/></Relationships>
</file>

<file path=ppt/slides/_rels/slide8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51.jpeg"/></Relationships>
</file>

<file path=ppt/slides/_rels/slide8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937E3B4-29EC-4254-85A1-4F73E6559AE4}" type="slidenum">
              <a:rPr lang="ru-RU" smtClean="0"/>
              <a:pPr eaLnBrk="1" hangingPunct="1"/>
              <a:t>1</a:t>
            </a:fld>
            <a:endParaRPr lang="ru-RU" smtClean="0"/>
          </a:p>
        </p:txBody>
      </p:sp>
      <p:pic>
        <p:nvPicPr>
          <p:cNvPr id="4099" name="Picture 5" descr="9 029"/>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2054" name="WordArt 6"/>
          <p:cNvSpPr>
            <a:spLocks noChangeArrowheads="1" noChangeShapeType="1" noTextEdit="1"/>
          </p:cNvSpPr>
          <p:nvPr/>
        </p:nvSpPr>
        <p:spPr bwMode="auto">
          <a:xfrm>
            <a:off x="-684213" y="1125538"/>
            <a:ext cx="9144001" cy="3409950"/>
          </a:xfrm>
          <a:prstGeom prst="rect">
            <a:avLst/>
          </a:prstGeom>
        </p:spPr>
        <p:txBody>
          <a:bodyPr wrap="none" fromWordArt="1">
            <a:prstTxWarp prst="textCascadeUp">
              <a:avLst>
                <a:gd name="adj" fmla="val 44444"/>
              </a:avLst>
            </a:prstTxWarp>
            <a:scene3d>
              <a:camera prst="legacyPerspectiveFront">
                <a:rot lat="20519995" lon="1080000" rev="0"/>
              </a:camera>
              <a:lightRig rig="legacyHarsh2" dir="b"/>
            </a:scene3d>
            <a:sp3d extrusionH="430200" prstMaterial="legacyMatte">
              <a:extrusionClr>
                <a:srgbClr val="FF6600"/>
              </a:extrusionClr>
            </a:sp3d>
          </a:bodyPr>
          <a:lstStyle/>
          <a:p>
            <a:pPr algn="ctr"/>
            <a:r>
              <a:rPr lang="ru-RU" sz="6000" kern="10">
                <a:ln w="9525">
                  <a:round/>
                  <a:headEnd/>
                  <a:tailEnd/>
                </a:ln>
                <a:gradFill rotWithShape="1">
                  <a:gsLst>
                    <a:gs pos="0">
                      <a:srgbClr val="FFE701">
                        <a:alpha val="99001"/>
                      </a:srgbClr>
                    </a:gs>
                    <a:gs pos="100000">
                      <a:srgbClr val="FE3E02"/>
                    </a:gs>
                  </a:gsLst>
                  <a:lin ang="5400000" scaled="1"/>
                </a:gradFill>
                <a:latin typeface="Impact"/>
              </a:rPr>
              <a:t>Строки, опаленные</a:t>
            </a:r>
          </a:p>
          <a:p>
            <a:pPr algn="ctr"/>
            <a:r>
              <a:rPr lang="ru-RU" sz="6000" kern="10">
                <a:ln w="9525">
                  <a:round/>
                  <a:headEnd/>
                  <a:tailEnd/>
                </a:ln>
                <a:gradFill rotWithShape="1">
                  <a:gsLst>
                    <a:gs pos="0">
                      <a:srgbClr val="FFE701">
                        <a:alpha val="99001"/>
                      </a:srgbClr>
                    </a:gs>
                    <a:gs pos="100000">
                      <a:srgbClr val="FE3E02"/>
                    </a:gs>
                  </a:gsLst>
                  <a:lin ang="5400000" scaled="1"/>
                </a:gradFill>
                <a:latin typeface="Impact"/>
              </a:rPr>
              <a:t>         войной</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p:cTn id="7" dur="1000" fill="hold"/>
                                        <p:tgtEl>
                                          <p:spTgt spid="2054"/>
                                        </p:tgtEl>
                                        <p:attrNameLst>
                                          <p:attrName>ppt_w</p:attrName>
                                        </p:attrNameLst>
                                      </p:cBhvr>
                                      <p:tavLst>
                                        <p:tav tm="0">
                                          <p:val>
                                            <p:fltVal val="0"/>
                                          </p:val>
                                        </p:tav>
                                        <p:tav tm="100000">
                                          <p:val>
                                            <p:strVal val="#ppt_w"/>
                                          </p:val>
                                        </p:tav>
                                      </p:tavLst>
                                    </p:anim>
                                    <p:anim calcmode="lin" valueType="num">
                                      <p:cBhvr>
                                        <p:cTn id="8" dur="1000" fill="hold"/>
                                        <p:tgtEl>
                                          <p:spTgt spid="2054"/>
                                        </p:tgtEl>
                                        <p:attrNameLst>
                                          <p:attrName>ppt_h</p:attrName>
                                        </p:attrNameLst>
                                      </p:cBhvr>
                                      <p:tavLst>
                                        <p:tav tm="0">
                                          <p:val>
                                            <p:fltVal val="0"/>
                                          </p:val>
                                        </p:tav>
                                        <p:tav tm="100000">
                                          <p:val>
                                            <p:strVal val="#ppt_h"/>
                                          </p:val>
                                        </p:tav>
                                      </p:tavLst>
                                    </p:anim>
                                    <p:animEffect transition="in" filter="fade">
                                      <p:cBhvr>
                                        <p:cTn id="9"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99FF"/>
            </a:gs>
            <a:gs pos="100000">
              <a:srgbClr val="66FFFF"/>
            </a:gs>
          </a:gsLst>
          <a:path path="shape">
            <a:fillToRect l="50000" t="50000" r="50000" b="50000"/>
          </a:path>
        </a:gradFill>
        <a:effectLst/>
      </p:bgPr>
    </p:bg>
    <p:spTree>
      <p:nvGrpSpPr>
        <p:cNvPr id="1" name=""/>
        <p:cNvGrpSpPr/>
        <p:nvPr/>
      </p:nvGrpSpPr>
      <p:grpSpPr>
        <a:xfrm>
          <a:off x="0" y="0"/>
          <a:ext cx="0" cy="0"/>
          <a:chOff x="0" y="0"/>
          <a:chExt cx="0" cy="0"/>
        </a:xfrm>
      </p:grpSpPr>
      <p:sp>
        <p:nvSpPr>
          <p:cNvPr id="1331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15AA6C-0437-4484-BD8A-DFB47E2F56FC}" type="slidenum">
              <a:rPr lang="ru-RU" smtClean="0"/>
              <a:pPr eaLnBrk="1" hangingPunct="1"/>
              <a:t>10</a:t>
            </a:fld>
            <a:endParaRPr lang="ru-RU" smtClean="0"/>
          </a:p>
        </p:txBody>
      </p:sp>
      <p:sp>
        <p:nvSpPr>
          <p:cNvPr id="13315" name="Rectangle 2"/>
          <p:cNvSpPr>
            <a:spLocks noGrp="1" noChangeArrowheads="1"/>
          </p:cNvSpPr>
          <p:nvPr>
            <p:ph type="title"/>
          </p:nvPr>
        </p:nvSpPr>
        <p:spPr/>
        <p:txBody>
          <a:bodyPr/>
          <a:lstStyle/>
          <a:p>
            <a:pPr eaLnBrk="1" hangingPunct="1"/>
            <a:endParaRPr lang="ru-RU" smtClean="0"/>
          </a:p>
        </p:txBody>
      </p:sp>
      <p:pic>
        <p:nvPicPr>
          <p:cNvPr id="14340"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124075" y="188913"/>
            <a:ext cx="4664075" cy="5353050"/>
          </a:xfrm>
        </p:spPr>
      </p:pic>
      <p:sp>
        <p:nvSpPr>
          <p:cNvPr id="14341" name="WordArt 5"/>
          <p:cNvSpPr>
            <a:spLocks noChangeArrowheads="1" noChangeShapeType="1" noTextEdit="1"/>
          </p:cNvSpPr>
          <p:nvPr/>
        </p:nvSpPr>
        <p:spPr bwMode="auto">
          <a:xfrm>
            <a:off x="1403350" y="5734050"/>
            <a:ext cx="6486525" cy="533400"/>
          </a:xfrm>
          <a:prstGeom prst="rect">
            <a:avLst/>
          </a:prstGeom>
        </p:spPr>
        <p:txBody>
          <a:bodyPr wrap="none" fromWordArt="1">
            <a:prstTxWarp prst="textPlain">
              <a:avLst>
                <a:gd name="adj" fmla="val 50000"/>
              </a:avLst>
            </a:prstTxWarp>
          </a:bodyPr>
          <a:lstStyle/>
          <a:p>
            <a:pPr algn="ctr"/>
            <a:r>
              <a:rPr lang="ru-RU" sz="3600" kern="10">
                <a:ln w="9525">
                  <a:solidFill>
                    <a:schemeClr val="tx1"/>
                  </a:solid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В.Попков  "Северная песня"</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wheel(4)">
                                      <p:cBhvr>
                                        <p:cTn id="7" dur="500"/>
                                        <p:tgtEl>
                                          <p:spTgt spid="14340"/>
                                        </p:tgtEl>
                                      </p:cBhvr>
                                    </p:animEffect>
                                  </p:childTnLst>
                                </p:cTn>
                              </p:par>
                              <p:par>
                                <p:cTn id="8" presetID="7" presetClass="entr" presetSubtype="4" fill="hold" grpId="0" nodeType="withEffect">
                                  <p:stCondLst>
                                    <p:cond delay="0"/>
                                  </p:stCondLst>
                                  <p:childTnLst>
                                    <p:set>
                                      <p:cBhvr>
                                        <p:cTn id="9" dur="1" fill="hold">
                                          <p:stCondLst>
                                            <p:cond delay="0"/>
                                          </p:stCondLst>
                                        </p:cTn>
                                        <p:tgtEl>
                                          <p:spTgt spid="14341"/>
                                        </p:tgtEl>
                                        <p:attrNameLst>
                                          <p:attrName>style.visibility</p:attrName>
                                        </p:attrNameLst>
                                      </p:cBhvr>
                                      <p:to>
                                        <p:strVal val="visible"/>
                                      </p:to>
                                    </p:set>
                                    <p:anim calcmode="lin" valueType="num">
                                      <p:cBhvr additive="base">
                                        <p:cTn id="10" dur="1000" fill="hold"/>
                                        <p:tgtEl>
                                          <p:spTgt spid="14341"/>
                                        </p:tgtEl>
                                        <p:attrNameLst>
                                          <p:attrName>ppt_x</p:attrName>
                                        </p:attrNameLst>
                                      </p:cBhvr>
                                      <p:tavLst>
                                        <p:tav tm="0">
                                          <p:val>
                                            <p:strVal val="#ppt_x"/>
                                          </p:val>
                                        </p:tav>
                                        <p:tav tm="100000">
                                          <p:val>
                                            <p:strVal val="#ppt_x"/>
                                          </p:val>
                                        </p:tav>
                                      </p:tavLst>
                                    </p:anim>
                                    <p:anim calcmode="lin" valueType="num">
                                      <p:cBhvr additive="base">
                                        <p:cTn id="11" dur="1000" fill="hold"/>
                                        <p:tgtEl>
                                          <p:spTgt spid="14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66"/>
            </a:gs>
            <a:gs pos="50000">
              <a:srgbClr val="CC9900"/>
            </a:gs>
            <a:gs pos="100000">
              <a:srgbClr val="FFFF66"/>
            </a:gs>
          </a:gsLst>
          <a:lin ang="2700000" scaled="1"/>
        </a:gradFill>
        <a:effectLst/>
      </p:bgPr>
    </p:bg>
    <p:spTree>
      <p:nvGrpSpPr>
        <p:cNvPr id="1" name=""/>
        <p:cNvGrpSpPr/>
        <p:nvPr/>
      </p:nvGrpSpPr>
      <p:grpSpPr>
        <a:xfrm>
          <a:off x="0" y="0"/>
          <a:ext cx="0" cy="0"/>
          <a:chOff x="0" y="0"/>
          <a:chExt cx="0" cy="0"/>
        </a:xfrm>
      </p:grpSpPr>
      <p:sp>
        <p:nvSpPr>
          <p:cNvPr id="14338"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B28FFE2-31E6-44A9-B602-5EB11C8B578E}" type="slidenum">
              <a:rPr lang="ru-RU" smtClean="0"/>
              <a:pPr eaLnBrk="1" hangingPunct="1"/>
              <a:t>11</a:t>
            </a:fld>
            <a:endParaRPr lang="ru-RU" smtClean="0"/>
          </a:p>
        </p:txBody>
      </p:sp>
      <p:sp>
        <p:nvSpPr>
          <p:cNvPr id="14339" name="Rectangle 5"/>
          <p:cNvSpPr>
            <a:spLocks noGrp="1" noChangeArrowheads="1"/>
          </p:cNvSpPr>
          <p:nvPr>
            <p:ph type="title"/>
          </p:nvPr>
        </p:nvSpPr>
        <p:spPr/>
        <p:txBody>
          <a:bodyPr/>
          <a:lstStyle/>
          <a:p>
            <a:pPr eaLnBrk="1" hangingPunct="1"/>
            <a:endParaRPr lang="ru-RU" smtClean="0"/>
          </a:p>
        </p:txBody>
      </p:sp>
      <p:sp>
        <p:nvSpPr>
          <p:cNvPr id="14340" name="Rectangle 6"/>
          <p:cNvSpPr>
            <a:spLocks noGrp="1" noChangeArrowheads="1"/>
          </p:cNvSpPr>
          <p:nvPr>
            <p:ph type="body" sz="half" idx="1"/>
          </p:nvPr>
        </p:nvSpPr>
        <p:spPr>
          <a:xfrm>
            <a:off x="457200" y="1916113"/>
            <a:ext cx="4038600" cy="4210050"/>
          </a:xfrm>
        </p:spPr>
        <p:txBody>
          <a:bodyPr/>
          <a:lstStyle/>
          <a:p>
            <a:pPr eaLnBrk="1" hangingPunct="1">
              <a:lnSpc>
                <a:spcPct val="80000"/>
              </a:lnSpc>
              <a:buFontTx/>
              <a:buNone/>
            </a:pPr>
            <a:r>
              <a:rPr lang="ru-RU" sz="1400" b="1" smtClean="0"/>
              <a:t>1.  </a:t>
            </a:r>
            <a:r>
              <a:rPr lang="ru-RU" sz="2000" b="1" i="1" smtClean="0">
                <a:latin typeface="Times New Roman" pitchFamily="18" charset="0"/>
              </a:rPr>
              <a:t>Среди Манчжури и Китая</a:t>
            </a:r>
          </a:p>
          <a:p>
            <a:pPr eaLnBrk="1" hangingPunct="1">
              <a:lnSpc>
                <a:spcPct val="80000"/>
              </a:lnSpc>
              <a:buFontTx/>
              <a:buNone/>
            </a:pPr>
            <a:r>
              <a:rPr lang="ru-RU" sz="2000" b="1" i="1" smtClean="0">
                <a:latin typeface="Times New Roman" pitchFamily="18" charset="0"/>
              </a:rPr>
              <a:t>    Была там родина моя,</a:t>
            </a:r>
          </a:p>
          <a:p>
            <a:pPr eaLnBrk="1" hangingPunct="1">
              <a:lnSpc>
                <a:spcPct val="80000"/>
              </a:lnSpc>
              <a:buFontTx/>
              <a:buNone/>
            </a:pPr>
            <a:r>
              <a:rPr lang="ru-RU" sz="2000" b="1" i="1" smtClean="0">
                <a:latin typeface="Times New Roman" pitchFamily="18" charset="0"/>
              </a:rPr>
              <a:t>    На нас напали злы японцы,</a:t>
            </a:r>
          </a:p>
          <a:p>
            <a:pPr eaLnBrk="1" hangingPunct="1">
              <a:lnSpc>
                <a:spcPct val="80000"/>
              </a:lnSpc>
              <a:buFontTx/>
              <a:buNone/>
            </a:pPr>
            <a:r>
              <a:rPr lang="ru-RU" sz="2000" b="1" i="1" smtClean="0">
                <a:latin typeface="Times New Roman" pitchFamily="18" charset="0"/>
              </a:rPr>
              <a:t>    Село родное подожгли.</a:t>
            </a:r>
          </a:p>
          <a:p>
            <a:pPr eaLnBrk="1" hangingPunct="1">
              <a:lnSpc>
                <a:spcPct val="80000"/>
              </a:lnSpc>
              <a:buFontTx/>
              <a:buNone/>
            </a:pPr>
            <a:r>
              <a:rPr lang="ru-RU" sz="2000" b="1" i="1" smtClean="0">
                <a:latin typeface="Times New Roman" pitchFamily="18" charset="0"/>
              </a:rPr>
              <a:t>    Отца убили  с первой пули,</a:t>
            </a:r>
          </a:p>
          <a:p>
            <a:pPr eaLnBrk="1" hangingPunct="1">
              <a:lnSpc>
                <a:spcPct val="80000"/>
              </a:lnSpc>
              <a:buFontTx/>
              <a:buNone/>
            </a:pPr>
            <a:r>
              <a:rPr lang="ru-RU" sz="2000" b="1" i="1" smtClean="0">
                <a:latin typeface="Times New Roman" pitchFamily="18" charset="0"/>
              </a:rPr>
              <a:t>     А мать живу в костре сожгли,</a:t>
            </a:r>
          </a:p>
          <a:p>
            <a:pPr eaLnBrk="1" hangingPunct="1">
              <a:lnSpc>
                <a:spcPct val="80000"/>
              </a:lnSpc>
              <a:buFontTx/>
              <a:buNone/>
            </a:pPr>
            <a:r>
              <a:rPr lang="ru-RU" sz="2000" b="1" i="1" smtClean="0">
                <a:latin typeface="Times New Roman" pitchFamily="18" charset="0"/>
              </a:rPr>
              <a:t>     Сестру родную в плен забрали,</a:t>
            </a:r>
          </a:p>
          <a:p>
            <a:pPr eaLnBrk="1" hangingPunct="1">
              <a:lnSpc>
                <a:spcPct val="80000"/>
              </a:lnSpc>
              <a:buFontTx/>
              <a:buNone/>
            </a:pPr>
            <a:r>
              <a:rPr lang="ru-RU" sz="2000" b="1" i="1" smtClean="0">
                <a:latin typeface="Times New Roman" pitchFamily="18" charset="0"/>
              </a:rPr>
              <a:t>      Остался мальчик без семьи.</a:t>
            </a:r>
          </a:p>
          <a:p>
            <a:pPr eaLnBrk="1" hangingPunct="1">
              <a:lnSpc>
                <a:spcPct val="80000"/>
              </a:lnSpc>
              <a:buFontTx/>
              <a:buNone/>
            </a:pPr>
            <a:r>
              <a:rPr lang="ru-RU" sz="2000" b="1" i="1" smtClean="0">
                <a:latin typeface="Times New Roman" pitchFamily="18" charset="0"/>
              </a:rPr>
              <a:t>     Три дня, три ночи я скитался,</a:t>
            </a:r>
          </a:p>
          <a:p>
            <a:pPr eaLnBrk="1" hangingPunct="1">
              <a:lnSpc>
                <a:spcPct val="80000"/>
              </a:lnSpc>
              <a:buFontTx/>
              <a:buNone/>
            </a:pPr>
            <a:r>
              <a:rPr lang="ru-RU" sz="2000" b="1" i="1" smtClean="0">
                <a:latin typeface="Times New Roman" pitchFamily="18" charset="0"/>
              </a:rPr>
              <a:t>      Сестру из плена выручал,</a:t>
            </a:r>
          </a:p>
          <a:p>
            <a:pPr eaLnBrk="1" hangingPunct="1">
              <a:lnSpc>
                <a:spcPct val="80000"/>
              </a:lnSpc>
              <a:buFontTx/>
              <a:buNone/>
            </a:pPr>
            <a:r>
              <a:rPr lang="ru-RU" sz="2000" b="1" i="1" smtClean="0">
                <a:latin typeface="Times New Roman" pitchFamily="18" charset="0"/>
              </a:rPr>
              <a:t>      А на четверту темну ночку</a:t>
            </a:r>
          </a:p>
          <a:p>
            <a:pPr eaLnBrk="1" hangingPunct="1">
              <a:lnSpc>
                <a:spcPct val="80000"/>
              </a:lnSpc>
              <a:buFontTx/>
              <a:buNone/>
            </a:pPr>
            <a:r>
              <a:rPr lang="ru-RU" sz="2000" b="1" i="1" smtClean="0">
                <a:latin typeface="Times New Roman" pitchFamily="18" charset="0"/>
              </a:rPr>
              <a:t>      я выручил сестру свою.</a:t>
            </a:r>
          </a:p>
          <a:p>
            <a:pPr eaLnBrk="1" hangingPunct="1">
              <a:lnSpc>
                <a:spcPct val="80000"/>
              </a:lnSpc>
            </a:pPr>
            <a:endParaRPr lang="ru-RU" sz="2000" b="1" i="1" smtClean="0">
              <a:latin typeface="Times New Roman" pitchFamily="18" charset="0"/>
            </a:endParaRPr>
          </a:p>
        </p:txBody>
      </p:sp>
      <p:sp>
        <p:nvSpPr>
          <p:cNvPr id="14341" name="Rectangle 7"/>
          <p:cNvSpPr>
            <a:spLocks noGrp="1" noChangeArrowheads="1"/>
          </p:cNvSpPr>
          <p:nvPr>
            <p:ph type="body" sz="half" idx="2"/>
          </p:nvPr>
        </p:nvSpPr>
        <p:spPr>
          <a:xfrm>
            <a:off x="4648200" y="1989138"/>
            <a:ext cx="4038600" cy="4137025"/>
          </a:xfrm>
        </p:spPr>
        <p:txBody>
          <a:bodyPr/>
          <a:lstStyle/>
          <a:p>
            <a:pPr eaLnBrk="1" hangingPunct="1">
              <a:lnSpc>
                <a:spcPct val="80000"/>
              </a:lnSpc>
              <a:buFontTx/>
              <a:buNone/>
            </a:pPr>
            <a:r>
              <a:rPr lang="ru-RU" sz="2000" b="1" i="1" smtClean="0">
                <a:latin typeface="Times New Roman" pitchFamily="18" charset="0"/>
              </a:rPr>
              <a:t>С сестрой мы в лодочку садились</a:t>
            </a:r>
          </a:p>
          <a:p>
            <a:pPr eaLnBrk="1" hangingPunct="1">
              <a:lnSpc>
                <a:spcPct val="80000"/>
              </a:lnSpc>
              <a:buFontTx/>
              <a:buNone/>
            </a:pPr>
            <a:r>
              <a:rPr lang="ru-RU" sz="2000" b="1" i="1" smtClean="0">
                <a:latin typeface="Times New Roman" pitchFamily="18" charset="0"/>
              </a:rPr>
              <a:t>     И тихо плыли по волнам,</a:t>
            </a:r>
          </a:p>
          <a:p>
            <a:pPr eaLnBrk="1" hangingPunct="1">
              <a:lnSpc>
                <a:spcPct val="80000"/>
              </a:lnSpc>
              <a:buFontTx/>
              <a:buNone/>
            </a:pPr>
            <a:r>
              <a:rPr lang="ru-RU" sz="2000" b="1" i="1" smtClean="0">
                <a:latin typeface="Times New Roman" pitchFamily="18" charset="0"/>
              </a:rPr>
              <a:t>    И вдруг в кустах зашевелились,</a:t>
            </a:r>
          </a:p>
          <a:p>
            <a:pPr eaLnBrk="1" hangingPunct="1">
              <a:lnSpc>
                <a:spcPct val="80000"/>
              </a:lnSpc>
              <a:buFontTx/>
              <a:buNone/>
            </a:pPr>
            <a:r>
              <a:rPr lang="ru-RU" sz="2000" b="1" i="1" smtClean="0">
                <a:latin typeface="Times New Roman" pitchFamily="18" charset="0"/>
              </a:rPr>
              <a:t>    Раздался выстрел гроховой.</a:t>
            </a:r>
          </a:p>
          <a:p>
            <a:pPr eaLnBrk="1" hangingPunct="1">
              <a:lnSpc>
                <a:spcPct val="80000"/>
              </a:lnSpc>
              <a:buFontTx/>
              <a:buNone/>
            </a:pPr>
            <a:r>
              <a:rPr lang="ru-RU" sz="2000" b="1" i="1" smtClean="0">
                <a:latin typeface="Times New Roman" pitchFamily="18" charset="0"/>
              </a:rPr>
              <a:t>    Злодей нажал курок винтовки,</a:t>
            </a:r>
          </a:p>
          <a:p>
            <a:pPr eaLnBrk="1" hangingPunct="1">
              <a:lnSpc>
                <a:spcPct val="80000"/>
              </a:lnSpc>
              <a:buFontTx/>
              <a:buNone/>
            </a:pPr>
            <a:r>
              <a:rPr lang="ru-RU" sz="2000" b="1" i="1" smtClean="0">
                <a:latin typeface="Times New Roman" pitchFamily="18" charset="0"/>
              </a:rPr>
              <a:t>    Убил красавицу-сестру.</a:t>
            </a:r>
          </a:p>
          <a:p>
            <a:pPr eaLnBrk="1" hangingPunct="1">
              <a:lnSpc>
                <a:spcPct val="80000"/>
              </a:lnSpc>
              <a:buFontTx/>
              <a:buNone/>
            </a:pPr>
            <a:r>
              <a:rPr lang="ru-RU" sz="2000" b="1" i="1" smtClean="0">
                <a:latin typeface="Times New Roman" pitchFamily="18" charset="0"/>
              </a:rPr>
              <a:t>    Я приплыл к берегу крутому</a:t>
            </a:r>
          </a:p>
          <a:p>
            <a:pPr eaLnBrk="1" hangingPunct="1">
              <a:lnSpc>
                <a:spcPct val="80000"/>
              </a:lnSpc>
              <a:buFontTx/>
              <a:buNone/>
            </a:pPr>
            <a:r>
              <a:rPr lang="ru-RU" sz="2000" b="1" i="1" smtClean="0">
                <a:latin typeface="Times New Roman" pitchFamily="18" charset="0"/>
              </a:rPr>
              <a:t>     Сестру родную схоронить,</a:t>
            </a:r>
          </a:p>
          <a:p>
            <a:pPr eaLnBrk="1" hangingPunct="1">
              <a:lnSpc>
                <a:spcPct val="80000"/>
              </a:lnSpc>
              <a:buFontTx/>
              <a:buNone/>
            </a:pPr>
            <a:r>
              <a:rPr lang="ru-RU" sz="2000" b="1" i="1" smtClean="0">
                <a:latin typeface="Times New Roman" pitchFamily="18" charset="0"/>
              </a:rPr>
              <a:t>    Я вышел на гору крутую</a:t>
            </a:r>
          </a:p>
          <a:p>
            <a:pPr eaLnBrk="1" hangingPunct="1">
              <a:lnSpc>
                <a:spcPct val="80000"/>
              </a:lnSpc>
              <a:buFontTx/>
              <a:buNone/>
            </a:pPr>
            <a:r>
              <a:rPr lang="ru-RU" sz="2000" b="1" i="1" smtClean="0">
                <a:latin typeface="Times New Roman" pitchFamily="18" charset="0"/>
              </a:rPr>
              <a:t>     Село родное посмотреть.</a:t>
            </a:r>
          </a:p>
          <a:p>
            <a:pPr eaLnBrk="1" hangingPunct="1">
              <a:lnSpc>
                <a:spcPct val="80000"/>
              </a:lnSpc>
              <a:buFontTx/>
              <a:buNone/>
            </a:pPr>
            <a:r>
              <a:rPr lang="ru-RU" sz="2000" b="1" i="1" smtClean="0">
                <a:latin typeface="Times New Roman" pitchFamily="18" charset="0"/>
              </a:rPr>
              <a:t>     Горит, горит село родное,</a:t>
            </a:r>
          </a:p>
          <a:p>
            <a:pPr eaLnBrk="1" hangingPunct="1">
              <a:lnSpc>
                <a:spcPct val="80000"/>
              </a:lnSpc>
              <a:buFontTx/>
              <a:buNone/>
            </a:pPr>
            <a:r>
              <a:rPr lang="ru-RU" sz="2000" b="1" i="1" smtClean="0">
                <a:latin typeface="Times New Roman" pitchFamily="18" charset="0"/>
              </a:rPr>
              <a:t>    Горит большой отцовский дом</a:t>
            </a:r>
          </a:p>
        </p:txBody>
      </p:sp>
      <p:sp>
        <p:nvSpPr>
          <p:cNvPr id="73732" name="WordArt 4"/>
          <p:cNvSpPr>
            <a:spLocks noChangeArrowheads="1" noChangeShapeType="1" noTextEdit="1"/>
          </p:cNvSpPr>
          <p:nvPr/>
        </p:nvSpPr>
        <p:spPr bwMode="auto">
          <a:xfrm>
            <a:off x="3132138" y="260350"/>
            <a:ext cx="5573712" cy="1447800"/>
          </a:xfrm>
          <a:prstGeom prst="rect">
            <a:avLst/>
          </a:prstGeom>
        </p:spPr>
        <p:txBody>
          <a:bodyPr wrap="none" fromWordArt="1">
            <a:prstTxWarp prst="textPlain">
              <a:avLst>
                <a:gd name="adj" fmla="val 50000"/>
              </a:avLst>
            </a:prstTxWarp>
          </a:bodyPr>
          <a:lstStyle/>
          <a:p>
            <a:pPr algn="ctr"/>
            <a:r>
              <a:rPr lang="ru-RU" sz="2400" kern="10">
                <a:ln w="12700">
                  <a:solidFill>
                    <a:srgbClr val="3333CC"/>
                  </a:solidFill>
                  <a:round/>
                  <a:headEnd/>
                  <a:tailEnd/>
                </a:ln>
                <a:solidFill>
                  <a:srgbClr val="000080">
                    <a:alpha val="50195"/>
                  </a:srgbClr>
                </a:solidFill>
                <a:effectLst>
                  <a:outerShdw dist="45791" dir="2021404" algn="ctr" rotWithShape="0">
                    <a:srgbClr val="9999FF"/>
                  </a:outerShdw>
                </a:effectLst>
                <a:latin typeface="Arial"/>
                <a:cs typeface="Arial"/>
              </a:rPr>
              <a:t>           I.</a:t>
            </a:r>
          </a:p>
          <a:p>
            <a:pPr algn="ctr"/>
            <a:r>
              <a:rPr lang="ru-RU" sz="2400" kern="10">
                <a:ln w="12700">
                  <a:solidFill>
                    <a:srgbClr val="3333CC"/>
                  </a:solidFill>
                  <a:round/>
                  <a:headEnd/>
                  <a:tailEnd/>
                </a:ln>
                <a:solidFill>
                  <a:srgbClr val="000080">
                    <a:alpha val="50195"/>
                  </a:srgbClr>
                </a:solidFill>
                <a:effectLst>
                  <a:outerShdw dist="45791" dir="2021404" algn="ctr" rotWithShape="0">
                    <a:srgbClr val="9999FF"/>
                  </a:outerShdw>
                </a:effectLst>
                <a:latin typeface="Arial"/>
                <a:cs typeface="Arial"/>
              </a:rPr>
              <a:t>Тем дальше в будущее смотрим,</a:t>
            </a:r>
          </a:p>
          <a:p>
            <a:pPr algn="ctr"/>
            <a:r>
              <a:rPr lang="ru-RU" sz="2400" kern="10">
                <a:ln w="12700">
                  <a:solidFill>
                    <a:srgbClr val="3333CC"/>
                  </a:solidFill>
                  <a:round/>
                  <a:headEnd/>
                  <a:tailEnd/>
                </a:ln>
                <a:solidFill>
                  <a:srgbClr val="000080">
                    <a:alpha val="50195"/>
                  </a:srgbClr>
                </a:solidFill>
                <a:effectLst>
                  <a:outerShdw dist="45791" dir="2021404" algn="ctr" rotWithShape="0">
                    <a:srgbClr val="9999FF"/>
                  </a:outerShdw>
                </a:effectLst>
                <a:latin typeface="Arial"/>
                <a:cs typeface="Arial"/>
              </a:rPr>
              <a:t>Тем больше прошлым дорожим...</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73732"/>
                                        </p:tgtEl>
                                        <p:attrNameLst>
                                          <p:attrName>style.visibility</p:attrName>
                                        </p:attrNameLst>
                                      </p:cBhvr>
                                      <p:to>
                                        <p:strVal val="visible"/>
                                      </p:to>
                                    </p:set>
                                    <p:anim calcmode="lin" valueType="num">
                                      <p:cBhvr>
                                        <p:cTn id="7" dur="500" fill="hold"/>
                                        <p:tgtEl>
                                          <p:spTgt spid="73732"/>
                                        </p:tgtEl>
                                        <p:attrNameLst>
                                          <p:attrName>ppt_w</p:attrName>
                                        </p:attrNameLst>
                                      </p:cBhvr>
                                      <p:tavLst>
                                        <p:tav tm="0">
                                          <p:val>
                                            <p:fltVal val="0"/>
                                          </p:val>
                                        </p:tav>
                                        <p:tav tm="100000">
                                          <p:val>
                                            <p:strVal val="#ppt_w"/>
                                          </p:val>
                                        </p:tav>
                                      </p:tavLst>
                                    </p:anim>
                                    <p:anim calcmode="lin" valueType="num">
                                      <p:cBhvr>
                                        <p:cTn id="8" dur="500" fill="hold"/>
                                        <p:tgtEl>
                                          <p:spTgt spid="73732"/>
                                        </p:tgtEl>
                                        <p:attrNameLst>
                                          <p:attrName>ppt_h</p:attrName>
                                        </p:attrNameLst>
                                      </p:cBhvr>
                                      <p:tavLst>
                                        <p:tav tm="0">
                                          <p:val>
                                            <p:fltVal val="0"/>
                                          </p:val>
                                        </p:tav>
                                        <p:tav tm="100000">
                                          <p:val>
                                            <p:strVal val="#ppt_h"/>
                                          </p:val>
                                        </p:tav>
                                      </p:tavLst>
                                    </p:anim>
                                    <p:anim calcmode="lin" valueType="num">
                                      <p:cBhvr>
                                        <p:cTn id="9" dur="500" fill="hold"/>
                                        <p:tgtEl>
                                          <p:spTgt spid="73732"/>
                                        </p:tgtEl>
                                        <p:attrNameLst>
                                          <p:attrName>style.rotation</p:attrName>
                                        </p:attrNameLst>
                                      </p:cBhvr>
                                      <p:tavLst>
                                        <p:tav tm="0">
                                          <p:val>
                                            <p:fltVal val="90"/>
                                          </p:val>
                                        </p:tav>
                                        <p:tav tm="100000">
                                          <p:val>
                                            <p:fltVal val="0"/>
                                          </p:val>
                                        </p:tav>
                                      </p:tavLst>
                                    </p:anim>
                                    <p:animEffect transition="in" filter="fade">
                                      <p:cBhvr>
                                        <p:cTn id="10" dur="5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CC00"/>
            </a:gs>
            <a:gs pos="50000">
              <a:srgbClr val="FFFF66"/>
            </a:gs>
            <a:gs pos="100000">
              <a:srgbClr val="FFCC00"/>
            </a:gs>
          </a:gsLst>
          <a:lin ang="18900000" scaled="1"/>
        </a:gradFill>
        <a:effectLst/>
      </p:bgPr>
    </p:bg>
    <p:spTree>
      <p:nvGrpSpPr>
        <p:cNvPr id="1" name=""/>
        <p:cNvGrpSpPr/>
        <p:nvPr/>
      </p:nvGrpSpPr>
      <p:grpSpPr>
        <a:xfrm>
          <a:off x="0" y="0"/>
          <a:ext cx="0" cy="0"/>
          <a:chOff x="0" y="0"/>
          <a:chExt cx="0" cy="0"/>
        </a:xfrm>
      </p:grpSpPr>
      <p:sp>
        <p:nvSpPr>
          <p:cNvPr id="15362"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5B7D74-C149-430E-AC88-EE0B654805D4}" type="slidenum">
              <a:rPr lang="ru-RU" smtClean="0"/>
              <a:pPr eaLnBrk="1" hangingPunct="1"/>
              <a:t>12</a:t>
            </a:fld>
            <a:endParaRPr lang="ru-RU" smtClean="0"/>
          </a:p>
        </p:txBody>
      </p:sp>
      <p:sp>
        <p:nvSpPr>
          <p:cNvPr id="15363" name="Rectangle 4"/>
          <p:cNvSpPr>
            <a:spLocks noGrp="1" noChangeArrowheads="1"/>
          </p:cNvSpPr>
          <p:nvPr>
            <p:ph type="title"/>
          </p:nvPr>
        </p:nvSpPr>
        <p:spPr/>
        <p:txBody>
          <a:bodyPr/>
          <a:lstStyle/>
          <a:p>
            <a:pPr eaLnBrk="1" hangingPunct="1"/>
            <a:endParaRPr lang="ru-RU" smtClean="0"/>
          </a:p>
        </p:txBody>
      </p:sp>
      <p:sp>
        <p:nvSpPr>
          <p:cNvPr id="70661" name="Rectangle 5"/>
          <p:cNvSpPr>
            <a:spLocks noGrp="1" noChangeArrowheads="1"/>
          </p:cNvSpPr>
          <p:nvPr>
            <p:ph type="body" sz="half" idx="1"/>
          </p:nvPr>
        </p:nvSpPr>
        <p:spPr>
          <a:xfrm>
            <a:off x="457200" y="981075"/>
            <a:ext cx="4038600" cy="5145088"/>
          </a:xfrm>
        </p:spPr>
        <p:txBody>
          <a:bodyPr/>
          <a:lstStyle/>
          <a:p>
            <a:pPr eaLnBrk="1" hangingPunct="1">
              <a:lnSpc>
                <a:spcPct val="80000"/>
              </a:lnSpc>
              <a:buFontTx/>
              <a:buNone/>
            </a:pPr>
            <a:r>
              <a:rPr lang="ru-RU" b="1" smtClean="0"/>
              <a:t>2</a:t>
            </a:r>
            <a:r>
              <a:rPr lang="ru-RU" sz="2400" smtClean="0"/>
              <a:t>. </a:t>
            </a:r>
            <a:r>
              <a:rPr lang="ru-RU" sz="2400" b="1" i="1" smtClean="0">
                <a:latin typeface="Times New Roman" pitchFamily="18" charset="0"/>
              </a:rPr>
              <a:t>Последний нонешний денечек</a:t>
            </a:r>
          </a:p>
          <a:p>
            <a:pPr eaLnBrk="1" hangingPunct="1">
              <a:lnSpc>
                <a:spcPct val="80000"/>
              </a:lnSpc>
              <a:buFontTx/>
              <a:buNone/>
            </a:pPr>
            <a:r>
              <a:rPr lang="ru-RU" sz="2400" b="1" i="1" smtClean="0">
                <a:latin typeface="Times New Roman" pitchFamily="18" charset="0"/>
              </a:rPr>
              <a:t>   Гуляю с вами я, друзья,</a:t>
            </a:r>
          </a:p>
          <a:p>
            <a:pPr eaLnBrk="1" hangingPunct="1">
              <a:lnSpc>
                <a:spcPct val="80000"/>
              </a:lnSpc>
              <a:buFontTx/>
              <a:buNone/>
            </a:pPr>
            <a:r>
              <a:rPr lang="ru-RU" sz="2400" b="1" i="1" smtClean="0">
                <a:latin typeface="Times New Roman" pitchFamily="18" charset="0"/>
              </a:rPr>
              <a:t>   А завтра рано чуть светочек,</a:t>
            </a:r>
          </a:p>
          <a:p>
            <a:pPr eaLnBrk="1" hangingPunct="1">
              <a:lnSpc>
                <a:spcPct val="80000"/>
              </a:lnSpc>
              <a:buFontTx/>
              <a:buNone/>
            </a:pPr>
            <a:r>
              <a:rPr lang="ru-RU" sz="2400" b="1" i="1" smtClean="0">
                <a:latin typeface="Times New Roman" pitchFamily="18" charset="0"/>
              </a:rPr>
              <a:t>   Заплачет вся моя семья.</a:t>
            </a:r>
          </a:p>
          <a:p>
            <a:pPr eaLnBrk="1" hangingPunct="1">
              <a:lnSpc>
                <a:spcPct val="80000"/>
              </a:lnSpc>
              <a:buFontTx/>
              <a:buNone/>
            </a:pPr>
            <a:r>
              <a:rPr lang="ru-RU" sz="2400" b="1" i="1" smtClean="0">
                <a:latin typeface="Times New Roman" pitchFamily="18" charset="0"/>
              </a:rPr>
              <a:t>   Заплачут братья, мои сестры,</a:t>
            </a:r>
          </a:p>
          <a:p>
            <a:pPr eaLnBrk="1" hangingPunct="1">
              <a:lnSpc>
                <a:spcPct val="80000"/>
              </a:lnSpc>
              <a:buFontTx/>
              <a:buNone/>
            </a:pPr>
            <a:r>
              <a:rPr lang="ru-RU" sz="2400" b="1" i="1" smtClean="0">
                <a:latin typeface="Times New Roman" pitchFamily="18" charset="0"/>
              </a:rPr>
              <a:t>   Заплачет мать и мой отец,</a:t>
            </a:r>
          </a:p>
          <a:p>
            <a:pPr eaLnBrk="1" hangingPunct="1">
              <a:lnSpc>
                <a:spcPct val="80000"/>
              </a:lnSpc>
              <a:buFontTx/>
              <a:buNone/>
            </a:pPr>
            <a:r>
              <a:rPr lang="ru-RU" sz="2400" b="1" i="1" smtClean="0">
                <a:latin typeface="Times New Roman" pitchFamily="18" charset="0"/>
              </a:rPr>
              <a:t>   Еще заплачет дорогая,</a:t>
            </a:r>
          </a:p>
          <a:p>
            <a:pPr eaLnBrk="1" hangingPunct="1">
              <a:lnSpc>
                <a:spcPct val="80000"/>
              </a:lnSpc>
              <a:buFontTx/>
              <a:buNone/>
            </a:pPr>
            <a:r>
              <a:rPr lang="ru-RU" sz="2400" b="1" i="1" smtClean="0">
                <a:latin typeface="Times New Roman" pitchFamily="18" charset="0"/>
              </a:rPr>
              <a:t>   С которой шел я под венец.</a:t>
            </a:r>
          </a:p>
          <a:p>
            <a:pPr eaLnBrk="1" hangingPunct="1">
              <a:lnSpc>
                <a:spcPct val="80000"/>
              </a:lnSpc>
              <a:buFontTx/>
              <a:buNone/>
            </a:pPr>
            <a:r>
              <a:rPr lang="ru-RU" sz="2400" b="1" i="1" smtClean="0">
                <a:latin typeface="Times New Roman" pitchFamily="18" charset="0"/>
              </a:rPr>
              <a:t>   К крыльцу коляска подкатила</a:t>
            </a:r>
          </a:p>
        </p:txBody>
      </p:sp>
      <p:sp>
        <p:nvSpPr>
          <p:cNvPr id="70662" name="Rectangle 6"/>
          <p:cNvSpPr>
            <a:spLocks noGrp="1" noChangeArrowheads="1"/>
          </p:cNvSpPr>
          <p:nvPr>
            <p:ph type="body" sz="half" idx="2"/>
          </p:nvPr>
        </p:nvSpPr>
        <p:spPr>
          <a:xfrm>
            <a:off x="4648200" y="908050"/>
            <a:ext cx="4038600" cy="5218113"/>
          </a:xfrm>
        </p:spPr>
        <p:txBody>
          <a:bodyPr/>
          <a:lstStyle/>
          <a:p>
            <a:pPr eaLnBrk="1" hangingPunct="1">
              <a:lnSpc>
                <a:spcPct val="80000"/>
              </a:lnSpc>
              <a:buFontTx/>
              <a:buNone/>
            </a:pPr>
            <a:r>
              <a:rPr lang="ru-RU" sz="2400" b="1" i="1" smtClean="0">
                <a:latin typeface="Times New Roman" pitchFamily="18" charset="0"/>
              </a:rPr>
              <a:t>И тройка вороных коней.</a:t>
            </a:r>
          </a:p>
          <a:p>
            <a:pPr eaLnBrk="1" hangingPunct="1">
              <a:lnSpc>
                <a:spcPct val="80000"/>
              </a:lnSpc>
              <a:buFontTx/>
              <a:buNone/>
            </a:pPr>
            <a:r>
              <a:rPr lang="ru-RU" sz="2400" b="1" i="1" smtClean="0">
                <a:latin typeface="Times New Roman" pitchFamily="18" charset="0"/>
              </a:rPr>
              <a:t>И староста стучит в окошко:</a:t>
            </a:r>
          </a:p>
          <a:p>
            <a:pPr eaLnBrk="1" hangingPunct="1">
              <a:lnSpc>
                <a:spcPct val="80000"/>
              </a:lnSpc>
              <a:buFontTx/>
              <a:buNone/>
            </a:pPr>
            <a:r>
              <a:rPr lang="ru-RU" sz="2400" b="1" i="1" smtClean="0">
                <a:latin typeface="Times New Roman" pitchFamily="18" charset="0"/>
              </a:rPr>
              <a:t>«Готовьте сына своего!»</a:t>
            </a:r>
          </a:p>
          <a:p>
            <a:pPr eaLnBrk="1" hangingPunct="1">
              <a:lnSpc>
                <a:spcPct val="80000"/>
              </a:lnSpc>
              <a:buFontTx/>
              <a:buNone/>
            </a:pPr>
            <a:r>
              <a:rPr lang="ru-RU" sz="2400" b="1" i="1" smtClean="0">
                <a:latin typeface="Times New Roman" pitchFamily="18" charset="0"/>
              </a:rPr>
              <a:t>Крестьянский сын давно готовый,</a:t>
            </a:r>
          </a:p>
          <a:p>
            <a:pPr eaLnBrk="1" hangingPunct="1">
              <a:lnSpc>
                <a:spcPct val="80000"/>
              </a:lnSpc>
              <a:buFontTx/>
              <a:buNone/>
            </a:pPr>
            <a:r>
              <a:rPr lang="ru-RU" sz="2400" b="1" i="1" smtClean="0">
                <a:latin typeface="Times New Roman" pitchFamily="18" charset="0"/>
              </a:rPr>
              <a:t>Семья вся замертво лежит.</a:t>
            </a:r>
          </a:p>
          <a:p>
            <a:pPr eaLnBrk="1" hangingPunct="1">
              <a:lnSpc>
                <a:spcPct val="80000"/>
              </a:lnSpc>
              <a:buFontTx/>
              <a:buNone/>
            </a:pPr>
            <a:r>
              <a:rPr lang="ru-RU" sz="2400" b="1" i="1" smtClean="0">
                <a:latin typeface="Times New Roman" pitchFamily="18" charset="0"/>
              </a:rPr>
              <a:t>«Снимай ты, мать, святу икону,</a:t>
            </a:r>
          </a:p>
          <a:p>
            <a:pPr eaLnBrk="1" hangingPunct="1">
              <a:lnSpc>
                <a:spcPct val="80000"/>
              </a:lnSpc>
              <a:buFontTx/>
              <a:buNone/>
            </a:pPr>
            <a:r>
              <a:rPr lang="ru-RU" sz="2400" b="1" i="1" smtClean="0">
                <a:latin typeface="Times New Roman" pitchFamily="18" charset="0"/>
              </a:rPr>
              <a:t>Кладите хлеб и соль на стол.</a:t>
            </a:r>
          </a:p>
          <a:p>
            <a:pPr eaLnBrk="1" hangingPunct="1">
              <a:lnSpc>
                <a:spcPct val="80000"/>
              </a:lnSpc>
              <a:buFontTx/>
              <a:buNone/>
            </a:pPr>
            <a:r>
              <a:rPr lang="ru-RU" sz="2400" b="1" i="1" smtClean="0">
                <a:latin typeface="Times New Roman" pitchFamily="18" charset="0"/>
              </a:rPr>
              <a:t>Благослови меня, родная,</a:t>
            </a:r>
          </a:p>
          <a:p>
            <a:pPr eaLnBrk="1" hangingPunct="1">
              <a:lnSpc>
                <a:spcPct val="80000"/>
              </a:lnSpc>
              <a:buFontTx/>
              <a:buNone/>
            </a:pPr>
            <a:r>
              <a:rPr lang="ru-RU" sz="2400" b="1" i="1" smtClean="0">
                <a:latin typeface="Times New Roman" pitchFamily="18" charset="0"/>
              </a:rPr>
              <a:t>Идти на Дальний на Восток».</a:t>
            </a:r>
          </a:p>
          <a:p>
            <a:pPr eaLnBrk="1" hangingPunct="1">
              <a:lnSpc>
                <a:spcPct val="80000"/>
              </a:lnSpc>
            </a:pPr>
            <a:endParaRPr lang="ru-RU" sz="2400" b="1" i="1" smtClean="0">
              <a:latin typeface="Times New Roman" pitchFamily="18" charset="0"/>
            </a:endParaRP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nodeType="withEffect">
                                  <p:stCondLst>
                                    <p:cond delay="0"/>
                                  </p:stCondLst>
                                  <p:childTnLst>
                                    <p:set>
                                      <p:cBhvr>
                                        <p:cTn id="6" dur="1" fill="hold">
                                          <p:stCondLst>
                                            <p:cond delay="0"/>
                                          </p:stCondLst>
                                        </p:cTn>
                                        <p:tgtEl>
                                          <p:spTgt spid="70661">
                                            <p:txEl>
                                              <p:pRg st="0" end="0"/>
                                            </p:txEl>
                                          </p:spTgt>
                                        </p:tgtEl>
                                        <p:attrNameLst>
                                          <p:attrName>style.visibility</p:attrName>
                                        </p:attrNameLst>
                                      </p:cBhvr>
                                      <p:to>
                                        <p:strVal val="visible"/>
                                      </p:to>
                                    </p:set>
                                    <p:anim calcmode="lin" valueType="num">
                                      <p:cBhvr additive="base">
                                        <p:cTn id="7" dur="500" fill="hold"/>
                                        <p:tgtEl>
                                          <p:spTgt spid="7066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0661">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70661">
                                            <p:txEl>
                                              <p:pRg st="1" end="1"/>
                                            </p:txEl>
                                          </p:spTgt>
                                        </p:tgtEl>
                                        <p:attrNameLst>
                                          <p:attrName>style.visibility</p:attrName>
                                        </p:attrNameLst>
                                      </p:cBhvr>
                                      <p:to>
                                        <p:strVal val="visible"/>
                                      </p:to>
                                    </p:set>
                                    <p:anim calcmode="lin" valueType="num">
                                      <p:cBhvr additive="base">
                                        <p:cTn id="11" dur="500" fill="hold"/>
                                        <p:tgtEl>
                                          <p:spTgt spid="7066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0661">
                                            <p:txEl>
                                              <p:pRg st="1" end="1"/>
                                            </p:txEl>
                                          </p:spTgt>
                                        </p:tgtEl>
                                        <p:attrNameLst>
                                          <p:attrName>ppt_y</p:attrName>
                                        </p:attrNameLst>
                                      </p:cBhvr>
                                      <p:tavLst>
                                        <p:tav tm="0">
                                          <p:val>
                                            <p:strVal val="1+#ppt_h/2"/>
                                          </p:val>
                                        </p:tav>
                                        <p:tav tm="100000">
                                          <p:val>
                                            <p:strVal val="#ppt_y"/>
                                          </p:val>
                                        </p:tav>
                                      </p:tavLst>
                                    </p:anim>
                                  </p:childTnLst>
                                </p:cTn>
                              </p:par>
                              <p:par>
                                <p:cTn id="13" presetID="7" presetClass="entr" presetSubtype="4" fill="hold" nodeType="withEffect">
                                  <p:stCondLst>
                                    <p:cond delay="0"/>
                                  </p:stCondLst>
                                  <p:childTnLst>
                                    <p:set>
                                      <p:cBhvr>
                                        <p:cTn id="14" dur="1" fill="hold">
                                          <p:stCondLst>
                                            <p:cond delay="0"/>
                                          </p:stCondLst>
                                        </p:cTn>
                                        <p:tgtEl>
                                          <p:spTgt spid="70661">
                                            <p:txEl>
                                              <p:pRg st="2" end="2"/>
                                            </p:txEl>
                                          </p:spTgt>
                                        </p:tgtEl>
                                        <p:attrNameLst>
                                          <p:attrName>style.visibility</p:attrName>
                                        </p:attrNameLst>
                                      </p:cBhvr>
                                      <p:to>
                                        <p:strVal val="visible"/>
                                      </p:to>
                                    </p:set>
                                    <p:anim calcmode="lin" valueType="num">
                                      <p:cBhvr additive="base">
                                        <p:cTn id="15" dur="500" fill="hold"/>
                                        <p:tgtEl>
                                          <p:spTgt spid="7066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0661">
                                            <p:txEl>
                                              <p:pRg st="2" end="2"/>
                                            </p:txEl>
                                          </p:spTgt>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70661">
                                            <p:txEl>
                                              <p:pRg st="3" end="3"/>
                                            </p:txEl>
                                          </p:spTgt>
                                        </p:tgtEl>
                                        <p:attrNameLst>
                                          <p:attrName>style.visibility</p:attrName>
                                        </p:attrNameLst>
                                      </p:cBhvr>
                                      <p:to>
                                        <p:strVal val="visible"/>
                                      </p:to>
                                    </p:set>
                                    <p:anim calcmode="lin" valueType="num">
                                      <p:cBhvr additive="base">
                                        <p:cTn id="19" dur="500" fill="hold"/>
                                        <p:tgtEl>
                                          <p:spTgt spid="7066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0661">
                                            <p:txEl>
                                              <p:pRg st="3" end="3"/>
                                            </p:txEl>
                                          </p:spTgt>
                                        </p:tgtEl>
                                        <p:attrNameLst>
                                          <p:attrName>ppt_y</p:attrName>
                                        </p:attrNameLst>
                                      </p:cBhvr>
                                      <p:tavLst>
                                        <p:tav tm="0">
                                          <p:val>
                                            <p:strVal val="1+#ppt_h/2"/>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70661">
                                            <p:txEl>
                                              <p:pRg st="4" end="4"/>
                                            </p:txEl>
                                          </p:spTgt>
                                        </p:tgtEl>
                                        <p:attrNameLst>
                                          <p:attrName>style.visibility</p:attrName>
                                        </p:attrNameLst>
                                      </p:cBhvr>
                                      <p:to>
                                        <p:strVal val="visible"/>
                                      </p:to>
                                    </p:set>
                                    <p:anim calcmode="lin" valueType="num">
                                      <p:cBhvr additive="base">
                                        <p:cTn id="23" dur="500" fill="hold"/>
                                        <p:tgtEl>
                                          <p:spTgt spid="7066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0661">
                                            <p:txEl>
                                              <p:pRg st="4" end="4"/>
                                            </p:txEl>
                                          </p:spTgt>
                                        </p:tgtEl>
                                        <p:attrNameLst>
                                          <p:attrName>ppt_y</p:attrName>
                                        </p:attrNameLst>
                                      </p:cBhvr>
                                      <p:tavLst>
                                        <p:tav tm="0">
                                          <p:val>
                                            <p:strVal val="1+#ppt_h/2"/>
                                          </p:val>
                                        </p:tav>
                                        <p:tav tm="100000">
                                          <p:val>
                                            <p:strVal val="#ppt_y"/>
                                          </p:val>
                                        </p:tav>
                                      </p:tavLst>
                                    </p:anim>
                                  </p:childTnLst>
                                </p:cTn>
                              </p:par>
                              <p:par>
                                <p:cTn id="25" presetID="7" presetClass="entr" presetSubtype="4" fill="hold" nodeType="withEffect">
                                  <p:stCondLst>
                                    <p:cond delay="0"/>
                                  </p:stCondLst>
                                  <p:childTnLst>
                                    <p:set>
                                      <p:cBhvr>
                                        <p:cTn id="26" dur="1" fill="hold">
                                          <p:stCondLst>
                                            <p:cond delay="0"/>
                                          </p:stCondLst>
                                        </p:cTn>
                                        <p:tgtEl>
                                          <p:spTgt spid="70661">
                                            <p:txEl>
                                              <p:pRg st="5" end="5"/>
                                            </p:txEl>
                                          </p:spTgt>
                                        </p:tgtEl>
                                        <p:attrNameLst>
                                          <p:attrName>style.visibility</p:attrName>
                                        </p:attrNameLst>
                                      </p:cBhvr>
                                      <p:to>
                                        <p:strVal val="visible"/>
                                      </p:to>
                                    </p:set>
                                    <p:anim calcmode="lin" valueType="num">
                                      <p:cBhvr additive="base">
                                        <p:cTn id="27" dur="500" fill="hold"/>
                                        <p:tgtEl>
                                          <p:spTgt spid="7066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0661">
                                            <p:txEl>
                                              <p:pRg st="5" end="5"/>
                                            </p:txEl>
                                          </p:spTgt>
                                        </p:tgtEl>
                                        <p:attrNameLst>
                                          <p:attrName>ppt_y</p:attrName>
                                        </p:attrNameLst>
                                      </p:cBhvr>
                                      <p:tavLst>
                                        <p:tav tm="0">
                                          <p:val>
                                            <p:strVal val="1+#ppt_h/2"/>
                                          </p:val>
                                        </p:tav>
                                        <p:tav tm="100000">
                                          <p:val>
                                            <p:strVal val="#ppt_y"/>
                                          </p:val>
                                        </p:tav>
                                      </p:tavLst>
                                    </p:anim>
                                  </p:childTnLst>
                                </p:cTn>
                              </p:par>
                              <p:par>
                                <p:cTn id="29" presetID="7" presetClass="entr" presetSubtype="4" fill="hold" nodeType="withEffect">
                                  <p:stCondLst>
                                    <p:cond delay="0"/>
                                  </p:stCondLst>
                                  <p:childTnLst>
                                    <p:set>
                                      <p:cBhvr>
                                        <p:cTn id="30" dur="1" fill="hold">
                                          <p:stCondLst>
                                            <p:cond delay="0"/>
                                          </p:stCondLst>
                                        </p:cTn>
                                        <p:tgtEl>
                                          <p:spTgt spid="70661">
                                            <p:txEl>
                                              <p:pRg st="6" end="6"/>
                                            </p:txEl>
                                          </p:spTgt>
                                        </p:tgtEl>
                                        <p:attrNameLst>
                                          <p:attrName>style.visibility</p:attrName>
                                        </p:attrNameLst>
                                      </p:cBhvr>
                                      <p:to>
                                        <p:strVal val="visible"/>
                                      </p:to>
                                    </p:set>
                                    <p:anim calcmode="lin" valueType="num">
                                      <p:cBhvr additive="base">
                                        <p:cTn id="31" dur="500" fill="hold"/>
                                        <p:tgtEl>
                                          <p:spTgt spid="7066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0661">
                                            <p:txEl>
                                              <p:pRg st="6" end="6"/>
                                            </p:txEl>
                                          </p:spTgt>
                                        </p:tgtEl>
                                        <p:attrNameLst>
                                          <p:attrName>ppt_y</p:attrName>
                                        </p:attrNameLst>
                                      </p:cBhvr>
                                      <p:tavLst>
                                        <p:tav tm="0">
                                          <p:val>
                                            <p:strVal val="1+#ppt_h/2"/>
                                          </p:val>
                                        </p:tav>
                                        <p:tav tm="100000">
                                          <p:val>
                                            <p:strVal val="#ppt_y"/>
                                          </p:val>
                                        </p:tav>
                                      </p:tavLst>
                                    </p:anim>
                                  </p:childTnLst>
                                </p:cTn>
                              </p:par>
                              <p:par>
                                <p:cTn id="33" presetID="7" presetClass="entr" presetSubtype="4" fill="hold" nodeType="withEffect">
                                  <p:stCondLst>
                                    <p:cond delay="0"/>
                                  </p:stCondLst>
                                  <p:childTnLst>
                                    <p:set>
                                      <p:cBhvr>
                                        <p:cTn id="34" dur="1" fill="hold">
                                          <p:stCondLst>
                                            <p:cond delay="0"/>
                                          </p:stCondLst>
                                        </p:cTn>
                                        <p:tgtEl>
                                          <p:spTgt spid="70661">
                                            <p:txEl>
                                              <p:pRg st="7" end="7"/>
                                            </p:txEl>
                                          </p:spTgt>
                                        </p:tgtEl>
                                        <p:attrNameLst>
                                          <p:attrName>style.visibility</p:attrName>
                                        </p:attrNameLst>
                                      </p:cBhvr>
                                      <p:to>
                                        <p:strVal val="visible"/>
                                      </p:to>
                                    </p:set>
                                    <p:anim calcmode="lin" valueType="num">
                                      <p:cBhvr additive="base">
                                        <p:cTn id="35" dur="500" fill="hold"/>
                                        <p:tgtEl>
                                          <p:spTgt spid="70661">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0661">
                                            <p:txEl>
                                              <p:pRg st="7" end="7"/>
                                            </p:txEl>
                                          </p:spTgt>
                                        </p:tgtEl>
                                        <p:attrNameLst>
                                          <p:attrName>ppt_y</p:attrName>
                                        </p:attrNameLst>
                                      </p:cBhvr>
                                      <p:tavLst>
                                        <p:tav tm="0">
                                          <p:val>
                                            <p:strVal val="1+#ppt_h/2"/>
                                          </p:val>
                                        </p:tav>
                                        <p:tav tm="100000">
                                          <p:val>
                                            <p:strVal val="#ppt_y"/>
                                          </p:val>
                                        </p:tav>
                                      </p:tavLst>
                                    </p:anim>
                                  </p:childTnLst>
                                </p:cTn>
                              </p:par>
                              <p:par>
                                <p:cTn id="37" presetID="7" presetClass="entr" presetSubtype="4" fill="hold" nodeType="withEffect">
                                  <p:stCondLst>
                                    <p:cond delay="0"/>
                                  </p:stCondLst>
                                  <p:childTnLst>
                                    <p:set>
                                      <p:cBhvr>
                                        <p:cTn id="38" dur="1" fill="hold">
                                          <p:stCondLst>
                                            <p:cond delay="0"/>
                                          </p:stCondLst>
                                        </p:cTn>
                                        <p:tgtEl>
                                          <p:spTgt spid="70661">
                                            <p:txEl>
                                              <p:pRg st="8" end="8"/>
                                            </p:txEl>
                                          </p:spTgt>
                                        </p:tgtEl>
                                        <p:attrNameLst>
                                          <p:attrName>style.visibility</p:attrName>
                                        </p:attrNameLst>
                                      </p:cBhvr>
                                      <p:to>
                                        <p:strVal val="visible"/>
                                      </p:to>
                                    </p:set>
                                    <p:anim calcmode="lin" valueType="num">
                                      <p:cBhvr additive="base">
                                        <p:cTn id="39" dur="500" fill="hold"/>
                                        <p:tgtEl>
                                          <p:spTgt spid="70661">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0661">
                                            <p:txEl>
                                              <p:pRg st="8" end="8"/>
                                            </p:txEl>
                                          </p:spTgt>
                                        </p:tgtEl>
                                        <p:attrNameLst>
                                          <p:attrName>ppt_y</p:attrName>
                                        </p:attrNameLst>
                                      </p:cBhvr>
                                      <p:tavLst>
                                        <p:tav tm="0">
                                          <p:val>
                                            <p:strVal val="1+#ppt_h/2"/>
                                          </p:val>
                                        </p:tav>
                                        <p:tav tm="100000">
                                          <p:val>
                                            <p:strVal val="#ppt_y"/>
                                          </p:val>
                                        </p:tav>
                                      </p:tavLst>
                                    </p:anim>
                                  </p:childTnLst>
                                </p:cTn>
                              </p:par>
                              <p:par>
                                <p:cTn id="41" presetID="7" presetClass="entr" presetSubtype="4" fill="hold" nodeType="withEffect">
                                  <p:stCondLst>
                                    <p:cond delay="0"/>
                                  </p:stCondLst>
                                  <p:childTnLst>
                                    <p:set>
                                      <p:cBhvr>
                                        <p:cTn id="42" dur="1" fill="hold">
                                          <p:stCondLst>
                                            <p:cond delay="0"/>
                                          </p:stCondLst>
                                        </p:cTn>
                                        <p:tgtEl>
                                          <p:spTgt spid="70662">
                                            <p:txEl>
                                              <p:pRg st="0" end="0"/>
                                            </p:txEl>
                                          </p:spTgt>
                                        </p:tgtEl>
                                        <p:attrNameLst>
                                          <p:attrName>style.visibility</p:attrName>
                                        </p:attrNameLst>
                                      </p:cBhvr>
                                      <p:to>
                                        <p:strVal val="visible"/>
                                      </p:to>
                                    </p:set>
                                    <p:anim calcmode="lin" valueType="num">
                                      <p:cBhvr additive="base">
                                        <p:cTn id="43" dur="500" fill="hold"/>
                                        <p:tgtEl>
                                          <p:spTgt spid="7066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0662">
                                            <p:txEl>
                                              <p:pRg st="0" end="0"/>
                                            </p:txEl>
                                          </p:spTgt>
                                        </p:tgtEl>
                                        <p:attrNameLst>
                                          <p:attrName>ppt_y</p:attrName>
                                        </p:attrNameLst>
                                      </p:cBhvr>
                                      <p:tavLst>
                                        <p:tav tm="0">
                                          <p:val>
                                            <p:strVal val="1+#ppt_h/2"/>
                                          </p:val>
                                        </p:tav>
                                        <p:tav tm="100000">
                                          <p:val>
                                            <p:strVal val="#ppt_y"/>
                                          </p:val>
                                        </p:tav>
                                      </p:tavLst>
                                    </p:anim>
                                  </p:childTnLst>
                                </p:cTn>
                              </p:par>
                              <p:par>
                                <p:cTn id="45" presetID="7" presetClass="entr" presetSubtype="4" fill="hold" nodeType="withEffect">
                                  <p:stCondLst>
                                    <p:cond delay="0"/>
                                  </p:stCondLst>
                                  <p:childTnLst>
                                    <p:set>
                                      <p:cBhvr>
                                        <p:cTn id="46" dur="1" fill="hold">
                                          <p:stCondLst>
                                            <p:cond delay="0"/>
                                          </p:stCondLst>
                                        </p:cTn>
                                        <p:tgtEl>
                                          <p:spTgt spid="70662">
                                            <p:txEl>
                                              <p:pRg st="1" end="1"/>
                                            </p:txEl>
                                          </p:spTgt>
                                        </p:tgtEl>
                                        <p:attrNameLst>
                                          <p:attrName>style.visibility</p:attrName>
                                        </p:attrNameLst>
                                      </p:cBhvr>
                                      <p:to>
                                        <p:strVal val="visible"/>
                                      </p:to>
                                    </p:set>
                                    <p:anim calcmode="lin" valueType="num">
                                      <p:cBhvr additive="base">
                                        <p:cTn id="47" dur="500" fill="hold"/>
                                        <p:tgtEl>
                                          <p:spTgt spid="70662">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0662">
                                            <p:txEl>
                                              <p:pRg st="1" end="1"/>
                                            </p:txEl>
                                          </p:spTgt>
                                        </p:tgtEl>
                                        <p:attrNameLst>
                                          <p:attrName>ppt_y</p:attrName>
                                        </p:attrNameLst>
                                      </p:cBhvr>
                                      <p:tavLst>
                                        <p:tav tm="0">
                                          <p:val>
                                            <p:strVal val="1+#ppt_h/2"/>
                                          </p:val>
                                        </p:tav>
                                        <p:tav tm="100000">
                                          <p:val>
                                            <p:strVal val="#ppt_y"/>
                                          </p:val>
                                        </p:tav>
                                      </p:tavLst>
                                    </p:anim>
                                  </p:childTnLst>
                                </p:cTn>
                              </p:par>
                              <p:par>
                                <p:cTn id="49" presetID="7" presetClass="entr" presetSubtype="4" fill="hold" nodeType="withEffect">
                                  <p:stCondLst>
                                    <p:cond delay="0"/>
                                  </p:stCondLst>
                                  <p:childTnLst>
                                    <p:set>
                                      <p:cBhvr>
                                        <p:cTn id="50" dur="1" fill="hold">
                                          <p:stCondLst>
                                            <p:cond delay="0"/>
                                          </p:stCondLst>
                                        </p:cTn>
                                        <p:tgtEl>
                                          <p:spTgt spid="70662">
                                            <p:txEl>
                                              <p:pRg st="2" end="2"/>
                                            </p:txEl>
                                          </p:spTgt>
                                        </p:tgtEl>
                                        <p:attrNameLst>
                                          <p:attrName>style.visibility</p:attrName>
                                        </p:attrNameLst>
                                      </p:cBhvr>
                                      <p:to>
                                        <p:strVal val="visible"/>
                                      </p:to>
                                    </p:set>
                                    <p:anim calcmode="lin" valueType="num">
                                      <p:cBhvr additive="base">
                                        <p:cTn id="51" dur="500" fill="hold"/>
                                        <p:tgtEl>
                                          <p:spTgt spid="70662">
                                            <p:txEl>
                                              <p:pRg st="2" end="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70662">
                                            <p:txEl>
                                              <p:pRg st="2" end="2"/>
                                            </p:txEl>
                                          </p:spTgt>
                                        </p:tgtEl>
                                        <p:attrNameLst>
                                          <p:attrName>ppt_y</p:attrName>
                                        </p:attrNameLst>
                                      </p:cBhvr>
                                      <p:tavLst>
                                        <p:tav tm="0">
                                          <p:val>
                                            <p:strVal val="1+#ppt_h/2"/>
                                          </p:val>
                                        </p:tav>
                                        <p:tav tm="100000">
                                          <p:val>
                                            <p:strVal val="#ppt_y"/>
                                          </p:val>
                                        </p:tav>
                                      </p:tavLst>
                                    </p:anim>
                                  </p:childTnLst>
                                </p:cTn>
                              </p:par>
                              <p:par>
                                <p:cTn id="53" presetID="7" presetClass="entr" presetSubtype="4" fill="hold" nodeType="withEffect">
                                  <p:stCondLst>
                                    <p:cond delay="0"/>
                                  </p:stCondLst>
                                  <p:childTnLst>
                                    <p:set>
                                      <p:cBhvr>
                                        <p:cTn id="54" dur="1" fill="hold">
                                          <p:stCondLst>
                                            <p:cond delay="0"/>
                                          </p:stCondLst>
                                        </p:cTn>
                                        <p:tgtEl>
                                          <p:spTgt spid="70662">
                                            <p:txEl>
                                              <p:pRg st="3" end="3"/>
                                            </p:txEl>
                                          </p:spTgt>
                                        </p:tgtEl>
                                        <p:attrNameLst>
                                          <p:attrName>style.visibility</p:attrName>
                                        </p:attrNameLst>
                                      </p:cBhvr>
                                      <p:to>
                                        <p:strVal val="visible"/>
                                      </p:to>
                                    </p:set>
                                    <p:anim calcmode="lin" valueType="num">
                                      <p:cBhvr additive="base">
                                        <p:cTn id="55" dur="500" fill="hold"/>
                                        <p:tgtEl>
                                          <p:spTgt spid="70662">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0662">
                                            <p:txEl>
                                              <p:pRg st="3" end="3"/>
                                            </p:txEl>
                                          </p:spTgt>
                                        </p:tgtEl>
                                        <p:attrNameLst>
                                          <p:attrName>ppt_y</p:attrName>
                                        </p:attrNameLst>
                                      </p:cBhvr>
                                      <p:tavLst>
                                        <p:tav tm="0">
                                          <p:val>
                                            <p:strVal val="1+#ppt_h/2"/>
                                          </p:val>
                                        </p:tav>
                                        <p:tav tm="100000">
                                          <p:val>
                                            <p:strVal val="#ppt_y"/>
                                          </p:val>
                                        </p:tav>
                                      </p:tavLst>
                                    </p:anim>
                                  </p:childTnLst>
                                </p:cTn>
                              </p:par>
                              <p:par>
                                <p:cTn id="57" presetID="7" presetClass="entr" presetSubtype="4" fill="hold" nodeType="withEffect">
                                  <p:stCondLst>
                                    <p:cond delay="0"/>
                                  </p:stCondLst>
                                  <p:childTnLst>
                                    <p:set>
                                      <p:cBhvr>
                                        <p:cTn id="58" dur="1" fill="hold">
                                          <p:stCondLst>
                                            <p:cond delay="0"/>
                                          </p:stCondLst>
                                        </p:cTn>
                                        <p:tgtEl>
                                          <p:spTgt spid="70662">
                                            <p:txEl>
                                              <p:pRg st="4" end="4"/>
                                            </p:txEl>
                                          </p:spTgt>
                                        </p:tgtEl>
                                        <p:attrNameLst>
                                          <p:attrName>style.visibility</p:attrName>
                                        </p:attrNameLst>
                                      </p:cBhvr>
                                      <p:to>
                                        <p:strVal val="visible"/>
                                      </p:to>
                                    </p:set>
                                    <p:anim calcmode="lin" valueType="num">
                                      <p:cBhvr additive="base">
                                        <p:cTn id="59" dur="500" fill="hold"/>
                                        <p:tgtEl>
                                          <p:spTgt spid="70662">
                                            <p:txEl>
                                              <p:pRg st="4" end="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0662">
                                            <p:txEl>
                                              <p:pRg st="4" end="4"/>
                                            </p:txEl>
                                          </p:spTgt>
                                        </p:tgtEl>
                                        <p:attrNameLst>
                                          <p:attrName>ppt_y</p:attrName>
                                        </p:attrNameLst>
                                      </p:cBhvr>
                                      <p:tavLst>
                                        <p:tav tm="0">
                                          <p:val>
                                            <p:strVal val="1+#ppt_h/2"/>
                                          </p:val>
                                        </p:tav>
                                        <p:tav tm="100000">
                                          <p:val>
                                            <p:strVal val="#ppt_y"/>
                                          </p:val>
                                        </p:tav>
                                      </p:tavLst>
                                    </p:anim>
                                  </p:childTnLst>
                                </p:cTn>
                              </p:par>
                              <p:par>
                                <p:cTn id="61" presetID="7" presetClass="entr" presetSubtype="4" fill="hold" nodeType="withEffect">
                                  <p:stCondLst>
                                    <p:cond delay="0"/>
                                  </p:stCondLst>
                                  <p:childTnLst>
                                    <p:set>
                                      <p:cBhvr>
                                        <p:cTn id="62" dur="1" fill="hold">
                                          <p:stCondLst>
                                            <p:cond delay="0"/>
                                          </p:stCondLst>
                                        </p:cTn>
                                        <p:tgtEl>
                                          <p:spTgt spid="70662">
                                            <p:txEl>
                                              <p:pRg st="5" end="5"/>
                                            </p:txEl>
                                          </p:spTgt>
                                        </p:tgtEl>
                                        <p:attrNameLst>
                                          <p:attrName>style.visibility</p:attrName>
                                        </p:attrNameLst>
                                      </p:cBhvr>
                                      <p:to>
                                        <p:strVal val="visible"/>
                                      </p:to>
                                    </p:set>
                                    <p:anim calcmode="lin" valueType="num">
                                      <p:cBhvr additive="base">
                                        <p:cTn id="63" dur="500" fill="hold"/>
                                        <p:tgtEl>
                                          <p:spTgt spid="70662">
                                            <p:txEl>
                                              <p:pRg st="5" end="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70662">
                                            <p:txEl>
                                              <p:pRg st="5" end="5"/>
                                            </p:txEl>
                                          </p:spTgt>
                                        </p:tgtEl>
                                        <p:attrNameLst>
                                          <p:attrName>ppt_y</p:attrName>
                                        </p:attrNameLst>
                                      </p:cBhvr>
                                      <p:tavLst>
                                        <p:tav tm="0">
                                          <p:val>
                                            <p:strVal val="1+#ppt_h/2"/>
                                          </p:val>
                                        </p:tav>
                                        <p:tav tm="100000">
                                          <p:val>
                                            <p:strVal val="#ppt_y"/>
                                          </p:val>
                                        </p:tav>
                                      </p:tavLst>
                                    </p:anim>
                                  </p:childTnLst>
                                </p:cTn>
                              </p:par>
                              <p:par>
                                <p:cTn id="65" presetID="7" presetClass="entr" presetSubtype="4" fill="hold" nodeType="withEffect">
                                  <p:stCondLst>
                                    <p:cond delay="0"/>
                                  </p:stCondLst>
                                  <p:childTnLst>
                                    <p:set>
                                      <p:cBhvr>
                                        <p:cTn id="66" dur="1" fill="hold">
                                          <p:stCondLst>
                                            <p:cond delay="0"/>
                                          </p:stCondLst>
                                        </p:cTn>
                                        <p:tgtEl>
                                          <p:spTgt spid="70662">
                                            <p:txEl>
                                              <p:pRg st="6" end="6"/>
                                            </p:txEl>
                                          </p:spTgt>
                                        </p:tgtEl>
                                        <p:attrNameLst>
                                          <p:attrName>style.visibility</p:attrName>
                                        </p:attrNameLst>
                                      </p:cBhvr>
                                      <p:to>
                                        <p:strVal val="visible"/>
                                      </p:to>
                                    </p:set>
                                    <p:anim calcmode="lin" valueType="num">
                                      <p:cBhvr additive="base">
                                        <p:cTn id="67" dur="500" fill="hold"/>
                                        <p:tgtEl>
                                          <p:spTgt spid="70662">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70662">
                                            <p:txEl>
                                              <p:pRg st="6" end="6"/>
                                            </p:txEl>
                                          </p:spTgt>
                                        </p:tgtEl>
                                        <p:attrNameLst>
                                          <p:attrName>ppt_y</p:attrName>
                                        </p:attrNameLst>
                                      </p:cBhvr>
                                      <p:tavLst>
                                        <p:tav tm="0">
                                          <p:val>
                                            <p:strVal val="1+#ppt_h/2"/>
                                          </p:val>
                                        </p:tav>
                                        <p:tav tm="100000">
                                          <p:val>
                                            <p:strVal val="#ppt_y"/>
                                          </p:val>
                                        </p:tav>
                                      </p:tavLst>
                                    </p:anim>
                                  </p:childTnLst>
                                </p:cTn>
                              </p:par>
                              <p:par>
                                <p:cTn id="69" presetID="7" presetClass="entr" presetSubtype="4" fill="hold" nodeType="withEffect">
                                  <p:stCondLst>
                                    <p:cond delay="0"/>
                                  </p:stCondLst>
                                  <p:childTnLst>
                                    <p:set>
                                      <p:cBhvr>
                                        <p:cTn id="70" dur="1" fill="hold">
                                          <p:stCondLst>
                                            <p:cond delay="0"/>
                                          </p:stCondLst>
                                        </p:cTn>
                                        <p:tgtEl>
                                          <p:spTgt spid="70662">
                                            <p:txEl>
                                              <p:pRg st="7" end="7"/>
                                            </p:txEl>
                                          </p:spTgt>
                                        </p:tgtEl>
                                        <p:attrNameLst>
                                          <p:attrName>style.visibility</p:attrName>
                                        </p:attrNameLst>
                                      </p:cBhvr>
                                      <p:to>
                                        <p:strVal val="visible"/>
                                      </p:to>
                                    </p:set>
                                    <p:anim calcmode="lin" valueType="num">
                                      <p:cBhvr additive="base">
                                        <p:cTn id="71" dur="500" fill="hold"/>
                                        <p:tgtEl>
                                          <p:spTgt spid="70662">
                                            <p:txEl>
                                              <p:pRg st="7" end="7"/>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70662">
                                            <p:txEl>
                                              <p:pRg st="7" end="7"/>
                                            </p:txEl>
                                          </p:spTgt>
                                        </p:tgtEl>
                                        <p:attrNameLst>
                                          <p:attrName>ppt_y</p:attrName>
                                        </p:attrNameLst>
                                      </p:cBhvr>
                                      <p:tavLst>
                                        <p:tav tm="0">
                                          <p:val>
                                            <p:strVal val="1+#ppt_h/2"/>
                                          </p:val>
                                        </p:tav>
                                        <p:tav tm="100000">
                                          <p:val>
                                            <p:strVal val="#ppt_y"/>
                                          </p:val>
                                        </p:tav>
                                      </p:tavLst>
                                    </p:anim>
                                  </p:childTnLst>
                                </p:cTn>
                              </p:par>
                              <p:par>
                                <p:cTn id="73" presetID="7" presetClass="entr" presetSubtype="4" fill="hold" nodeType="withEffect">
                                  <p:stCondLst>
                                    <p:cond delay="0"/>
                                  </p:stCondLst>
                                  <p:childTnLst>
                                    <p:set>
                                      <p:cBhvr>
                                        <p:cTn id="74" dur="1" fill="hold">
                                          <p:stCondLst>
                                            <p:cond delay="0"/>
                                          </p:stCondLst>
                                        </p:cTn>
                                        <p:tgtEl>
                                          <p:spTgt spid="70662">
                                            <p:txEl>
                                              <p:pRg st="8" end="8"/>
                                            </p:txEl>
                                          </p:spTgt>
                                        </p:tgtEl>
                                        <p:attrNameLst>
                                          <p:attrName>style.visibility</p:attrName>
                                        </p:attrNameLst>
                                      </p:cBhvr>
                                      <p:to>
                                        <p:strVal val="visible"/>
                                      </p:to>
                                    </p:set>
                                    <p:anim calcmode="lin" valueType="num">
                                      <p:cBhvr additive="base">
                                        <p:cTn id="75" dur="500" fill="hold"/>
                                        <p:tgtEl>
                                          <p:spTgt spid="70662">
                                            <p:txEl>
                                              <p:pRg st="8" end="8"/>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7066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CC00"/>
            </a:gs>
            <a:gs pos="50000">
              <a:srgbClr val="FFFF66"/>
            </a:gs>
            <a:gs pos="100000">
              <a:srgbClr val="FFCC00"/>
            </a:gs>
          </a:gsLst>
          <a:lin ang="18900000" scaled="1"/>
        </a:gradFill>
        <a:effectLst/>
      </p:bgPr>
    </p:bg>
    <p:spTree>
      <p:nvGrpSpPr>
        <p:cNvPr id="1" name=""/>
        <p:cNvGrpSpPr/>
        <p:nvPr/>
      </p:nvGrpSpPr>
      <p:grpSpPr>
        <a:xfrm>
          <a:off x="0" y="0"/>
          <a:ext cx="0" cy="0"/>
          <a:chOff x="0" y="0"/>
          <a:chExt cx="0" cy="0"/>
        </a:xfrm>
      </p:grpSpPr>
      <p:sp>
        <p:nvSpPr>
          <p:cNvPr id="16386"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78C264F-C3E9-4F73-B023-6C075961FF27}" type="slidenum">
              <a:rPr lang="ru-RU" smtClean="0"/>
              <a:pPr eaLnBrk="1" hangingPunct="1"/>
              <a:t>13</a:t>
            </a:fld>
            <a:endParaRPr lang="ru-RU" smtClean="0"/>
          </a:p>
        </p:txBody>
      </p:sp>
      <p:sp>
        <p:nvSpPr>
          <p:cNvPr id="16387" name="Rectangle 4"/>
          <p:cNvSpPr>
            <a:spLocks noGrp="1" noChangeArrowheads="1"/>
          </p:cNvSpPr>
          <p:nvPr>
            <p:ph type="title"/>
          </p:nvPr>
        </p:nvSpPr>
        <p:spPr/>
        <p:txBody>
          <a:bodyPr/>
          <a:lstStyle/>
          <a:p>
            <a:pPr eaLnBrk="1" hangingPunct="1"/>
            <a:endParaRPr lang="ru-RU" smtClean="0"/>
          </a:p>
        </p:txBody>
      </p:sp>
      <p:sp>
        <p:nvSpPr>
          <p:cNvPr id="71685" name="Rectangle 5"/>
          <p:cNvSpPr>
            <a:spLocks noGrp="1" noChangeArrowheads="1"/>
          </p:cNvSpPr>
          <p:nvPr>
            <p:ph type="body" sz="half" idx="1"/>
          </p:nvPr>
        </p:nvSpPr>
        <p:spPr>
          <a:xfrm>
            <a:off x="0" y="404813"/>
            <a:ext cx="4495800" cy="5721350"/>
          </a:xfrm>
        </p:spPr>
        <p:txBody>
          <a:bodyPr/>
          <a:lstStyle/>
          <a:p>
            <a:pPr eaLnBrk="1" hangingPunct="1">
              <a:lnSpc>
                <a:spcPct val="80000"/>
              </a:lnSpc>
            </a:pPr>
            <a:r>
              <a:rPr lang="ru-RU" sz="2400" b="1" smtClean="0"/>
              <a:t>3</a:t>
            </a:r>
            <a:r>
              <a:rPr lang="ru-RU" sz="1800" b="1" smtClean="0"/>
              <a:t>. Эх, в Таганроге, эх, в Таганроге,</a:t>
            </a:r>
          </a:p>
          <a:p>
            <a:pPr eaLnBrk="1" hangingPunct="1">
              <a:lnSpc>
                <a:spcPct val="80000"/>
              </a:lnSpc>
            </a:pPr>
            <a:r>
              <a:rPr lang="ru-RU" sz="1800" b="1" smtClean="0"/>
              <a:t>В Таганроге солучилася беда,</a:t>
            </a:r>
          </a:p>
          <a:p>
            <a:pPr eaLnBrk="1" hangingPunct="1">
              <a:lnSpc>
                <a:spcPct val="80000"/>
              </a:lnSpc>
            </a:pPr>
            <a:r>
              <a:rPr lang="ru-RU" sz="1800" b="1" smtClean="0"/>
              <a:t>В Таганроге солучилася беда.</a:t>
            </a:r>
          </a:p>
          <a:p>
            <a:pPr eaLnBrk="1" hangingPunct="1">
              <a:lnSpc>
                <a:spcPct val="80000"/>
              </a:lnSpc>
            </a:pPr>
            <a:r>
              <a:rPr lang="ru-RU" sz="1800" b="1" smtClean="0"/>
              <a:t>Эх, там убили, эх. Там убили,</a:t>
            </a:r>
          </a:p>
          <a:p>
            <a:pPr eaLnBrk="1" hangingPunct="1">
              <a:lnSpc>
                <a:spcPct val="80000"/>
              </a:lnSpc>
            </a:pPr>
            <a:r>
              <a:rPr lang="ru-RU" sz="1800" b="1" smtClean="0"/>
              <a:t>Там убили молодого казака,</a:t>
            </a:r>
          </a:p>
          <a:p>
            <a:pPr eaLnBrk="1" hangingPunct="1">
              <a:lnSpc>
                <a:spcPct val="80000"/>
              </a:lnSpc>
            </a:pPr>
            <a:r>
              <a:rPr lang="ru-RU" sz="1800" b="1" smtClean="0"/>
              <a:t>Там убили молодого казака.</a:t>
            </a:r>
          </a:p>
          <a:p>
            <a:pPr eaLnBrk="1" hangingPunct="1">
              <a:lnSpc>
                <a:spcPct val="80000"/>
              </a:lnSpc>
            </a:pPr>
            <a:r>
              <a:rPr lang="ru-RU" sz="1800" b="1" smtClean="0"/>
              <a:t>Эх, схоронили, эх, схоронили,</a:t>
            </a:r>
          </a:p>
          <a:p>
            <a:pPr eaLnBrk="1" hangingPunct="1">
              <a:lnSpc>
                <a:spcPct val="80000"/>
              </a:lnSpc>
            </a:pPr>
            <a:r>
              <a:rPr lang="ru-RU" sz="1800" b="1" smtClean="0"/>
              <a:t>Схоронили при широкой долине,</a:t>
            </a:r>
          </a:p>
          <a:p>
            <a:pPr eaLnBrk="1" hangingPunct="1">
              <a:lnSpc>
                <a:spcPct val="80000"/>
              </a:lnSpc>
            </a:pPr>
            <a:r>
              <a:rPr lang="ru-RU" sz="1800" b="1" smtClean="0"/>
              <a:t>Схоронили при широкой долине.</a:t>
            </a:r>
          </a:p>
          <a:p>
            <a:pPr eaLnBrk="1" hangingPunct="1">
              <a:lnSpc>
                <a:spcPct val="80000"/>
              </a:lnSpc>
            </a:pPr>
            <a:r>
              <a:rPr lang="ru-RU" sz="1800" b="1" smtClean="0"/>
              <a:t>Эх, тут летели, эх, тут летели,</a:t>
            </a:r>
          </a:p>
          <a:p>
            <a:pPr eaLnBrk="1" hangingPunct="1">
              <a:lnSpc>
                <a:spcPct val="80000"/>
              </a:lnSpc>
            </a:pPr>
            <a:r>
              <a:rPr lang="ru-RU" sz="1800" b="1" smtClean="0"/>
              <a:t>Тут летели два ясных сокола,</a:t>
            </a:r>
          </a:p>
          <a:p>
            <a:pPr eaLnBrk="1" hangingPunct="1">
              <a:lnSpc>
                <a:spcPct val="80000"/>
              </a:lnSpc>
            </a:pPr>
            <a:r>
              <a:rPr lang="ru-RU" sz="1800" b="1" smtClean="0"/>
              <a:t>Тут летели два ясных сокола.</a:t>
            </a:r>
          </a:p>
          <a:p>
            <a:pPr eaLnBrk="1" hangingPunct="1">
              <a:lnSpc>
                <a:spcPct val="80000"/>
              </a:lnSpc>
            </a:pPr>
            <a:r>
              <a:rPr lang="ru-RU" sz="1800" b="1" smtClean="0"/>
              <a:t>Эх, сели-пали, эх, сели-пали,</a:t>
            </a:r>
          </a:p>
          <a:p>
            <a:pPr eaLnBrk="1" hangingPunct="1">
              <a:lnSpc>
                <a:spcPct val="80000"/>
              </a:lnSpc>
            </a:pPr>
            <a:r>
              <a:rPr lang="ru-RU" sz="1800" b="1" smtClean="0"/>
              <a:t>Сели-пали ко вдовушке в широк двор,</a:t>
            </a:r>
          </a:p>
          <a:p>
            <a:pPr eaLnBrk="1" hangingPunct="1">
              <a:lnSpc>
                <a:spcPct val="80000"/>
              </a:lnSpc>
            </a:pPr>
            <a:r>
              <a:rPr lang="ru-RU" sz="1800" b="1" smtClean="0"/>
              <a:t>Сели-пали ко вдовушке в широк двор.</a:t>
            </a:r>
          </a:p>
          <a:p>
            <a:pPr eaLnBrk="1" hangingPunct="1">
              <a:lnSpc>
                <a:spcPct val="80000"/>
              </a:lnSpc>
            </a:pPr>
            <a:endParaRPr lang="ru-RU" sz="1800" b="1" smtClean="0"/>
          </a:p>
        </p:txBody>
      </p:sp>
      <p:sp>
        <p:nvSpPr>
          <p:cNvPr id="71686" name="Rectangle 6"/>
          <p:cNvSpPr>
            <a:spLocks noGrp="1" noChangeArrowheads="1"/>
          </p:cNvSpPr>
          <p:nvPr>
            <p:ph type="body" sz="half" idx="2"/>
          </p:nvPr>
        </p:nvSpPr>
        <p:spPr>
          <a:xfrm>
            <a:off x="3995738" y="404813"/>
            <a:ext cx="4691062" cy="5721350"/>
          </a:xfrm>
        </p:spPr>
        <p:txBody>
          <a:bodyPr/>
          <a:lstStyle/>
          <a:p>
            <a:pPr eaLnBrk="1" hangingPunct="1">
              <a:lnSpc>
                <a:spcPct val="80000"/>
              </a:lnSpc>
            </a:pPr>
            <a:r>
              <a:rPr lang="ru-RU" sz="1800" b="1" smtClean="0"/>
              <a:t>Эх, крылышками, эх, крылышками,</a:t>
            </a:r>
          </a:p>
          <a:p>
            <a:pPr eaLnBrk="1" hangingPunct="1">
              <a:lnSpc>
                <a:spcPct val="80000"/>
              </a:lnSpc>
            </a:pPr>
            <a:r>
              <a:rPr lang="ru-RU" sz="1800" b="1" smtClean="0"/>
              <a:t>Крылышками широк дворик размели,</a:t>
            </a:r>
          </a:p>
          <a:p>
            <a:pPr eaLnBrk="1" hangingPunct="1">
              <a:lnSpc>
                <a:spcPct val="80000"/>
              </a:lnSpc>
            </a:pPr>
            <a:r>
              <a:rPr lang="ru-RU" sz="1800" b="1" smtClean="0"/>
              <a:t>Крылышками широк дворик размели.</a:t>
            </a:r>
          </a:p>
          <a:p>
            <a:pPr eaLnBrk="1" hangingPunct="1">
              <a:lnSpc>
                <a:spcPct val="80000"/>
              </a:lnSpc>
            </a:pPr>
            <a:r>
              <a:rPr lang="ru-RU" sz="1800" b="1" smtClean="0"/>
              <a:t>Эх, голосами, эх, голосами</a:t>
            </a:r>
          </a:p>
          <a:p>
            <a:pPr eaLnBrk="1" hangingPunct="1">
              <a:lnSpc>
                <a:spcPct val="80000"/>
              </a:lnSpc>
            </a:pPr>
            <a:r>
              <a:rPr lang="ru-RU" sz="1800" b="1" smtClean="0"/>
              <a:t>Голосами все вдовушку будили,</a:t>
            </a:r>
          </a:p>
          <a:p>
            <a:pPr eaLnBrk="1" hangingPunct="1">
              <a:lnSpc>
                <a:spcPct val="80000"/>
              </a:lnSpc>
            </a:pPr>
            <a:r>
              <a:rPr lang="ru-RU" sz="1800" b="1" smtClean="0"/>
              <a:t>Голосами все вдовушку будили.</a:t>
            </a:r>
          </a:p>
          <a:p>
            <a:pPr eaLnBrk="1" hangingPunct="1">
              <a:lnSpc>
                <a:spcPct val="80000"/>
              </a:lnSpc>
            </a:pPr>
            <a:r>
              <a:rPr lang="ru-RU" sz="1800" b="1" smtClean="0"/>
              <a:t>Эх, встань-проснися, эх, встань-проснися,</a:t>
            </a:r>
          </a:p>
          <a:p>
            <a:pPr eaLnBrk="1" hangingPunct="1">
              <a:lnSpc>
                <a:spcPct val="80000"/>
              </a:lnSpc>
            </a:pPr>
            <a:r>
              <a:rPr lang="ru-RU" sz="1800" b="1" smtClean="0"/>
              <a:t>Встань-проснися, молодая ты вдова</a:t>
            </a:r>
          </a:p>
          <a:p>
            <a:pPr eaLnBrk="1" hangingPunct="1">
              <a:lnSpc>
                <a:spcPct val="80000"/>
              </a:lnSpc>
            </a:pPr>
            <a:r>
              <a:rPr lang="ru-RU" sz="1800" b="1" smtClean="0"/>
              <a:t>Встань-проснися молодая ты вдова.</a:t>
            </a:r>
          </a:p>
          <a:p>
            <a:pPr eaLnBrk="1" hangingPunct="1">
              <a:lnSpc>
                <a:spcPct val="80000"/>
              </a:lnSpc>
            </a:pPr>
            <a:r>
              <a:rPr lang="ru-RU" sz="1800" b="1" smtClean="0"/>
              <a:t>Эх, твово мужа, эх, твово мужа,</a:t>
            </a:r>
          </a:p>
          <a:p>
            <a:pPr eaLnBrk="1" hangingPunct="1">
              <a:lnSpc>
                <a:spcPct val="80000"/>
              </a:lnSpc>
            </a:pPr>
            <a:r>
              <a:rPr lang="ru-RU" sz="1800" b="1" smtClean="0"/>
              <a:t>Твово мужа на носилочках несут,</a:t>
            </a:r>
          </a:p>
          <a:p>
            <a:pPr eaLnBrk="1" hangingPunct="1">
              <a:lnSpc>
                <a:spcPct val="80000"/>
              </a:lnSpc>
            </a:pPr>
            <a:r>
              <a:rPr lang="ru-RU" sz="1800" b="1" smtClean="0"/>
              <a:t>Твово мужа на носилочках несут.</a:t>
            </a:r>
          </a:p>
          <a:p>
            <a:pPr eaLnBrk="1" hangingPunct="1">
              <a:lnSpc>
                <a:spcPct val="80000"/>
              </a:lnSpc>
            </a:pPr>
            <a:r>
              <a:rPr lang="ru-RU" sz="1800" b="1" smtClean="0"/>
              <a:t>Эх, его коня, эх, его коня,</a:t>
            </a:r>
          </a:p>
          <a:p>
            <a:pPr eaLnBrk="1" hangingPunct="1">
              <a:lnSpc>
                <a:spcPct val="80000"/>
              </a:lnSpc>
            </a:pPr>
            <a:r>
              <a:rPr lang="ru-RU" sz="1800" b="1" smtClean="0"/>
              <a:t>Его коня во белых руках ведут,</a:t>
            </a:r>
          </a:p>
          <a:p>
            <a:pPr eaLnBrk="1" hangingPunct="1">
              <a:lnSpc>
                <a:spcPct val="80000"/>
              </a:lnSpc>
            </a:pPr>
            <a:r>
              <a:rPr lang="ru-RU" sz="1800" b="1" smtClean="0"/>
              <a:t>Его коня во белых руках ведут.</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71685">
                                            <p:txEl>
                                              <p:pRg st="0" end="0"/>
                                            </p:txEl>
                                          </p:spTgt>
                                        </p:tgtEl>
                                        <p:attrNameLst>
                                          <p:attrName>style.visibility</p:attrName>
                                        </p:attrNameLst>
                                      </p:cBhvr>
                                      <p:to>
                                        <p:strVal val="visible"/>
                                      </p:to>
                                    </p:set>
                                    <p:anim calcmode="lin" valueType="num">
                                      <p:cBhvr>
                                        <p:cTn id="7" dur="500" fill="hold"/>
                                        <p:tgtEl>
                                          <p:spTgt spid="7168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68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1685">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71685">
                                            <p:txEl>
                                              <p:pRg st="1" end="1"/>
                                            </p:txEl>
                                          </p:spTgt>
                                        </p:tgtEl>
                                        <p:attrNameLst>
                                          <p:attrName>style.visibility</p:attrName>
                                        </p:attrNameLst>
                                      </p:cBhvr>
                                      <p:to>
                                        <p:strVal val="visible"/>
                                      </p:to>
                                    </p:set>
                                    <p:anim calcmode="lin" valueType="num">
                                      <p:cBhvr>
                                        <p:cTn id="12" dur="500" fill="hold"/>
                                        <p:tgtEl>
                                          <p:spTgt spid="7168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71685">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71685">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71685">
                                            <p:txEl>
                                              <p:pRg st="2" end="2"/>
                                            </p:txEl>
                                          </p:spTgt>
                                        </p:tgtEl>
                                        <p:attrNameLst>
                                          <p:attrName>style.visibility</p:attrName>
                                        </p:attrNameLst>
                                      </p:cBhvr>
                                      <p:to>
                                        <p:strVal val="visible"/>
                                      </p:to>
                                    </p:set>
                                    <p:anim calcmode="lin" valueType="num">
                                      <p:cBhvr>
                                        <p:cTn id="17" dur="500" fill="hold"/>
                                        <p:tgtEl>
                                          <p:spTgt spid="71685">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71685">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71685">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71685">
                                            <p:txEl>
                                              <p:pRg st="3" end="3"/>
                                            </p:txEl>
                                          </p:spTgt>
                                        </p:tgtEl>
                                        <p:attrNameLst>
                                          <p:attrName>style.visibility</p:attrName>
                                        </p:attrNameLst>
                                      </p:cBhvr>
                                      <p:to>
                                        <p:strVal val="visible"/>
                                      </p:to>
                                    </p:set>
                                    <p:anim calcmode="lin" valueType="num">
                                      <p:cBhvr>
                                        <p:cTn id="22" dur="500" fill="hold"/>
                                        <p:tgtEl>
                                          <p:spTgt spid="71685">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71685">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71685">
                                            <p:txEl>
                                              <p:pRg st="3" end="3"/>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71685">
                                            <p:txEl>
                                              <p:pRg st="4" end="4"/>
                                            </p:txEl>
                                          </p:spTgt>
                                        </p:tgtEl>
                                        <p:attrNameLst>
                                          <p:attrName>style.visibility</p:attrName>
                                        </p:attrNameLst>
                                      </p:cBhvr>
                                      <p:to>
                                        <p:strVal val="visible"/>
                                      </p:to>
                                    </p:set>
                                    <p:anim calcmode="lin" valueType="num">
                                      <p:cBhvr>
                                        <p:cTn id="27" dur="500" fill="hold"/>
                                        <p:tgtEl>
                                          <p:spTgt spid="71685">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71685">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71685">
                                            <p:txEl>
                                              <p:pRg st="4" end="4"/>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71685">
                                            <p:txEl>
                                              <p:pRg st="5" end="5"/>
                                            </p:txEl>
                                          </p:spTgt>
                                        </p:tgtEl>
                                        <p:attrNameLst>
                                          <p:attrName>style.visibility</p:attrName>
                                        </p:attrNameLst>
                                      </p:cBhvr>
                                      <p:to>
                                        <p:strVal val="visible"/>
                                      </p:to>
                                    </p:set>
                                    <p:anim calcmode="lin" valueType="num">
                                      <p:cBhvr>
                                        <p:cTn id="32" dur="500" fill="hold"/>
                                        <p:tgtEl>
                                          <p:spTgt spid="71685">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71685">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71685">
                                            <p:txEl>
                                              <p:pRg st="5" end="5"/>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71685">
                                            <p:txEl>
                                              <p:pRg st="6" end="6"/>
                                            </p:txEl>
                                          </p:spTgt>
                                        </p:tgtEl>
                                        <p:attrNameLst>
                                          <p:attrName>style.visibility</p:attrName>
                                        </p:attrNameLst>
                                      </p:cBhvr>
                                      <p:to>
                                        <p:strVal val="visible"/>
                                      </p:to>
                                    </p:set>
                                    <p:anim calcmode="lin" valueType="num">
                                      <p:cBhvr>
                                        <p:cTn id="37" dur="500" fill="hold"/>
                                        <p:tgtEl>
                                          <p:spTgt spid="71685">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71685">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71685">
                                            <p:txEl>
                                              <p:pRg st="6" end="6"/>
                                            </p:txEl>
                                          </p:spTgt>
                                        </p:tgtEl>
                                      </p:cBhvr>
                                    </p:animEffect>
                                  </p:childTnLst>
                                </p:cTn>
                              </p:par>
                              <p:par>
                                <p:cTn id="40" presetID="53" presetClass="entr" presetSubtype="0" fill="hold" nodeType="withEffect">
                                  <p:stCondLst>
                                    <p:cond delay="0"/>
                                  </p:stCondLst>
                                  <p:childTnLst>
                                    <p:set>
                                      <p:cBhvr>
                                        <p:cTn id="41" dur="1" fill="hold">
                                          <p:stCondLst>
                                            <p:cond delay="0"/>
                                          </p:stCondLst>
                                        </p:cTn>
                                        <p:tgtEl>
                                          <p:spTgt spid="71685">
                                            <p:txEl>
                                              <p:pRg st="7" end="7"/>
                                            </p:txEl>
                                          </p:spTgt>
                                        </p:tgtEl>
                                        <p:attrNameLst>
                                          <p:attrName>style.visibility</p:attrName>
                                        </p:attrNameLst>
                                      </p:cBhvr>
                                      <p:to>
                                        <p:strVal val="visible"/>
                                      </p:to>
                                    </p:set>
                                    <p:anim calcmode="lin" valueType="num">
                                      <p:cBhvr>
                                        <p:cTn id="42" dur="500" fill="hold"/>
                                        <p:tgtEl>
                                          <p:spTgt spid="71685">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71685">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71685">
                                            <p:txEl>
                                              <p:pRg st="7" end="7"/>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71685">
                                            <p:txEl>
                                              <p:pRg st="8" end="8"/>
                                            </p:txEl>
                                          </p:spTgt>
                                        </p:tgtEl>
                                        <p:attrNameLst>
                                          <p:attrName>style.visibility</p:attrName>
                                        </p:attrNameLst>
                                      </p:cBhvr>
                                      <p:to>
                                        <p:strVal val="visible"/>
                                      </p:to>
                                    </p:set>
                                    <p:anim calcmode="lin" valueType="num">
                                      <p:cBhvr>
                                        <p:cTn id="47" dur="500" fill="hold"/>
                                        <p:tgtEl>
                                          <p:spTgt spid="71685">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71685">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71685">
                                            <p:txEl>
                                              <p:pRg st="8" end="8"/>
                                            </p:txEl>
                                          </p:spTgt>
                                        </p:tgtEl>
                                      </p:cBhvr>
                                    </p:animEffect>
                                  </p:childTnLst>
                                </p:cTn>
                              </p:par>
                              <p:par>
                                <p:cTn id="50" presetID="53" presetClass="entr" presetSubtype="0" fill="hold" nodeType="withEffect">
                                  <p:stCondLst>
                                    <p:cond delay="0"/>
                                  </p:stCondLst>
                                  <p:childTnLst>
                                    <p:set>
                                      <p:cBhvr>
                                        <p:cTn id="51" dur="1" fill="hold">
                                          <p:stCondLst>
                                            <p:cond delay="0"/>
                                          </p:stCondLst>
                                        </p:cTn>
                                        <p:tgtEl>
                                          <p:spTgt spid="71685">
                                            <p:txEl>
                                              <p:pRg st="9" end="9"/>
                                            </p:txEl>
                                          </p:spTgt>
                                        </p:tgtEl>
                                        <p:attrNameLst>
                                          <p:attrName>style.visibility</p:attrName>
                                        </p:attrNameLst>
                                      </p:cBhvr>
                                      <p:to>
                                        <p:strVal val="visible"/>
                                      </p:to>
                                    </p:set>
                                    <p:anim calcmode="lin" valueType="num">
                                      <p:cBhvr>
                                        <p:cTn id="52" dur="500" fill="hold"/>
                                        <p:tgtEl>
                                          <p:spTgt spid="71685">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71685">
                                            <p:txEl>
                                              <p:pRg st="9" end="9"/>
                                            </p:txEl>
                                          </p:spTgt>
                                        </p:tgtEl>
                                        <p:attrNameLst>
                                          <p:attrName>ppt_h</p:attrName>
                                        </p:attrNameLst>
                                      </p:cBhvr>
                                      <p:tavLst>
                                        <p:tav tm="0">
                                          <p:val>
                                            <p:fltVal val="0"/>
                                          </p:val>
                                        </p:tav>
                                        <p:tav tm="100000">
                                          <p:val>
                                            <p:strVal val="#ppt_h"/>
                                          </p:val>
                                        </p:tav>
                                      </p:tavLst>
                                    </p:anim>
                                    <p:animEffect transition="in" filter="fade">
                                      <p:cBhvr>
                                        <p:cTn id="54" dur="500"/>
                                        <p:tgtEl>
                                          <p:spTgt spid="71685">
                                            <p:txEl>
                                              <p:pRg st="9" end="9"/>
                                            </p:txEl>
                                          </p:spTgt>
                                        </p:tgtEl>
                                      </p:cBhvr>
                                    </p:animEffect>
                                  </p:childTnLst>
                                </p:cTn>
                              </p:par>
                              <p:par>
                                <p:cTn id="55" presetID="53" presetClass="entr" presetSubtype="0" fill="hold" nodeType="withEffect">
                                  <p:stCondLst>
                                    <p:cond delay="0"/>
                                  </p:stCondLst>
                                  <p:childTnLst>
                                    <p:set>
                                      <p:cBhvr>
                                        <p:cTn id="56" dur="1" fill="hold">
                                          <p:stCondLst>
                                            <p:cond delay="0"/>
                                          </p:stCondLst>
                                        </p:cTn>
                                        <p:tgtEl>
                                          <p:spTgt spid="71685">
                                            <p:txEl>
                                              <p:pRg st="10" end="10"/>
                                            </p:txEl>
                                          </p:spTgt>
                                        </p:tgtEl>
                                        <p:attrNameLst>
                                          <p:attrName>style.visibility</p:attrName>
                                        </p:attrNameLst>
                                      </p:cBhvr>
                                      <p:to>
                                        <p:strVal val="visible"/>
                                      </p:to>
                                    </p:set>
                                    <p:anim calcmode="lin" valueType="num">
                                      <p:cBhvr>
                                        <p:cTn id="57" dur="500" fill="hold"/>
                                        <p:tgtEl>
                                          <p:spTgt spid="71685">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71685">
                                            <p:txEl>
                                              <p:pRg st="10" end="10"/>
                                            </p:txEl>
                                          </p:spTgt>
                                        </p:tgtEl>
                                        <p:attrNameLst>
                                          <p:attrName>ppt_h</p:attrName>
                                        </p:attrNameLst>
                                      </p:cBhvr>
                                      <p:tavLst>
                                        <p:tav tm="0">
                                          <p:val>
                                            <p:fltVal val="0"/>
                                          </p:val>
                                        </p:tav>
                                        <p:tav tm="100000">
                                          <p:val>
                                            <p:strVal val="#ppt_h"/>
                                          </p:val>
                                        </p:tav>
                                      </p:tavLst>
                                    </p:anim>
                                    <p:animEffect transition="in" filter="fade">
                                      <p:cBhvr>
                                        <p:cTn id="59" dur="500"/>
                                        <p:tgtEl>
                                          <p:spTgt spid="71685">
                                            <p:txEl>
                                              <p:pRg st="10" end="10"/>
                                            </p:txEl>
                                          </p:spTgt>
                                        </p:tgtEl>
                                      </p:cBhvr>
                                    </p:animEffect>
                                  </p:childTnLst>
                                </p:cTn>
                              </p:par>
                              <p:par>
                                <p:cTn id="60" presetID="53" presetClass="entr" presetSubtype="0" fill="hold" nodeType="withEffect">
                                  <p:stCondLst>
                                    <p:cond delay="0"/>
                                  </p:stCondLst>
                                  <p:childTnLst>
                                    <p:set>
                                      <p:cBhvr>
                                        <p:cTn id="61" dur="1" fill="hold">
                                          <p:stCondLst>
                                            <p:cond delay="0"/>
                                          </p:stCondLst>
                                        </p:cTn>
                                        <p:tgtEl>
                                          <p:spTgt spid="71685">
                                            <p:txEl>
                                              <p:pRg st="11" end="11"/>
                                            </p:txEl>
                                          </p:spTgt>
                                        </p:tgtEl>
                                        <p:attrNameLst>
                                          <p:attrName>style.visibility</p:attrName>
                                        </p:attrNameLst>
                                      </p:cBhvr>
                                      <p:to>
                                        <p:strVal val="visible"/>
                                      </p:to>
                                    </p:set>
                                    <p:anim calcmode="lin" valueType="num">
                                      <p:cBhvr>
                                        <p:cTn id="62" dur="500" fill="hold"/>
                                        <p:tgtEl>
                                          <p:spTgt spid="71685">
                                            <p:txEl>
                                              <p:pRg st="11" end="11"/>
                                            </p:txEl>
                                          </p:spTgt>
                                        </p:tgtEl>
                                        <p:attrNameLst>
                                          <p:attrName>ppt_w</p:attrName>
                                        </p:attrNameLst>
                                      </p:cBhvr>
                                      <p:tavLst>
                                        <p:tav tm="0">
                                          <p:val>
                                            <p:fltVal val="0"/>
                                          </p:val>
                                        </p:tav>
                                        <p:tav tm="100000">
                                          <p:val>
                                            <p:strVal val="#ppt_w"/>
                                          </p:val>
                                        </p:tav>
                                      </p:tavLst>
                                    </p:anim>
                                    <p:anim calcmode="lin" valueType="num">
                                      <p:cBhvr>
                                        <p:cTn id="63" dur="500" fill="hold"/>
                                        <p:tgtEl>
                                          <p:spTgt spid="71685">
                                            <p:txEl>
                                              <p:pRg st="11" end="11"/>
                                            </p:txEl>
                                          </p:spTgt>
                                        </p:tgtEl>
                                        <p:attrNameLst>
                                          <p:attrName>ppt_h</p:attrName>
                                        </p:attrNameLst>
                                      </p:cBhvr>
                                      <p:tavLst>
                                        <p:tav tm="0">
                                          <p:val>
                                            <p:fltVal val="0"/>
                                          </p:val>
                                        </p:tav>
                                        <p:tav tm="100000">
                                          <p:val>
                                            <p:strVal val="#ppt_h"/>
                                          </p:val>
                                        </p:tav>
                                      </p:tavLst>
                                    </p:anim>
                                    <p:animEffect transition="in" filter="fade">
                                      <p:cBhvr>
                                        <p:cTn id="64" dur="500"/>
                                        <p:tgtEl>
                                          <p:spTgt spid="71685">
                                            <p:txEl>
                                              <p:pRg st="11" end="11"/>
                                            </p:txEl>
                                          </p:spTgt>
                                        </p:tgtEl>
                                      </p:cBhvr>
                                    </p:animEffect>
                                  </p:childTnLst>
                                </p:cTn>
                              </p:par>
                              <p:par>
                                <p:cTn id="65" presetID="53" presetClass="entr" presetSubtype="0" fill="hold" nodeType="withEffect">
                                  <p:stCondLst>
                                    <p:cond delay="0"/>
                                  </p:stCondLst>
                                  <p:childTnLst>
                                    <p:set>
                                      <p:cBhvr>
                                        <p:cTn id="66" dur="1" fill="hold">
                                          <p:stCondLst>
                                            <p:cond delay="0"/>
                                          </p:stCondLst>
                                        </p:cTn>
                                        <p:tgtEl>
                                          <p:spTgt spid="71685">
                                            <p:txEl>
                                              <p:pRg st="12" end="12"/>
                                            </p:txEl>
                                          </p:spTgt>
                                        </p:tgtEl>
                                        <p:attrNameLst>
                                          <p:attrName>style.visibility</p:attrName>
                                        </p:attrNameLst>
                                      </p:cBhvr>
                                      <p:to>
                                        <p:strVal val="visible"/>
                                      </p:to>
                                    </p:set>
                                    <p:anim calcmode="lin" valueType="num">
                                      <p:cBhvr>
                                        <p:cTn id="67" dur="500" fill="hold"/>
                                        <p:tgtEl>
                                          <p:spTgt spid="71685">
                                            <p:txEl>
                                              <p:pRg st="12" end="12"/>
                                            </p:txEl>
                                          </p:spTgt>
                                        </p:tgtEl>
                                        <p:attrNameLst>
                                          <p:attrName>ppt_w</p:attrName>
                                        </p:attrNameLst>
                                      </p:cBhvr>
                                      <p:tavLst>
                                        <p:tav tm="0">
                                          <p:val>
                                            <p:fltVal val="0"/>
                                          </p:val>
                                        </p:tav>
                                        <p:tav tm="100000">
                                          <p:val>
                                            <p:strVal val="#ppt_w"/>
                                          </p:val>
                                        </p:tav>
                                      </p:tavLst>
                                    </p:anim>
                                    <p:anim calcmode="lin" valueType="num">
                                      <p:cBhvr>
                                        <p:cTn id="68" dur="500" fill="hold"/>
                                        <p:tgtEl>
                                          <p:spTgt spid="71685">
                                            <p:txEl>
                                              <p:pRg st="12" end="12"/>
                                            </p:txEl>
                                          </p:spTgt>
                                        </p:tgtEl>
                                        <p:attrNameLst>
                                          <p:attrName>ppt_h</p:attrName>
                                        </p:attrNameLst>
                                      </p:cBhvr>
                                      <p:tavLst>
                                        <p:tav tm="0">
                                          <p:val>
                                            <p:fltVal val="0"/>
                                          </p:val>
                                        </p:tav>
                                        <p:tav tm="100000">
                                          <p:val>
                                            <p:strVal val="#ppt_h"/>
                                          </p:val>
                                        </p:tav>
                                      </p:tavLst>
                                    </p:anim>
                                    <p:animEffect transition="in" filter="fade">
                                      <p:cBhvr>
                                        <p:cTn id="69" dur="500"/>
                                        <p:tgtEl>
                                          <p:spTgt spid="71685">
                                            <p:txEl>
                                              <p:pRg st="12" end="12"/>
                                            </p:txEl>
                                          </p:spTgt>
                                        </p:tgtEl>
                                      </p:cBhvr>
                                    </p:animEffect>
                                  </p:childTnLst>
                                </p:cTn>
                              </p:par>
                              <p:par>
                                <p:cTn id="70" presetID="53" presetClass="entr" presetSubtype="0" fill="hold" nodeType="withEffect">
                                  <p:stCondLst>
                                    <p:cond delay="0"/>
                                  </p:stCondLst>
                                  <p:childTnLst>
                                    <p:set>
                                      <p:cBhvr>
                                        <p:cTn id="71" dur="1" fill="hold">
                                          <p:stCondLst>
                                            <p:cond delay="0"/>
                                          </p:stCondLst>
                                        </p:cTn>
                                        <p:tgtEl>
                                          <p:spTgt spid="71685">
                                            <p:txEl>
                                              <p:pRg st="13" end="13"/>
                                            </p:txEl>
                                          </p:spTgt>
                                        </p:tgtEl>
                                        <p:attrNameLst>
                                          <p:attrName>style.visibility</p:attrName>
                                        </p:attrNameLst>
                                      </p:cBhvr>
                                      <p:to>
                                        <p:strVal val="visible"/>
                                      </p:to>
                                    </p:set>
                                    <p:anim calcmode="lin" valueType="num">
                                      <p:cBhvr>
                                        <p:cTn id="72" dur="500" fill="hold"/>
                                        <p:tgtEl>
                                          <p:spTgt spid="71685">
                                            <p:txEl>
                                              <p:pRg st="13" end="13"/>
                                            </p:txEl>
                                          </p:spTgt>
                                        </p:tgtEl>
                                        <p:attrNameLst>
                                          <p:attrName>ppt_w</p:attrName>
                                        </p:attrNameLst>
                                      </p:cBhvr>
                                      <p:tavLst>
                                        <p:tav tm="0">
                                          <p:val>
                                            <p:fltVal val="0"/>
                                          </p:val>
                                        </p:tav>
                                        <p:tav tm="100000">
                                          <p:val>
                                            <p:strVal val="#ppt_w"/>
                                          </p:val>
                                        </p:tav>
                                      </p:tavLst>
                                    </p:anim>
                                    <p:anim calcmode="lin" valueType="num">
                                      <p:cBhvr>
                                        <p:cTn id="73" dur="500" fill="hold"/>
                                        <p:tgtEl>
                                          <p:spTgt spid="71685">
                                            <p:txEl>
                                              <p:pRg st="13" end="13"/>
                                            </p:txEl>
                                          </p:spTgt>
                                        </p:tgtEl>
                                        <p:attrNameLst>
                                          <p:attrName>ppt_h</p:attrName>
                                        </p:attrNameLst>
                                      </p:cBhvr>
                                      <p:tavLst>
                                        <p:tav tm="0">
                                          <p:val>
                                            <p:fltVal val="0"/>
                                          </p:val>
                                        </p:tav>
                                        <p:tav tm="100000">
                                          <p:val>
                                            <p:strVal val="#ppt_h"/>
                                          </p:val>
                                        </p:tav>
                                      </p:tavLst>
                                    </p:anim>
                                    <p:animEffect transition="in" filter="fade">
                                      <p:cBhvr>
                                        <p:cTn id="74" dur="500"/>
                                        <p:tgtEl>
                                          <p:spTgt spid="71685">
                                            <p:txEl>
                                              <p:pRg st="13" end="13"/>
                                            </p:txEl>
                                          </p:spTgt>
                                        </p:tgtEl>
                                      </p:cBhvr>
                                    </p:animEffect>
                                  </p:childTnLst>
                                </p:cTn>
                              </p:par>
                              <p:par>
                                <p:cTn id="75" presetID="53" presetClass="entr" presetSubtype="0" fill="hold" nodeType="withEffect">
                                  <p:stCondLst>
                                    <p:cond delay="0"/>
                                  </p:stCondLst>
                                  <p:childTnLst>
                                    <p:set>
                                      <p:cBhvr>
                                        <p:cTn id="76" dur="1" fill="hold">
                                          <p:stCondLst>
                                            <p:cond delay="0"/>
                                          </p:stCondLst>
                                        </p:cTn>
                                        <p:tgtEl>
                                          <p:spTgt spid="71685">
                                            <p:txEl>
                                              <p:pRg st="14" end="14"/>
                                            </p:txEl>
                                          </p:spTgt>
                                        </p:tgtEl>
                                        <p:attrNameLst>
                                          <p:attrName>style.visibility</p:attrName>
                                        </p:attrNameLst>
                                      </p:cBhvr>
                                      <p:to>
                                        <p:strVal val="visible"/>
                                      </p:to>
                                    </p:set>
                                    <p:anim calcmode="lin" valueType="num">
                                      <p:cBhvr>
                                        <p:cTn id="77" dur="500" fill="hold"/>
                                        <p:tgtEl>
                                          <p:spTgt spid="71685">
                                            <p:txEl>
                                              <p:pRg st="14" end="14"/>
                                            </p:txEl>
                                          </p:spTgt>
                                        </p:tgtEl>
                                        <p:attrNameLst>
                                          <p:attrName>ppt_w</p:attrName>
                                        </p:attrNameLst>
                                      </p:cBhvr>
                                      <p:tavLst>
                                        <p:tav tm="0">
                                          <p:val>
                                            <p:fltVal val="0"/>
                                          </p:val>
                                        </p:tav>
                                        <p:tav tm="100000">
                                          <p:val>
                                            <p:strVal val="#ppt_w"/>
                                          </p:val>
                                        </p:tav>
                                      </p:tavLst>
                                    </p:anim>
                                    <p:anim calcmode="lin" valueType="num">
                                      <p:cBhvr>
                                        <p:cTn id="78" dur="500" fill="hold"/>
                                        <p:tgtEl>
                                          <p:spTgt spid="71685">
                                            <p:txEl>
                                              <p:pRg st="14" end="14"/>
                                            </p:txEl>
                                          </p:spTgt>
                                        </p:tgtEl>
                                        <p:attrNameLst>
                                          <p:attrName>ppt_h</p:attrName>
                                        </p:attrNameLst>
                                      </p:cBhvr>
                                      <p:tavLst>
                                        <p:tav tm="0">
                                          <p:val>
                                            <p:fltVal val="0"/>
                                          </p:val>
                                        </p:tav>
                                        <p:tav tm="100000">
                                          <p:val>
                                            <p:strVal val="#ppt_h"/>
                                          </p:val>
                                        </p:tav>
                                      </p:tavLst>
                                    </p:anim>
                                    <p:animEffect transition="in" filter="fade">
                                      <p:cBhvr>
                                        <p:cTn id="79" dur="500"/>
                                        <p:tgtEl>
                                          <p:spTgt spid="71685">
                                            <p:txEl>
                                              <p:pRg st="14" end="14"/>
                                            </p:txEl>
                                          </p:spTgt>
                                        </p:tgtEl>
                                      </p:cBhvr>
                                    </p:animEffect>
                                  </p:childTnLst>
                                </p:cTn>
                              </p:par>
                              <p:par>
                                <p:cTn id="80" presetID="53" presetClass="entr" presetSubtype="0" fill="hold" nodeType="withEffect">
                                  <p:stCondLst>
                                    <p:cond delay="0"/>
                                  </p:stCondLst>
                                  <p:childTnLst>
                                    <p:set>
                                      <p:cBhvr>
                                        <p:cTn id="81" dur="1" fill="hold">
                                          <p:stCondLst>
                                            <p:cond delay="0"/>
                                          </p:stCondLst>
                                        </p:cTn>
                                        <p:tgtEl>
                                          <p:spTgt spid="71686">
                                            <p:txEl>
                                              <p:pRg st="0" end="0"/>
                                            </p:txEl>
                                          </p:spTgt>
                                        </p:tgtEl>
                                        <p:attrNameLst>
                                          <p:attrName>style.visibility</p:attrName>
                                        </p:attrNameLst>
                                      </p:cBhvr>
                                      <p:to>
                                        <p:strVal val="visible"/>
                                      </p:to>
                                    </p:set>
                                    <p:anim calcmode="lin" valueType="num">
                                      <p:cBhvr>
                                        <p:cTn id="82" dur="500" fill="hold"/>
                                        <p:tgtEl>
                                          <p:spTgt spid="71686">
                                            <p:txEl>
                                              <p:pRg st="0" end="0"/>
                                            </p:txEl>
                                          </p:spTgt>
                                        </p:tgtEl>
                                        <p:attrNameLst>
                                          <p:attrName>ppt_w</p:attrName>
                                        </p:attrNameLst>
                                      </p:cBhvr>
                                      <p:tavLst>
                                        <p:tav tm="0">
                                          <p:val>
                                            <p:fltVal val="0"/>
                                          </p:val>
                                        </p:tav>
                                        <p:tav tm="100000">
                                          <p:val>
                                            <p:strVal val="#ppt_w"/>
                                          </p:val>
                                        </p:tav>
                                      </p:tavLst>
                                    </p:anim>
                                    <p:anim calcmode="lin" valueType="num">
                                      <p:cBhvr>
                                        <p:cTn id="83" dur="500" fill="hold"/>
                                        <p:tgtEl>
                                          <p:spTgt spid="71686">
                                            <p:txEl>
                                              <p:pRg st="0" end="0"/>
                                            </p:txEl>
                                          </p:spTgt>
                                        </p:tgtEl>
                                        <p:attrNameLst>
                                          <p:attrName>ppt_h</p:attrName>
                                        </p:attrNameLst>
                                      </p:cBhvr>
                                      <p:tavLst>
                                        <p:tav tm="0">
                                          <p:val>
                                            <p:fltVal val="0"/>
                                          </p:val>
                                        </p:tav>
                                        <p:tav tm="100000">
                                          <p:val>
                                            <p:strVal val="#ppt_h"/>
                                          </p:val>
                                        </p:tav>
                                      </p:tavLst>
                                    </p:anim>
                                    <p:animEffect transition="in" filter="fade">
                                      <p:cBhvr>
                                        <p:cTn id="84" dur="500"/>
                                        <p:tgtEl>
                                          <p:spTgt spid="71686">
                                            <p:txEl>
                                              <p:pRg st="0" end="0"/>
                                            </p:txEl>
                                          </p:spTgt>
                                        </p:tgtEl>
                                      </p:cBhvr>
                                    </p:animEffect>
                                  </p:childTnLst>
                                </p:cTn>
                              </p:par>
                              <p:par>
                                <p:cTn id="85" presetID="53" presetClass="entr" presetSubtype="0" fill="hold" nodeType="withEffect">
                                  <p:stCondLst>
                                    <p:cond delay="0"/>
                                  </p:stCondLst>
                                  <p:childTnLst>
                                    <p:set>
                                      <p:cBhvr>
                                        <p:cTn id="86" dur="1" fill="hold">
                                          <p:stCondLst>
                                            <p:cond delay="0"/>
                                          </p:stCondLst>
                                        </p:cTn>
                                        <p:tgtEl>
                                          <p:spTgt spid="71686">
                                            <p:txEl>
                                              <p:pRg st="1" end="1"/>
                                            </p:txEl>
                                          </p:spTgt>
                                        </p:tgtEl>
                                        <p:attrNameLst>
                                          <p:attrName>style.visibility</p:attrName>
                                        </p:attrNameLst>
                                      </p:cBhvr>
                                      <p:to>
                                        <p:strVal val="visible"/>
                                      </p:to>
                                    </p:set>
                                    <p:anim calcmode="lin" valueType="num">
                                      <p:cBhvr>
                                        <p:cTn id="87" dur="500" fill="hold"/>
                                        <p:tgtEl>
                                          <p:spTgt spid="71686">
                                            <p:txEl>
                                              <p:pRg st="1" end="1"/>
                                            </p:txEl>
                                          </p:spTgt>
                                        </p:tgtEl>
                                        <p:attrNameLst>
                                          <p:attrName>ppt_w</p:attrName>
                                        </p:attrNameLst>
                                      </p:cBhvr>
                                      <p:tavLst>
                                        <p:tav tm="0">
                                          <p:val>
                                            <p:fltVal val="0"/>
                                          </p:val>
                                        </p:tav>
                                        <p:tav tm="100000">
                                          <p:val>
                                            <p:strVal val="#ppt_w"/>
                                          </p:val>
                                        </p:tav>
                                      </p:tavLst>
                                    </p:anim>
                                    <p:anim calcmode="lin" valueType="num">
                                      <p:cBhvr>
                                        <p:cTn id="88" dur="500" fill="hold"/>
                                        <p:tgtEl>
                                          <p:spTgt spid="71686">
                                            <p:txEl>
                                              <p:pRg st="1" end="1"/>
                                            </p:txEl>
                                          </p:spTgt>
                                        </p:tgtEl>
                                        <p:attrNameLst>
                                          <p:attrName>ppt_h</p:attrName>
                                        </p:attrNameLst>
                                      </p:cBhvr>
                                      <p:tavLst>
                                        <p:tav tm="0">
                                          <p:val>
                                            <p:fltVal val="0"/>
                                          </p:val>
                                        </p:tav>
                                        <p:tav tm="100000">
                                          <p:val>
                                            <p:strVal val="#ppt_h"/>
                                          </p:val>
                                        </p:tav>
                                      </p:tavLst>
                                    </p:anim>
                                    <p:animEffect transition="in" filter="fade">
                                      <p:cBhvr>
                                        <p:cTn id="89" dur="500"/>
                                        <p:tgtEl>
                                          <p:spTgt spid="71686">
                                            <p:txEl>
                                              <p:pRg st="1" end="1"/>
                                            </p:txEl>
                                          </p:spTgt>
                                        </p:tgtEl>
                                      </p:cBhvr>
                                    </p:animEffect>
                                  </p:childTnLst>
                                </p:cTn>
                              </p:par>
                              <p:par>
                                <p:cTn id="90" presetID="53" presetClass="entr" presetSubtype="0" fill="hold" nodeType="withEffect">
                                  <p:stCondLst>
                                    <p:cond delay="0"/>
                                  </p:stCondLst>
                                  <p:childTnLst>
                                    <p:set>
                                      <p:cBhvr>
                                        <p:cTn id="91" dur="1" fill="hold">
                                          <p:stCondLst>
                                            <p:cond delay="0"/>
                                          </p:stCondLst>
                                        </p:cTn>
                                        <p:tgtEl>
                                          <p:spTgt spid="71686">
                                            <p:txEl>
                                              <p:pRg st="2" end="2"/>
                                            </p:txEl>
                                          </p:spTgt>
                                        </p:tgtEl>
                                        <p:attrNameLst>
                                          <p:attrName>style.visibility</p:attrName>
                                        </p:attrNameLst>
                                      </p:cBhvr>
                                      <p:to>
                                        <p:strVal val="visible"/>
                                      </p:to>
                                    </p:set>
                                    <p:anim calcmode="lin" valueType="num">
                                      <p:cBhvr>
                                        <p:cTn id="92" dur="500" fill="hold"/>
                                        <p:tgtEl>
                                          <p:spTgt spid="71686">
                                            <p:txEl>
                                              <p:pRg st="2" end="2"/>
                                            </p:txEl>
                                          </p:spTgt>
                                        </p:tgtEl>
                                        <p:attrNameLst>
                                          <p:attrName>ppt_w</p:attrName>
                                        </p:attrNameLst>
                                      </p:cBhvr>
                                      <p:tavLst>
                                        <p:tav tm="0">
                                          <p:val>
                                            <p:fltVal val="0"/>
                                          </p:val>
                                        </p:tav>
                                        <p:tav tm="100000">
                                          <p:val>
                                            <p:strVal val="#ppt_w"/>
                                          </p:val>
                                        </p:tav>
                                      </p:tavLst>
                                    </p:anim>
                                    <p:anim calcmode="lin" valueType="num">
                                      <p:cBhvr>
                                        <p:cTn id="93" dur="500" fill="hold"/>
                                        <p:tgtEl>
                                          <p:spTgt spid="71686">
                                            <p:txEl>
                                              <p:pRg st="2" end="2"/>
                                            </p:txEl>
                                          </p:spTgt>
                                        </p:tgtEl>
                                        <p:attrNameLst>
                                          <p:attrName>ppt_h</p:attrName>
                                        </p:attrNameLst>
                                      </p:cBhvr>
                                      <p:tavLst>
                                        <p:tav tm="0">
                                          <p:val>
                                            <p:fltVal val="0"/>
                                          </p:val>
                                        </p:tav>
                                        <p:tav tm="100000">
                                          <p:val>
                                            <p:strVal val="#ppt_h"/>
                                          </p:val>
                                        </p:tav>
                                      </p:tavLst>
                                    </p:anim>
                                    <p:animEffect transition="in" filter="fade">
                                      <p:cBhvr>
                                        <p:cTn id="94" dur="500"/>
                                        <p:tgtEl>
                                          <p:spTgt spid="71686">
                                            <p:txEl>
                                              <p:pRg st="2" end="2"/>
                                            </p:txEl>
                                          </p:spTgt>
                                        </p:tgtEl>
                                      </p:cBhvr>
                                    </p:animEffect>
                                  </p:childTnLst>
                                </p:cTn>
                              </p:par>
                              <p:par>
                                <p:cTn id="95" presetID="53" presetClass="entr" presetSubtype="0" fill="hold" nodeType="withEffect">
                                  <p:stCondLst>
                                    <p:cond delay="0"/>
                                  </p:stCondLst>
                                  <p:childTnLst>
                                    <p:set>
                                      <p:cBhvr>
                                        <p:cTn id="96" dur="1" fill="hold">
                                          <p:stCondLst>
                                            <p:cond delay="0"/>
                                          </p:stCondLst>
                                        </p:cTn>
                                        <p:tgtEl>
                                          <p:spTgt spid="71686">
                                            <p:txEl>
                                              <p:pRg st="3" end="3"/>
                                            </p:txEl>
                                          </p:spTgt>
                                        </p:tgtEl>
                                        <p:attrNameLst>
                                          <p:attrName>style.visibility</p:attrName>
                                        </p:attrNameLst>
                                      </p:cBhvr>
                                      <p:to>
                                        <p:strVal val="visible"/>
                                      </p:to>
                                    </p:set>
                                    <p:anim calcmode="lin" valueType="num">
                                      <p:cBhvr>
                                        <p:cTn id="97" dur="500" fill="hold"/>
                                        <p:tgtEl>
                                          <p:spTgt spid="71686">
                                            <p:txEl>
                                              <p:pRg st="3" end="3"/>
                                            </p:txEl>
                                          </p:spTgt>
                                        </p:tgtEl>
                                        <p:attrNameLst>
                                          <p:attrName>ppt_w</p:attrName>
                                        </p:attrNameLst>
                                      </p:cBhvr>
                                      <p:tavLst>
                                        <p:tav tm="0">
                                          <p:val>
                                            <p:fltVal val="0"/>
                                          </p:val>
                                        </p:tav>
                                        <p:tav tm="100000">
                                          <p:val>
                                            <p:strVal val="#ppt_w"/>
                                          </p:val>
                                        </p:tav>
                                      </p:tavLst>
                                    </p:anim>
                                    <p:anim calcmode="lin" valueType="num">
                                      <p:cBhvr>
                                        <p:cTn id="98" dur="500" fill="hold"/>
                                        <p:tgtEl>
                                          <p:spTgt spid="71686">
                                            <p:txEl>
                                              <p:pRg st="3" end="3"/>
                                            </p:txEl>
                                          </p:spTgt>
                                        </p:tgtEl>
                                        <p:attrNameLst>
                                          <p:attrName>ppt_h</p:attrName>
                                        </p:attrNameLst>
                                      </p:cBhvr>
                                      <p:tavLst>
                                        <p:tav tm="0">
                                          <p:val>
                                            <p:fltVal val="0"/>
                                          </p:val>
                                        </p:tav>
                                        <p:tav tm="100000">
                                          <p:val>
                                            <p:strVal val="#ppt_h"/>
                                          </p:val>
                                        </p:tav>
                                      </p:tavLst>
                                    </p:anim>
                                    <p:animEffect transition="in" filter="fade">
                                      <p:cBhvr>
                                        <p:cTn id="99" dur="500"/>
                                        <p:tgtEl>
                                          <p:spTgt spid="71686">
                                            <p:txEl>
                                              <p:pRg st="3" end="3"/>
                                            </p:txEl>
                                          </p:spTgt>
                                        </p:tgtEl>
                                      </p:cBhvr>
                                    </p:animEffect>
                                  </p:childTnLst>
                                </p:cTn>
                              </p:par>
                              <p:par>
                                <p:cTn id="100" presetID="53" presetClass="entr" presetSubtype="0" fill="hold" nodeType="withEffect">
                                  <p:stCondLst>
                                    <p:cond delay="0"/>
                                  </p:stCondLst>
                                  <p:childTnLst>
                                    <p:set>
                                      <p:cBhvr>
                                        <p:cTn id="101" dur="1" fill="hold">
                                          <p:stCondLst>
                                            <p:cond delay="0"/>
                                          </p:stCondLst>
                                        </p:cTn>
                                        <p:tgtEl>
                                          <p:spTgt spid="71686">
                                            <p:txEl>
                                              <p:pRg st="4" end="4"/>
                                            </p:txEl>
                                          </p:spTgt>
                                        </p:tgtEl>
                                        <p:attrNameLst>
                                          <p:attrName>style.visibility</p:attrName>
                                        </p:attrNameLst>
                                      </p:cBhvr>
                                      <p:to>
                                        <p:strVal val="visible"/>
                                      </p:to>
                                    </p:set>
                                    <p:anim calcmode="lin" valueType="num">
                                      <p:cBhvr>
                                        <p:cTn id="102" dur="500" fill="hold"/>
                                        <p:tgtEl>
                                          <p:spTgt spid="71686">
                                            <p:txEl>
                                              <p:pRg st="4" end="4"/>
                                            </p:txEl>
                                          </p:spTgt>
                                        </p:tgtEl>
                                        <p:attrNameLst>
                                          <p:attrName>ppt_w</p:attrName>
                                        </p:attrNameLst>
                                      </p:cBhvr>
                                      <p:tavLst>
                                        <p:tav tm="0">
                                          <p:val>
                                            <p:fltVal val="0"/>
                                          </p:val>
                                        </p:tav>
                                        <p:tav tm="100000">
                                          <p:val>
                                            <p:strVal val="#ppt_w"/>
                                          </p:val>
                                        </p:tav>
                                      </p:tavLst>
                                    </p:anim>
                                    <p:anim calcmode="lin" valueType="num">
                                      <p:cBhvr>
                                        <p:cTn id="103" dur="500" fill="hold"/>
                                        <p:tgtEl>
                                          <p:spTgt spid="71686">
                                            <p:txEl>
                                              <p:pRg st="4" end="4"/>
                                            </p:txEl>
                                          </p:spTgt>
                                        </p:tgtEl>
                                        <p:attrNameLst>
                                          <p:attrName>ppt_h</p:attrName>
                                        </p:attrNameLst>
                                      </p:cBhvr>
                                      <p:tavLst>
                                        <p:tav tm="0">
                                          <p:val>
                                            <p:fltVal val="0"/>
                                          </p:val>
                                        </p:tav>
                                        <p:tav tm="100000">
                                          <p:val>
                                            <p:strVal val="#ppt_h"/>
                                          </p:val>
                                        </p:tav>
                                      </p:tavLst>
                                    </p:anim>
                                    <p:animEffect transition="in" filter="fade">
                                      <p:cBhvr>
                                        <p:cTn id="104" dur="500"/>
                                        <p:tgtEl>
                                          <p:spTgt spid="71686">
                                            <p:txEl>
                                              <p:pRg st="4" end="4"/>
                                            </p:txEl>
                                          </p:spTgt>
                                        </p:tgtEl>
                                      </p:cBhvr>
                                    </p:animEffect>
                                  </p:childTnLst>
                                </p:cTn>
                              </p:par>
                              <p:par>
                                <p:cTn id="105" presetID="53" presetClass="entr" presetSubtype="0" fill="hold" nodeType="withEffect">
                                  <p:stCondLst>
                                    <p:cond delay="0"/>
                                  </p:stCondLst>
                                  <p:childTnLst>
                                    <p:set>
                                      <p:cBhvr>
                                        <p:cTn id="106" dur="1" fill="hold">
                                          <p:stCondLst>
                                            <p:cond delay="0"/>
                                          </p:stCondLst>
                                        </p:cTn>
                                        <p:tgtEl>
                                          <p:spTgt spid="71686">
                                            <p:txEl>
                                              <p:pRg st="5" end="5"/>
                                            </p:txEl>
                                          </p:spTgt>
                                        </p:tgtEl>
                                        <p:attrNameLst>
                                          <p:attrName>style.visibility</p:attrName>
                                        </p:attrNameLst>
                                      </p:cBhvr>
                                      <p:to>
                                        <p:strVal val="visible"/>
                                      </p:to>
                                    </p:set>
                                    <p:anim calcmode="lin" valueType="num">
                                      <p:cBhvr>
                                        <p:cTn id="107" dur="500" fill="hold"/>
                                        <p:tgtEl>
                                          <p:spTgt spid="71686">
                                            <p:txEl>
                                              <p:pRg st="5" end="5"/>
                                            </p:txEl>
                                          </p:spTgt>
                                        </p:tgtEl>
                                        <p:attrNameLst>
                                          <p:attrName>ppt_w</p:attrName>
                                        </p:attrNameLst>
                                      </p:cBhvr>
                                      <p:tavLst>
                                        <p:tav tm="0">
                                          <p:val>
                                            <p:fltVal val="0"/>
                                          </p:val>
                                        </p:tav>
                                        <p:tav tm="100000">
                                          <p:val>
                                            <p:strVal val="#ppt_w"/>
                                          </p:val>
                                        </p:tav>
                                      </p:tavLst>
                                    </p:anim>
                                    <p:anim calcmode="lin" valueType="num">
                                      <p:cBhvr>
                                        <p:cTn id="108" dur="500" fill="hold"/>
                                        <p:tgtEl>
                                          <p:spTgt spid="71686">
                                            <p:txEl>
                                              <p:pRg st="5" end="5"/>
                                            </p:txEl>
                                          </p:spTgt>
                                        </p:tgtEl>
                                        <p:attrNameLst>
                                          <p:attrName>ppt_h</p:attrName>
                                        </p:attrNameLst>
                                      </p:cBhvr>
                                      <p:tavLst>
                                        <p:tav tm="0">
                                          <p:val>
                                            <p:fltVal val="0"/>
                                          </p:val>
                                        </p:tav>
                                        <p:tav tm="100000">
                                          <p:val>
                                            <p:strVal val="#ppt_h"/>
                                          </p:val>
                                        </p:tav>
                                      </p:tavLst>
                                    </p:anim>
                                    <p:animEffect transition="in" filter="fade">
                                      <p:cBhvr>
                                        <p:cTn id="109" dur="500"/>
                                        <p:tgtEl>
                                          <p:spTgt spid="71686">
                                            <p:txEl>
                                              <p:pRg st="5" end="5"/>
                                            </p:txEl>
                                          </p:spTgt>
                                        </p:tgtEl>
                                      </p:cBhvr>
                                    </p:animEffect>
                                  </p:childTnLst>
                                </p:cTn>
                              </p:par>
                              <p:par>
                                <p:cTn id="110" presetID="53" presetClass="entr" presetSubtype="0" fill="hold" nodeType="withEffect">
                                  <p:stCondLst>
                                    <p:cond delay="0"/>
                                  </p:stCondLst>
                                  <p:childTnLst>
                                    <p:set>
                                      <p:cBhvr>
                                        <p:cTn id="111" dur="1" fill="hold">
                                          <p:stCondLst>
                                            <p:cond delay="0"/>
                                          </p:stCondLst>
                                        </p:cTn>
                                        <p:tgtEl>
                                          <p:spTgt spid="71686">
                                            <p:txEl>
                                              <p:pRg st="6" end="6"/>
                                            </p:txEl>
                                          </p:spTgt>
                                        </p:tgtEl>
                                        <p:attrNameLst>
                                          <p:attrName>style.visibility</p:attrName>
                                        </p:attrNameLst>
                                      </p:cBhvr>
                                      <p:to>
                                        <p:strVal val="visible"/>
                                      </p:to>
                                    </p:set>
                                    <p:anim calcmode="lin" valueType="num">
                                      <p:cBhvr>
                                        <p:cTn id="112" dur="500" fill="hold"/>
                                        <p:tgtEl>
                                          <p:spTgt spid="71686">
                                            <p:txEl>
                                              <p:pRg st="6" end="6"/>
                                            </p:txEl>
                                          </p:spTgt>
                                        </p:tgtEl>
                                        <p:attrNameLst>
                                          <p:attrName>ppt_w</p:attrName>
                                        </p:attrNameLst>
                                      </p:cBhvr>
                                      <p:tavLst>
                                        <p:tav tm="0">
                                          <p:val>
                                            <p:fltVal val="0"/>
                                          </p:val>
                                        </p:tav>
                                        <p:tav tm="100000">
                                          <p:val>
                                            <p:strVal val="#ppt_w"/>
                                          </p:val>
                                        </p:tav>
                                      </p:tavLst>
                                    </p:anim>
                                    <p:anim calcmode="lin" valueType="num">
                                      <p:cBhvr>
                                        <p:cTn id="113" dur="500" fill="hold"/>
                                        <p:tgtEl>
                                          <p:spTgt spid="71686">
                                            <p:txEl>
                                              <p:pRg st="6" end="6"/>
                                            </p:txEl>
                                          </p:spTgt>
                                        </p:tgtEl>
                                        <p:attrNameLst>
                                          <p:attrName>ppt_h</p:attrName>
                                        </p:attrNameLst>
                                      </p:cBhvr>
                                      <p:tavLst>
                                        <p:tav tm="0">
                                          <p:val>
                                            <p:fltVal val="0"/>
                                          </p:val>
                                        </p:tav>
                                        <p:tav tm="100000">
                                          <p:val>
                                            <p:strVal val="#ppt_h"/>
                                          </p:val>
                                        </p:tav>
                                      </p:tavLst>
                                    </p:anim>
                                    <p:animEffect transition="in" filter="fade">
                                      <p:cBhvr>
                                        <p:cTn id="114" dur="500"/>
                                        <p:tgtEl>
                                          <p:spTgt spid="71686">
                                            <p:txEl>
                                              <p:pRg st="6" end="6"/>
                                            </p:txEl>
                                          </p:spTgt>
                                        </p:tgtEl>
                                      </p:cBhvr>
                                    </p:animEffect>
                                  </p:childTnLst>
                                </p:cTn>
                              </p:par>
                              <p:par>
                                <p:cTn id="115" presetID="53" presetClass="entr" presetSubtype="0" fill="hold" nodeType="withEffect">
                                  <p:stCondLst>
                                    <p:cond delay="0"/>
                                  </p:stCondLst>
                                  <p:childTnLst>
                                    <p:set>
                                      <p:cBhvr>
                                        <p:cTn id="116" dur="1" fill="hold">
                                          <p:stCondLst>
                                            <p:cond delay="0"/>
                                          </p:stCondLst>
                                        </p:cTn>
                                        <p:tgtEl>
                                          <p:spTgt spid="71686">
                                            <p:txEl>
                                              <p:pRg st="7" end="7"/>
                                            </p:txEl>
                                          </p:spTgt>
                                        </p:tgtEl>
                                        <p:attrNameLst>
                                          <p:attrName>style.visibility</p:attrName>
                                        </p:attrNameLst>
                                      </p:cBhvr>
                                      <p:to>
                                        <p:strVal val="visible"/>
                                      </p:to>
                                    </p:set>
                                    <p:anim calcmode="lin" valueType="num">
                                      <p:cBhvr>
                                        <p:cTn id="117" dur="500" fill="hold"/>
                                        <p:tgtEl>
                                          <p:spTgt spid="71686">
                                            <p:txEl>
                                              <p:pRg st="7" end="7"/>
                                            </p:txEl>
                                          </p:spTgt>
                                        </p:tgtEl>
                                        <p:attrNameLst>
                                          <p:attrName>ppt_w</p:attrName>
                                        </p:attrNameLst>
                                      </p:cBhvr>
                                      <p:tavLst>
                                        <p:tav tm="0">
                                          <p:val>
                                            <p:fltVal val="0"/>
                                          </p:val>
                                        </p:tav>
                                        <p:tav tm="100000">
                                          <p:val>
                                            <p:strVal val="#ppt_w"/>
                                          </p:val>
                                        </p:tav>
                                      </p:tavLst>
                                    </p:anim>
                                    <p:anim calcmode="lin" valueType="num">
                                      <p:cBhvr>
                                        <p:cTn id="118" dur="500" fill="hold"/>
                                        <p:tgtEl>
                                          <p:spTgt spid="71686">
                                            <p:txEl>
                                              <p:pRg st="7" end="7"/>
                                            </p:txEl>
                                          </p:spTgt>
                                        </p:tgtEl>
                                        <p:attrNameLst>
                                          <p:attrName>ppt_h</p:attrName>
                                        </p:attrNameLst>
                                      </p:cBhvr>
                                      <p:tavLst>
                                        <p:tav tm="0">
                                          <p:val>
                                            <p:fltVal val="0"/>
                                          </p:val>
                                        </p:tav>
                                        <p:tav tm="100000">
                                          <p:val>
                                            <p:strVal val="#ppt_h"/>
                                          </p:val>
                                        </p:tav>
                                      </p:tavLst>
                                    </p:anim>
                                    <p:animEffect transition="in" filter="fade">
                                      <p:cBhvr>
                                        <p:cTn id="119" dur="500"/>
                                        <p:tgtEl>
                                          <p:spTgt spid="71686">
                                            <p:txEl>
                                              <p:pRg st="7" end="7"/>
                                            </p:txEl>
                                          </p:spTgt>
                                        </p:tgtEl>
                                      </p:cBhvr>
                                    </p:animEffect>
                                  </p:childTnLst>
                                </p:cTn>
                              </p:par>
                              <p:par>
                                <p:cTn id="120" presetID="53" presetClass="entr" presetSubtype="0" fill="hold" nodeType="withEffect">
                                  <p:stCondLst>
                                    <p:cond delay="0"/>
                                  </p:stCondLst>
                                  <p:childTnLst>
                                    <p:set>
                                      <p:cBhvr>
                                        <p:cTn id="121" dur="1" fill="hold">
                                          <p:stCondLst>
                                            <p:cond delay="0"/>
                                          </p:stCondLst>
                                        </p:cTn>
                                        <p:tgtEl>
                                          <p:spTgt spid="71686">
                                            <p:txEl>
                                              <p:pRg st="8" end="8"/>
                                            </p:txEl>
                                          </p:spTgt>
                                        </p:tgtEl>
                                        <p:attrNameLst>
                                          <p:attrName>style.visibility</p:attrName>
                                        </p:attrNameLst>
                                      </p:cBhvr>
                                      <p:to>
                                        <p:strVal val="visible"/>
                                      </p:to>
                                    </p:set>
                                    <p:anim calcmode="lin" valueType="num">
                                      <p:cBhvr>
                                        <p:cTn id="122" dur="500" fill="hold"/>
                                        <p:tgtEl>
                                          <p:spTgt spid="71686">
                                            <p:txEl>
                                              <p:pRg st="8" end="8"/>
                                            </p:txEl>
                                          </p:spTgt>
                                        </p:tgtEl>
                                        <p:attrNameLst>
                                          <p:attrName>ppt_w</p:attrName>
                                        </p:attrNameLst>
                                      </p:cBhvr>
                                      <p:tavLst>
                                        <p:tav tm="0">
                                          <p:val>
                                            <p:fltVal val="0"/>
                                          </p:val>
                                        </p:tav>
                                        <p:tav tm="100000">
                                          <p:val>
                                            <p:strVal val="#ppt_w"/>
                                          </p:val>
                                        </p:tav>
                                      </p:tavLst>
                                    </p:anim>
                                    <p:anim calcmode="lin" valueType="num">
                                      <p:cBhvr>
                                        <p:cTn id="123" dur="500" fill="hold"/>
                                        <p:tgtEl>
                                          <p:spTgt spid="71686">
                                            <p:txEl>
                                              <p:pRg st="8" end="8"/>
                                            </p:txEl>
                                          </p:spTgt>
                                        </p:tgtEl>
                                        <p:attrNameLst>
                                          <p:attrName>ppt_h</p:attrName>
                                        </p:attrNameLst>
                                      </p:cBhvr>
                                      <p:tavLst>
                                        <p:tav tm="0">
                                          <p:val>
                                            <p:fltVal val="0"/>
                                          </p:val>
                                        </p:tav>
                                        <p:tav tm="100000">
                                          <p:val>
                                            <p:strVal val="#ppt_h"/>
                                          </p:val>
                                        </p:tav>
                                      </p:tavLst>
                                    </p:anim>
                                    <p:animEffect transition="in" filter="fade">
                                      <p:cBhvr>
                                        <p:cTn id="124" dur="500"/>
                                        <p:tgtEl>
                                          <p:spTgt spid="71686">
                                            <p:txEl>
                                              <p:pRg st="8" end="8"/>
                                            </p:txEl>
                                          </p:spTgt>
                                        </p:tgtEl>
                                      </p:cBhvr>
                                    </p:animEffect>
                                  </p:childTnLst>
                                </p:cTn>
                              </p:par>
                              <p:par>
                                <p:cTn id="125" presetID="53" presetClass="entr" presetSubtype="0" fill="hold" nodeType="withEffect">
                                  <p:stCondLst>
                                    <p:cond delay="0"/>
                                  </p:stCondLst>
                                  <p:childTnLst>
                                    <p:set>
                                      <p:cBhvr>
                                        <p:cTn id="126" dur="1" fill="hold">
                                          <p:stCondLst>
                                            <p:cond delay="0"/>
                                          </p:stCondLst>
                                        </p:cTn>
                                        <p:tgtEl>
                                          <p:spTgt spid="71686">
                                            <p:txEl>
                                              <p:pRg st="9" end="9"/>
                                            </p:txEl>
                                          </p:spTgt>
                                        </p:tgtEl>
                                        <p:attrNameLst>
                                          <p:attrName>style.visibility</p:attrName>
                                        </p:attrNameLst>
                                      </p:cBhvr>
                                      <p:to>
                                        <p:strVal val="visible"/>
                                      </p:to>
                                    </p:set>
                                    <p:anim calcmode="lin" valueType="num">
                                      <p:cBhvr>
                                        <p:cTn id="127" dur="500" fill="hold"/>
                                        <p:tgtEl>
                                          <p:spTgt spid="71686">
                                            <p:txEl>
                                              <p:pRg st="9" end="9"/>
                                            </p:txEl>
                                          </p:spTgt>
                                        </p:tgtEl>
                                        <p:attrNameLst>
                                          <p:attrName>ppt_w</p:attrName>
                                        </p:attrNameLst>
                                      </p:cBhvr>
                                      <p:tavLst>
                                        <p:tav tm="0">
                                          <p:val>
                                            <p:fltVal val="0"/>
                                          </p:val>
                                        </p:tav>
                                        <p:tav tm="100000">
                                          <p:val>
                                            <p:strVal val="#ppt_w"/>
                                          </p:val>
                                        </p:tav>
                                      </p:tavLst>
                                    </p:anim>
                                    <p:anim calcmode="lin" valueType="num">
                                      <p:cBhvr>
                                        <p:cTn id="128" dur="500" fill="hold"/>
                                        <p:tgtEl>
                                          <p:spTgt spid="71686">
                                            <p:txEl>
                                              <p:pRg st="9" end="9"/>
                                            </p:txEl>
                                          </p:spTgt>
                                        </p:tgtEl>
                                        <p:attrNameLst>
                                          <p:attrName>ppt_h</p:attrName>
                                        </p:attrNameLst>
                                      </p:cBhvr>
                                      <p:tavLst>
                                        <p:tav tm="0">
                                          <p:val>
                                            <p:fltVal val="0"/>
                                          </p:val>
                                        </p:tav>
                                        <p:tav tm="100000">
                                          <p:val>
                                            <p:strVal val="#ppt_h"/>
                                          </p:val>
                                        </p:tav>
                                      </p:tavLst>
                                    </p:anim>
                                    <p:animEffect transition="in" filter="fade">
                                      <p:cBhvr>
                                        <p:cTn id="129" dur="500"/>
                                        <p:tgtEl>
                                          <p:spTgt spid="71686">
                                            <p:txEl>
                                              <p:pRg st="9" end="9"/>
                                            </p:txEl>
                                          </p:spTgt>
                                        </p:tgtEl>
                                      </p:cBhvr>
                                    </p:animEffect>
                                  </p:childTnLst>
                                </p:cTn>
                              </p:par>
                              <p:par>
                                <p:cTn id="130" presetID="53" presetClass="entr" presetSubtype="0" fill="hold" nodeType="withEffect">
                                  <p:stCondLst>
                                    <p:cond delay="0"/>
                                  </p:stCondLst>
                                  <p:childTnLst>
                                    <p:set>
                                      <p:cBhvr>
                                        <p:cTn id="131" dur="1" fill="hold">
                                          <p:stCondLst>
                                            <p:cond delay="0"/>
                                          </p:stCondLst>
                                        </p:cTn>
                                        <p:tgtEl>
                                          <p:spTgt spid="71686">
                                            <p:txEl>
                                              <p:pRg st="10" end="10"/>
                                            </p:txEl>
                                          </p:spTgt>
                                        </p:tgtEl>
                                        <p:attrNameLst>
                                          <p:attrName>style.visibility</p:attrName>
                                        </p:attrNameLst>
                                      </p:cBhvr>
                                      <p:to>
                                        <p:strVal val="visible"/>
                                      </p:to>
                                    </p:set>
                                    <p:anim calcmode="lin" valueType="num">
                                      <p:cBhvr>
                                        <p:cTn id="132" dur="500" fill="hold"/>
                                        <p:tgtEl>
                                          <p:spTgt spid="71686">
                                            <p:txEl>
                                              <p:pRg st="10" end="10"/>
                                            </p:txEl>
                                          </p:spTgt>
                                        </p:tgtEl>
                                        <p:attrNameLst>
                                          <p:attrName>ppt_w</p:attrName>
                                        </p:attrNameLst>
                                      </p:cBhvr>
                                      <p:tavLst>
                                        <p:tav tm="0">
                                          <p:val>
                                            <p:fltVal val="0"/>
                                          </p:val>
                                        </p:tav>
                                        <p:tav tm="100000">
                                          <p:val>
                                            <p:strVal val="#ppt_w"/>
                                          </p:val>
                                        </p:tav>
                                      </p:tavLst>
                                    </p:anim>
                                    <p:anim calcmode="lin" valueType="num">
                                      <p:cBhvr>
                                        <p:cTn id="133" dur="500" fill="hold"/>
                                        <p:tgtEl>
                                          <p:spTgt spid="71686">
                                            <p:txEl>
                                              <p:pRg st="10" end="10"/>
                                            </p:txEl>
                                          </p:spTgt>
                                        </p:tgtEl>
                                        <p:attrNameLst>
                                          <p:attrName>ppt_h</p:attrName>
                                        </p:attrNameLst>
                                      </p:cBhvr>
                                      <p:tavLst>
                                        <p:tav tm="0">
                                          <p:val>
                                            <p:fltVal val="0"/>
                                          </p:val>
                                        </p:tav>
                                        <p:tav tm="100000">
                                          <p:val>
                                            <p:strVal val="#ppt_h"/>
                                          </p:val>
                                        </p:tav>
                                      </p:tavLst>
                                    </p:anim>
                                    <p:animEffect transition="in" filter="fade">
                                      <p:cBhvr>
                                        <p:cTn id="134" dur="500"/>
                                        <p:tgtEl>
                                          <p:spTgt spid="71686">
                                            <p:txEl>
                                              <p:pRg st="10" end="10"/>
                                            </p:txEl>
                                          </p:spTgt>
                                        </p:tgtEl>
                                      </p:cBhvr>
                                    </p:animEffect>
                                  </p:childTnLst>
                                </p:cTn>
                              </p:par>
                              <p:par>
                                <p:cTn id="135" presetID="53" presetClass="entr" presetSubtype="0" fill="hold" nodeType="withEffect">
                                  <p:stCondLst>
                                    <p:cond delay="0"/>
                                  </p:stCondLst>
                                  <p:childTnLst>
                                    <p:set>
                                      <p:cBhvr>
                                        <p:cTn id="136" dur="1" fill="hold">
                                          <p:stCondLst>
                                            <p:cond delay="0"/>
                                          </p:stCondLst>
                                        </p:cTn>
                                        <p:tgtEl>
                                          <p:spTgt spid="71686">
                                            <p:txEl>
                                              <p:pRg st="11" end="11"/>
                                            </p:txEl>
                                          </p:spTgt>
                                        </p:tgtEl>
                                        <p:attrNameLst>
                                          <p:attrName>style.visibility</p:attrName>
                                        </p:attrNameLst>
                                      </p:cBhvr>
                                      <p:to>
                                        <p:strVal val="visible"/>
                                      </p:to>
                                    </p:set>
                                    <p:anim calcmode="lin" valueType="num">
                                      <p:cBhvr>
                                        <p:cTn id="137" dur="500" fill="hold"/>
                                        <p:tgtEl>
                                          <p:spTgt spid="71686">
                                            <p:txEl>
                                              <p:pRg st="11" end="11"/>
                                            </p:txEl>
                                          </p:spTgt>
                                        </p:tgtEl>
                                        <p:attrNameLst>
                                          <p:attrName>ppt_w</p:attrName>
                                        </p:attrNameLst>
                                      </p:cBhvr>
                                      <p:tavLst>
                                        <p:tav tm="0">
                                          <p:val>
                                            <p:fltVal val="0"/>
                                          </p:val>
                                        </p:tav>
                                        <p:tav tm="100000">
                                          <p:val>
                                            <p:strVal val="#ppt_w"/>
                                          </p:val>
                                        </p:tav>
                                      </p:tavLst>
                                    </p:anim>
                                    <p:anim calcmode="lin" valueType="num">
                                      <p:cBhvr>
                                        <p:cTn id="138" dur="500" fill="hold"/>
                                        <p:tgtEl>
                                          <p:spTgt spid="71686">
                                            <p:txEl>
                                              <p:pRg st="11" end="11"/>
                                            </p:txEl>
                                          </p:spTgt>
                                        </p:tgtEl>
                                        <p:attrNameLst>
                                          <p:attrName>ppt_h</p:attrName>
                                        </p:attrNameLst>
                                      </p:cBhvr>
                                      <p:tavLst>
                                        <p:tav tm="0">
                                          <p:val>
                                            <p:fltVal val="0"/>
                                          </p:val>
                                        </p:tav>
                                        <p:tav tm="100000">
                                          <p:val>
                                            <p:strVal val="#ppt_h"/>
                                          </p:val>
                                        </p:tav>
                                      </p:tavLst>
                                    </p:anim>
                                    <p:animEffect transition="in" filter="fade">
                                      <p:cBhvr>
                                        <p:cTn id="139" dur="500"/>
                                        <p:tgtEl>
                                          <p:spTgt spid="71686">
                                            <p:txEl>
                                              <p:pRg st="11" end="11"/>
                                            </p:txEl>
                                          </p:spTgt>
                                        </p:tgtEl>
                                      </p:cBhvr>
                                    </p:animEffect>
                                  </p:childTnLst>
                                </p:cTn>
                              </p:par>
                              <p:par>
                                <p:cTn id="140" presetID="53" presetClass="entr" presetSubtype="0" fill="hold" nodeType="withEffect">
                                  <p:stCondLst>
                                    <p:cond delay="0"/>
                                  </p:stCondLst>
                                  <p:childTnLst>
                                    <p:set>
                                      <p:cBhvr>
                                        <p:cTn id="141" dur="1" fill="hold">
                                          <p:stCondLst>
                                            <p:cond delay="0"/>
                                          </p:stCondLst>
                                        </p:cTn>
                                        <p:tgtEl>
                                          <p:spTgt spid="71686">
                                            <p:txEl>
                                              <p:pRg st="12" end="12"/>
                                            </p:txEl>
                                          </p:spTgt>
                                        </p:tgtEl>
                                        <p:attrNameLst>
                                          <p:attrName>style.visibility</p:attrName>
                                        </p:attrNameLst>
                                      </p:cBhvr>
                                      <p:to>
                                        <p:strVal val="visible"/>
                                      </p:to>
                                    </p:set>
                                    <p:anim calcmode="lin" valueType="num">
                                      <p:cBhvr>
                                        <p:cTn id="142" dur="500" fill="hold"/>
                                        <p:tgtEl>
                                          <p:spTgt spid="71686">
                                            <p:txEl>
                                              <p:pRg st="12" end="12"/>
                                            </p:txEl>
                                          </p:spTgt>
                                        </p:tgtEl>
                                        <p:attrNameLst>
                                          <p:attrName>ppt_w</p:attrName>
                                        </p:attrNameLst>
                                      </p:cBhvr>
                                      <p:tavLst>
                                        <p:tav tm="0">
                                          <p:val>
                                            <p:fltVal val="0"/>
                                          </p:val>
                                        </p:tav>
                                        <p:tav tm="100000">
                                          <p:val>
                                            <p:strVal val="#ppt_w"/>
                                          </p:val>
                                        </p:tav>
                                      </p:tavLst>
                                    </p:anim>
                                    <p:anim calcmode="lin" valueType="num">
                                      <p:cBhvr>
                                        <p:cTn id="143" dur="500" fill="hold"/>
                                        <p:tgtEl>
                                          <p:spTgt spid="71686">
                                            <p:txEl>
                                              <p:pRg st="12" end="12"/>
                                            </p:txEl>
                                          </p:spTgt>
                                        </p:tgtEl>
                                        <p:attrNameLst>
                                          <p:attrName>ppt_h</p:attrName>
                                        </p:attrNameLst>
                                      </p:cBhvr>
                                      <p:tavLst>
                                        <p:tav tm="0">
                                          <p:val>
                                            <p:fltVal val="0"/>
                                          </p:val>
                                        </p:tav>
                                        <p:tav tm="100000">
                                          <p:val>
                                            <p:strVal val="#ppt_h"/>
                                          </p:val>
                                        </p:tav>
                                      </p:tavLst>
                                    </p:anim>
                                    <p:animEffect transition="in" filter="fade">
                                      <p:cBhvr>
                                        <p:cTn id="144" dur="500"/>
                                        <p:tgtEl>
                                          <p:spTgt spid="71686">
                                            <p:txEl>
                                              <p:pRg st="12" end="12"/>
                                            </p:txEl>
                                          </p:spTgt>
                                        </p:tgtEl>
                                      </p:cBhvr>
                                    </p:animEffect>
                                  </p:childTnLst>
                                </p:cTn>
                              </p:par>
                              <p:par>
                                <p:cTn id="145" presetID="53" presetClass="entr" presetSubtype="0" fill="hold" nodeType="withEffect">
                                  <p:stCondLst>
                                    <p:cond delay="0"/>
                                  </p:stCondLst>
                                  <p:childTnLst>
                                    <p:set>
                                      <p:cBhvr>
                                        <p:cTn id="146" dur="1" fill="hold">
                                          <p:stCondLst>
                                            <p:cond delay="0"/>
                                          </p:stCondLst>
                                        </p:cTn>
                                        <p:tgtEl>
                                          <p:spTgt spid="71686">
                                            <p:txEl>
                                              <p:pRg st="13" end="13"/>
                                            </p:txEl>
                                          </p:spTgt>
                                        </p:tgtEl>
                                        <p:attrNameLst>
                                          <p:attrName>style.visibility</p:attrName>
                                        </p:attrNameLst>
                                      </p:cBhvr>
                                      <p:to>
                                        <p:strVal val="visible"/>
                                      </p:to>
                                    </p:set>
                                    <p:anim calcmode="lin" valueType="num">
                                      <p:cBhvr>
                                        <p:cTn id="147" dur="500" fill="hold"/>
                                        <p:tgtEl>
                                          <p:spTgt spid="71686">
                                            <p:txEl>
                                              <p:pRg st="13" end="13"/>
                                            </p:txEl>
                                          </p:spTgt>
                                        </p:tgtEl>
                                        <p:attrNameLst>
                                          <p:attrName>ppt_w</p:attrName>
                                        </p:attrNameLst>
                                      </p:cBhvr>
                                      <p:tavLst>
                                        <p:tav tm="0">
                                          <p:val>
                                            <p:fltVal val="0"/>
                                          </p:val>
                                        </p:tav>
                                        <p:tav tm="100000">
                                          <p:val>
                                            <p:strVal val="#ppt_w"/>
                                          </p:val>
                                        </p:tav>
                                      </p:tavLst>
                                    </p:anim>
                                    <p:anim calcmode="lin" valueType="num">
                                      <p:cBhvr>
                                        <p:cTn id="148" dur="500" fill="hold"/>
                                        <p:tgtEl>
                                          <p:spTgt spid="71686">
                                            <p:txEl>
                                              <p:pRg st="13" end="13"/>
                                            </p:txEl>
                                          </p:spTgt>
                                        </p:tgtEl>
                                        <p:attrNameLst>
                                          <p:attrName>ppt_h</p:attrName>
                                        </p:attrNameLst>
                                      </p:cBhvr>
                                      <p:tavLst>
                                        <p:tav tm="0">
                                          <p:val>
                                            <p:fltVal val="0"/>
                                          </p:val>
                                        </p:tav>
                                        <p:tav tm="100000">
                                          <p:val>
                                            <p:strVal val="#ppt_h"/>
                                          </p:val>
                                        </p:tav>
                                      </p:tavLst>
                                    </p:anim>
                                    <p:animEffect transition="in" filter="fade">
                                      <p:cBhvr>
                                        <p:cTn id="149" dur="500"/>
                                        <p:tgtEl>
                                          <p:spTgt spid="71686">
                                            <p:txEl>
                                              <p:pRg st="13" end="13"/>
                                            </p:txEl>
                                          </p:spTgt>
                                        </p:tgtEl>
                                      </p:cBhvr>
                                    </p:animEffect>
                                  </p:childTnLst>
                                </p:cTn>
                              </p:par>
                              <p:par>
                                <p:cTn id="150" presetID="53" presetClass="entr" presetSubtype="0" fill="hold" nodeType="withEffect">
                                  <p:stCondLst>
                                    <p:cond delay="0"/>
                                  </p:stCondLst>
                                  <p:childTnLst>
                                    <p:set>
                                      <p:cBhvr>
                                        <p:cTn id="151" dur="1" fill="hold">
                                          <p:stCondLst>
                                            <p:cond delay="0"/>
                                          </p:stCondLst>
                                        </p:cTn>
                                        <p:tgtEl>
                                          <p:spTgt spid="71686">
                                            <p:txEl>
                                              <p:pRg st="14" end="14"/>
                                            </p:txEl>
                                          </p:spTgt>
                                        </p:tgtEl>
                                        <p:attrNameLst>
                                          <p:attrName>style.visibility</p:attrName>
                                        </p:attrNameLst>
                                      </p:cBhvr>
                                      <p:to>
                                        <p:strVal val="visible"/>
                                      </p:to>
                                    </p:set>
                                    <p:anim calcmode="lin" valueType="num">
                                      <p:cBhvr>
                                        <p:cTn id="152" dur="500" fill="hold"/>
                                        <p:tgtEl>
                                          <p:spTgt spid="71686">
                                            <p:txEl>
                                              <p:pRg st="14" end="14"/>
                                            </p:txEl>
                                          </p:spTgt>
                                        </p:tgtEl>
                                        <p:attrNameLst>
                                          <p:attrName>ppt_w</p:attrName>
                                        </p:attrNameLst>
                                      </p:cBhvr>
                                      <p:tavLst>
                                        <p:tav tm="0">
                                          <p:val>
                                            <p:fltVal val="0"/>
                                          </p:val>
                                        </p:tav>
                                        <p:tav tm="100000">
                                          <p:val>
                                            <p:strVal val="#ppt_w"/>
                                          </p:val>
                                        </p:tav>
                                      </p:tavLst>
                                    </p:anim>
                                    <p:anim calcmode="lin" valueType="num">
                                      <p:cBhvr>
                                        <p:cTn id="153" dur="500" fill="hold"/>
                                        <p:tgtEl>
                                          <p:spTgt spid="71686">
                                            <p:txEl>
                                              <p:pRg st="14" end="14"/>
                                            </p:txEl>
                                          </p:spTgt>
                                        </p:tgtEl>
                                        <p:attrNameLst>
                                          <p:attrName>ppt_h</p:attrName>
                                        </p:attrNameLst>
                                      </p:cBhvr>
                                      <p:tavLst>
                                        <p:tav tm="0">
                                          <p:val>
                                            <p:fltVal val="0"/>
                                          </p:val>
                                        </p:tav>
                                        <p:tav tm="100000">
                                          <p:val>
                                            <p:strVal val="#ppt_h"/>
                                          </p:val>
                                        </p:tav>
                                      </p:tavLst>
                                    </p:anim>
                                    <p:animEffect transition="in" filter="fade">
                                      <p:cBhvr>
                                        <p:cTn id="154" dur="500"/>
                                        <p:tgtEl>
                                          <p:spTgt spid="7168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66"/>
            </a:gs>
            <a:gs pos="100000">
              <a:srgbClr val="FFCC00"/>
            </a:gs>
          </a:gsLst>
          <a:path path="rect">
            <a:fillToRect r="100000" b="100000"/>
          </a:path>
        </a:gradFill>
        <a:effectLst/>
      </p:bgPr>
    </p:bg>
    <p:spTree>
      <p:nvGrpSpPr>
        <p:cNvPr id="1" name=""/>
        <p:cNvGrpSpPr/>
        <p:nvPr/>
      </p:nvGrpSpPr>
      <p:grpSpPr>
        <a:xfrm>
          <a:off x="0" y="0"/>
          <a:ext cx="0" cy="0"/>
          <a:chOff x="0" y="0"/>
          <a:chExt cx="0" cy="0"/>
        </a:xfrm>
      </p:grpSpPr>
      <p:sp>
        <p:nvSpPr>
          <p:cNvPr id="1741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9DCCBCD-7414-4257-A5AB-B790BAC7C2E7}" type="slidenum">
              <a:rPr lang="ru-RU" smtClean="0"/>
              <a:pPr eaLnBrk="1" hangingPunct="1"/>
              <a:t>14</a:t>
            </a:fld>
            <a:endParaRPr lang="ru-RU" smtClean="0"/>
          </a:p>
        </p:txBody>
      </p:sp>
      <p:sp>
        <p:nvSpPr>
          <p:cNvPr id="17411" name="Rectangle 7"/>
          <p:cNvSpPr>
            <a:spLocks noGrp="1" noChangeArrowheads="1"/>
          </p:cNvSpPr>
          <p:nvPr>
            <p:ph type="title"/>
          </p:nvPr>
        </p:nvSpPr>
        <p:spPr/>
        <p:txBody>
          <a:bodyPr/>
          <a:lstStyle/>
          <a:p>
            <a:pPr eaLnBrk="1" hangingPunct="1"/>
            <a:endParaRPr lang="ru-RU" smtClean="0"/>
          </a:p>
        </p:txBody>
      </p:sp>
      <p:sp>
        <p:nvSpPr>
          <p:cNvPr id="17412" name="Rectangle 8"/>
          <p:cNvSpPr>
            <a:spLocks noGrp="1" noChangeArrowheads="1"/>
          </p:cNvSpPr>
          <p:nvPr>
            <p:ph type="body" idx="1"/>
          </p:nvPr>
        </p:nvSpPr>
        <p:spPr>
          <a:xfrm>
            <a:off x="457200" y="188913"/>
            <a:ext cx="8229600" cy="5937250"/>
          </a:xfrm>
        </p:spPr>
        <p:txBody>
          <a:bodyPr/>
          <a:lstStyle/>
          <a:p>
            <a:pPr eaLnBrk="1" hangingPunct="1">
              <a:lnSpc>
                <a:spcPct val="80000"/>
              </a:lnSpc>
              <a:buFontTx/>
              <a:buNone/>
            </a:pPr>
            <a:r>
              <a:rPr lang="ru-RU" sz="2800" b="1" smtClean="0">
                <a:latin typeface="Times New Roman" pitchFamily="18" charset="0"/>
              </a:rPr>
              <a:t>4.Недавно гусарик из полка приехал,</a:t>
            </a:r>
          </a:p>
          <a:p>
            <a:pPr eaLnBrk="1" hangingPunct="1">
              <a:lnSpc>
                <a:spcPct val="80000"/>
              </a:lnSpc>
              <a:buFontTx/>
              <a:buNone/>
            </a:pPr>
            <a:r>
              <a:rPr lang="ru-RU" sz="2800" b="1" smtClean="0">
                <a:latin typeface="Times New Roman" pitchFamily="18" charset="0"/>
              </a:rPr>
              <a:t>   Недавно приехал, опять уезжает.</a:t>
            </a:r>
          </a:p>
          <a:p>
            <a:pPr eaLnBrk="1" hangingPunct="1">
              <a:lnSpc>
                <a:spcPct val="80000"/>
              </a:lnSpc>
              <a:buFontTx/>
              <a:buNone/>
            </a:pPr>
            <a:r>
              <a:rPr lang="ru-RU" sz="2800" b="1" smtClean="0">
                <a:latin typeface="Times New Roman" pitchFamily="18" charset="0"/>
              </a:rPr>
              <a:t>   Меня, молодую, снова оставляет.</a:t>
            </a:r>
          </a:p>
          <a:p>
            <a:pPr eaLnBrk="1" hangingPunct="1">
              <a:lnSpc>
                <a:spcPct val="80000"/>
              </a:lnSpc>
              <a:buFontTx/>
              <a:buNone/>
            </a:pPr>
            <a:r>
              <a:rPr lang="ru-RU" sz="2800" b="1" smtClean="0">
                <a:latin typeface="Times New Roman" pitchFamily="18" charset="0"/>
              </a:rPr>
              <a:t>  -Ты ночуй, гусарик, ночку со мною,</a:t>
            </a:r>
          </a:p>
          <a:p>
            <a:pPr eaLnBrk="1" hangingPunct="1">
              <a:lnSpc>
                <a:spcPct val="80000"/>
              </a:lnSpc>
              <a:buFontTx/>
              <a:buNone/>
            </a:pPr>
            <a:r>
              <a:rPr lang="ru-RU" sz="2800" b="1" smtClean="0">
                <a:latin typeface="Times New Roman" pitchFamily="18" charset="0"/>
              </a:rPr>
              <a:t>   Ты ночуй, молоденький, со мной молодой.</a:t>
            </a:r>
          </a:p>
          <a:p>
            <a:pPr eaLnBrk="1" hangingPunct="1">
              <a:lnSpc>
                <a:spcPct val="80000"/>
              </a:lnSpc>
              <a:buFontTx/>
              <a:buNone/>
            </a:pPr>
            <a:r>
              <a:rPr lang="ru-RU" sz="2800" b="1" smtClean="0">
                <a:latin typeface="Times New Roman" pitchFamily="18" charset="0"/>
              </a:rPr>
              <a:t>  -Рад бы, я рад бы с тобой ночевать,</a:t>
            </a:r>
          </a:p>
          <a:p>
            <a:pPr eaLnBrk="1" hangingPunct="1">
              <a:lnSpc>
                <a:spcPct val="80000"/>
              </a:lnSpc>
              <a:buFontTx/>
              <a:buNone/>
            </a:pPr>
            <a:r>
              <a:rPr lang="ru-RU" sz="2800" b="1" smtClean="0">
                <a:latin typeface="Times New Roman" pitchFamily="18" charset="0"/>
              </a:rPr>
              <a:t>   Да боюсь я, милая, чтобы не проспать.</a:t>
            </a:r>
          </a:p>
          <a:p>
            <a:pPr eaLnBrk="1" hangingPunct="1">
              <a:lnSpc>
                <a:spcPct val="80000"/>
              </a:lnSpc>
              <a:buFontTx/>
              <a:buNone/>
            </a:pPr>
            <a:r>
              <a:rPr lang="ru-RU" sz="2800" b="1" smtClean="0">
                <a:latin typeface="Times New Roman" pitchFamily="18" charset="0"/>
              </a:rPr>
              <a:t>   Если я ночую, буди меня крепко, раньше,</a:t>
            </a:r>
          </a:p>
          <a:p>
            <a:pPr eaLnBrk="1" hangingPunct="1">
              <a:lnSpc>
                <a:spcPct val="80000"/>
              </a:lnSpc>
              <a:buFontTx/>
              <a:buNone/>
            </a:pPr>
            <a:r>
              <a:rPr lang="ru-RU" sz="2800" b="1" smtClean="0">
                <a:latin typeface="Times New Roman" pitchFamily="18" charset="0"/>
              </a:rPr>
              <a:t>   Рано-ранешенько, чтоб не светало,</a:t>
            </a:r>
          </a:p>
          <a:p>
            <a:pPr eaLnBrk="1" hangingPunct="1">
              <a:lnSpc>
                <a:spcPct val="80000"/>
              </a:lnSpc>
              <a:buFontTx/>
              <a:buNone/>
            </a:pPr>
            <a:r>
              <a:rPr lang="ru-RU" sz="2800" b="1" smtClean="0">
                <a:latin typeface="Times New Roman" pitchFamily="18" charset="0"/>
              </a:rPr>
              <a:t>   Чтобы барабанщики в барабаны не били,</a:t>
            </a:r>
          </a:p>
          <a:p>
            <a:pPr eaLnBrk="1" hangingPunct="1">
              <a:lnSpc>
                <a:spcPct val="80000"/>
              </a:lnSpc>
              <a:buFontTx/>
              <a:buNone/>
            </a:pPr>
            <a:r>
              <a:rPr lang="ru-RU" sz="2800" b="1" smtClean="0">
                <a:latin typeface="Times New Roman" pitchFamily="18" charset="0"/>
              </a:rPr>
              <a:t>   Молодые девчата коров не доили.</a:t>
            </a:r>
          </a:p>
          <a:p>
            <a:pPr eaLnBrk="1" hangingPunct="1">
              <a:lnSpc>
                <a:spcPct val="80000"/>
              </a:lnSpc>
              <a:buFontTx/>
              <a:buNone/>
            </a:pPr>
            <a:r>
              <a:rPr lang="ru-RU" sz="2800" b="1" smtClean="0">
                <a:latin typeface="Times New Roman" pitchFamily="18" charset="0"/>
              </a:rPr>
              <a:t>   Проспал я, проспал коне вороного,</a:t>
            </a:r>
          </a:p>
          <a:p>
            <a:pPr eaLnBrk="1" hangingPunct="1">
              <a:lnSpc>
                <a:spcPct val="80000"/>
              </a:lnSpc>
              <a:buFontTx/>
              <a:buNone/>
            </a:pPr>
            <a:r>
              <a:rPr lang="ru-RU" sz="2800" b="1" smtClean="0">
                <a:latin typeface="Times New Roman" pitchFamily="18" charset="0"/>
              </a:rPr>
              <a:t>  И еще я проспал седелице ново с золотой сбруей.</a:t>
            </a:r>
          </a:p>
        </p:txBody>
      </p:sp>
    </p:spTree>
  </p:cSld>
  <p:clrMapOvr>
    <a:masterClrMapping/>
  </p:clrMapOvr>
  <p:transition spd="med">
    <p:strip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CC00"/>
            </a:gs>
            <a:gs pos="50000">
              <a:srgbClr val="FFFF00"/>
            </a:gs>
            <a:gs pos="100000">
              <a:srgbClr val="FFCC00"/>
            </a:gs>
          </a:gsLst>
          <a:lin ang="0" scaled="1"/>
        </a:gradFill>
        <a:effectLst/>
      </p:bgPr>
    </p:bg>
    <p:spTree>
      <p:nvGrpSpPr>
        <p:cNvPr id="1" name=""/>
        <p:cNvGrpSpPr/>
        <p:nvPr/>
      </p:nvGrpSpPr>
      <p:grpSpPr>
        <a:xfrm>
          <a:off x="0" y="0"/>
          <a:ext cx="0" cy="0"/>
          <a:chOff x="0" y="0"/>
          <a:chExt cx="0" cy="0"/>
        </a:xfrm>
      </p:grpSpPr>
      <p:sp>
        <p:nvSpPr>
          <p:cNvPr id="1843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9CE01F-68F1-4055-9585-6CBCFD5D34EF}" type="slidenum">
              <a:rPr lang="ru-RU" smtClean="0"/>
              <a:pPr eaLnBrk="1" hangingPunct="1"/>
              <a:t>15</a:t>
            </a:fld>
            <a:endParaRPr lang="ru-RU" smtClean="0"/>
          </a:p>
        </p:txBody>
      </p:sp>
      <p:sp>
        <p:nvSpPr>
          <p:cNvPr id="18435" name="Rectangle 2"/>
          <p:cNvSpPr>
            <a:spLocks noGrp="1" noChangeArrowheads="1"/>
          </p:cNvSpPr>
          <p:nvPr>
            <p:ph type="title"/>
          </p:nvPr>
        </p:nvSpPr>
        <p:spPr/>
        <p:txBody>
          <a:bodyPr/>
          <a:lstStyle/>
          <a:p>
            <a:pPr eaLnBrk="1" hangingPunct="1"/>
            <a:endParaRPr lang="ru-RU" smtClean="0"/>
          </a:p>
        </p:txBody>
      </p:sp>
      <p:sp>
        <p:nvSpPr>
          <p:cNvPr id="18436" name="Rectangle 3"/>
          <p:cNvSpPr>
            <a:spLocks noGrp="1" noChangeArrowheads="1"/>
          </p:cNvSpPr>
          <p:nvPr>
            <p:ph type="body" idx="1"/>
          </p:nvPr>
        </p:nvSpPr>
        <p:spPr/>
        <p:txBody>
          <a:bodyPr/>
          <a:lstStyle/>
          <a:p>
            <a:pPr eaLnBrk="1" hangingPunct="1"/>
            <a:endParaRPr lang="ru-RU" smtClean="0"/>
          </a:p>
        </p:txBody>
      </p:sp>
      <p:pic>
        <p:nvPicPr>
          <p:cNvPr id="15364" name="Picture 4" descr="9 0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0"/>
            <a:ext cx="5759450"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WordArt 5"/>
          <p:cNvSpPr>
            <a:spLocks noChangeArrowheads="1" noChangeShapeType="1" noTextEdit="1"/>
          </p:cNvSpPr>
          <p:nvPr/>
        </p:nvSpPr>
        <p:spPr bwMode="auto">
          <a:xfrm>
            <a:off x="1042988" y="5445125"/>
            <a:ext cx="6911975" cy="10414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solidFill>
                  <a:srgbClr val="FFFFFF"/>
                </a:solidFill>
                <a:effectLst>
                  <a:outerShdw dist="35921" dir="2700000" algn="ctr" rotWithShape="0">
                    <a:srgbClr val="808080">
                      <a:alpha val="79999"/>
                    </a:srgbClr>
                  </a:outerShdw>
                </a:effectLst>
                <a:latin typeface="Bookman Old Style"/>
              </a:rPr>
              <a:t>На передовые. Июнь 1941 года. </a:t>
            </a:r>
          </a:p>
          <a:p>
            <a:pPr algn="ctr"/>
            <a:r>
              <a:rPr lang="ru-RU" sz="2000" b="1" i="1" kern="10">
                <a:ln w="9525">
                  <a:solidFill>
                    <a:srgbClr val="000000"/>
                  </a:solidFill>
                  <a:round/>
                  <a:headEnd/>
                  <a:tailEnd/>
                </a:ln>
                <a:solidFill>
                  <a:srgbClr val="FFFFFF"/>
                </a:solidFill>
                <a:effectLst>
                  <a:outerShdw dist="35921" dir="2700000" algn="ctr" rotWithShape="0">
                    <a:srgbClr val="808080">
                      <a:alpha val="79999"/>
                    </a:srgbClr>
                  </a:outerShdw>
                </a:effectLst>
                <a:latin typeface="Bookman Old Style"/>
              </a:rPr>
              <a:t>Фото М. Савина</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wheel(4)">
                                      <p:cBhvr>
                                        <p:cTn id="7" dur="500"/>
                                        <p:tgtEl>
                                          <p:spTgt spid="15364"/>
                                        </p:tgtEl>
                                      </p:cBhvr>
                                    </p:animEffect>
                                  </p:childTnLst>
                                </p:cTn>
                              </p:par>
                              <p:par>
                                <p:cTn id="8" presetID="13" presetClass="entr" presetSubtype="32" fill="hold" grpId="0" nodeType="withEffect">
                                  <p:stCondLst>
                                    <p:cond delay="0"/>
                                  </p:stCondLst>
                                  <p:childTnLst>
                                    <p:set>
                                      <p:cBhvr>
                                        <p:cTn id="9" dur="1" fill="hold">
                                          <p:stCondLst>
                                            <p:cond delay="0"/>
                                          </p:stCondLst>
                                        </p:cTn>
                                        <p:tgtEl>
                                          <p:spTgt spid="15365"/>
                                        </p:tgtEl>
                                        <p:attrNameLst>
                                          <p:attrName>style.visibility</p:attrName>
                                        </p:attrNameLst>
                                      </p:cBhvr>
                                      <p:to>
                                        <p:strVal val="visible"/>
                                      </p:to>
                                    </p:set>
                                    <p:animEffect transition="in" filter="plus(out)">
                                      <p:cBhvr>
                                        <p:cTn id="10" dur="500"/>
                                        <p:tgtEl>
                                          <p:spTgt spid="15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91065E-E16E-42A6-80AA-42D72F213400}" type="slidenum">
              <a:rPr lang="ru-RU" smtClean="0"/>
              <a:pPr eaLnBrk="1" hangingPunct="1"/>
              <a:t>16</a:t>
            </a:fld>
            <a:endParaRPr lang="ru-RU" smtClean="0"/>
          </a:p>
        </p:txBody>
      </p:sp>
      <p:sp>
        <p:nvSpPr>
          <p:cNvPr id="80898" name="Rectangle 2"/>
          <p:cNvSpPr>
            <a:spLocks noGrp="1" noChangeArrowheads="1"/>
          </p:cNvSpPr>
          <p:nvPr>
            <p:ph type="title"/>
          </p:nvPr>
        </p:nvSpPr>
        <p:spPr/>
        <p:txBody>
          <a:bodyPr/>
          <a:lstStyle/>
          <a:p>
            <a:pPr eaLnBrk="1" hangingPunct="1"/>
            <a:r>
              <a:rPr lang="ru-RU" b="1" smtClean="0">
                <a:solidFill>
                  <a:srgbClr val="0000FF"/>
                </a:solidFill>
                <a:ea typeface="Arial Unicode MS" pitchFamily="34" charset="-128"/>
                <a:cs typeface="Arial Unicode MS" pitchFamily="34" charset="-128"/>
              </a:rPr>
              <a:t>ІІ.</a:t>
            </a:r>
            <a:r>
              <a:rPr lang="ru-RU" sz="2400" b="1" smtClean="0">
                <a:solidFill>
                  <a:srgbClr val="0000FF"/>
                </a:solidFill>
                <a:ea typeface="Arial Unicode MS" pitchFamily="34" charset="-128"/>
                <a:cs typeface="Arial Unicode MS" pitchFamily="34" charset="-128"/>
              </a:rPr>
              <a:t/>
            </a:r>
            <a:br>
              <a:rPr lang="ru-RU" sz="2400" b="1" smtClean="0">
                <a:solidFill>
                  <a:srgbClr val="0000FF"/>
                </a:solidFill>
                <a:ea typeface="Arial Unicode MS" pitchFamily="34" charset="-128"/>
                <a:cs typeface="Arial Unicode MS" pitchFamily="34" charset="-128"/>
              </a:rPr>
            </a:br>
            <a:r>
              <a:rPr lang="ru-RU" sz="2400" b="1" smtClean="0">
                <a:solidFill>
                  <a:srgbClr val="0000FF"/>
                </a:solidFill>
                <a:ea typeface="Arial Unicode MS" pitchFamily="34" charset="-128"/>
                <a:cs typeface="Arial Unicode MS" pitchFamily="34" charset="-128"/>
              </a:rPr>
              <a:t>                    Эй ты, песня, песня огневая,</a:t>
            </a:r>
            <a:br>
              <a:rPr lang="ru-RU" sz="2400" b="1" smtClean="0">
                <a:solidFill>
                  <a:srgbClr val="0000FF"/>
                </a:solidFill>
                <a:ea typeface="Arial Unicode MS" pitchFamily="34" charset="-128"/>
                <a:cs typeface="Arial Unicode MS" pitchFamily="34" charset="-128"/>
              </a:rPr>
            </a:br>
            <a:r>
              <a:rPr lang="ru-RU" sz="2400" b="1" smtClean="0">
                <a:solidFill>
                  <a:srgbClr val="0000FF"/>
                </a:solidFill>
                <a:ea typeface="Arial Unicode MS" pitchFamily="34" charset="-128"/>
                <a:cs typeface="Arial Unicode MS" pitchFamily="34" charset="-128"/>
              </a:rPr>
              <a:t>                               Выжигай дотла фашистский сброд.</a:t>
            </a:r>
            <a:r>
              <a:rPr lang="ru-RU" sz="2400" smtClean="0">
                <a:cs typeface="Arial" charset="0"/>
              </a:rPr>
              <a:t> </a:t>
            </a:r>
            <a:endParaRPr lang="ru-RU" smtClean="0">
              <a:cs typeface="Arial" charset="0"/>
            </a:endParaRPr>
          </a:p>
        </p:txBody>
      </p:sp>
      <p:sp>
        <p:nvSpPr>
          <p:cNvPr id="80899" name="Rectangle 3"/>
          <p:cNvSpPr>
            <a:spLocks noGrp="1" noChangeArrowheads="1"/>
          </p:cNvSpPr>
          <p:nvPr>
            <p:ph type="body" sz="half" idx="1"/>
          </p:nvPr>
        </p:nvSpPr>
        <p:spPr/>
        <p:txBody>
          <a:bodyPr/>
          <a:lstStyle/>
          <a:p>
            <a:pPr eaLnBrk="1" hangingPunct="1">
              <a:lnSpc>
                <a:spcPct val="80000"/>
              </a:lnSpc>
              <a:buFontTx/>
              <a:buNone/>
            </a:pPr>
            <a:r>
              <a:rPr lang="ru-RU" sz="1800" b="1" smtClean="0"/>
              <a:t>1. Я встретил его близ Одессы родной,</a:t>
            </a:r>
          </a:p>
          <a:p>
            <a:pPr eaLnBrk="1" hangingPunct="1">
              <a:lnSpc>
                <a:spcPct val="80000"/>
              </a:lnSpc>
              <a:buFontTx/>
              <a:buNone/>
            </a:pPr>
            <a:r>
              <a:rPr lang="ru-RU" sz="1800" b="1" smtClean="0"/>
              <a:t>Когда в бой пошла наша рота.</a:t>
            </a:r>
          </a:p>
          <a:p>
            <a:pPr eaLnBrk="1" hangingPunct="1">
              <a:lnSpc>
                <a:spcPct val="80000"/>
              </a:lnSpc>
              <a:buFontTx/>
              <a:buNone/>
            </a:pPr>
            <a:r>
              <a:rPr lang="ru-RU" sz="1800" b="1" smtClean="0"/>
              <a:t>Он шел впереди с автоматом в руке</a:t>
            </a:r>
          </a:p>
          <a:p>
            <a:pPr eaLnBrk="1" hangingPunct="1">
              <a:lnSpc>
                <a:spcPct val="80000"/>
              </a:lnSpc>
              <a:buFontTx/>
              <a:buNone/>
            </a:pPr>
            <a:r>
              <a:rPr lang="ru-RU" sz="1800" b="1" smtClean="0"/>
              <a:t>Моряк Черноморского флота</a:t>
            </a:r>
          </a:p>
          <a:p>
            <a:pPr eaLnBrk="1" hangingPunct="1">
              <a:lnSpc>
                <a:spcPct val="80000"/>
              </a:lnSpc>
              <a:buFontTx/>
              <a:buNone/>
            </a:pPr>
            <a:r>
              <a:rPr lang="ru-RU" sz="1800" b="1" smtClean="0"/>
              <a:t>Он шел впереди и пример всем казал,</a:t>
            </a:r>
          </a:p>
          <a:p>
            <a:pPr eaLnBrk="1" hangingPunct="1">
              <a:lnSpc>
                <a:spcPct val="80000"/>
              </a:lnSpc>
              <a:buFontTx/>
              <a:buNone/>
            </a:pPr>
            <a:r>
              <a:rPr lang="ru-RU" sz="1800" b="1" smtClean="0"/>
              <a:t>А родом он был из Ордынки.</a:t>
            </a:r>
          </a:p>
          <a:p>
            <a:pPr eaLnBrk="1" hangingPunct="1">
              <a:lnSpc>
                <a:spcPct val="80000"/>
              </a:lnSpc>
              <a:buFontTx/>
              <a:buNone/>
            </a:pPr>
            <a:r>
              <a:rPr lang="ru-RU" sz="1800" b="1" smtClean="0"/>
              <a:t>И ветер ему зло ленты трепал</a:t>
            </a:r>
          </a:p>
          <a:p>
            <a:pPr eaLnBrk="1" hangingPunct="1">
              <a:lnSpc>
                <a:spcPct val="80000"/>
              </a:lnSpc>
              <a:buFontTx/>
              <a:buNone/>
            </a:pPr>
            <a:r>
              <a:rPr lang="ru-RU" sz="1800" b="1" smtClean="0"/>
              <a:t>На черной его бескозырке.</a:t>
            </a:r>
          </a:p>
          <a:p>
            <a:pPr eaLnBrk="1" hangingPunct="1">
              <a:lnSpc>
                <a:spcPct val="80000"/>
              </a:lnSpc>
              <a:buFontTx/>
              <a:buNone/>
            </a:pPr>
            <a:r>
              <a:rPr lang="ru-RU" sz="1800" b="1" smtClean="0"/>
              <a:t>А враг приближался, свинцом поливал</a:t>
            </a:r>
          </a:p>
          <a:p>
            <a:pPr eaLnBrk="1" hangingPunct="1">
              <a:lnSpc>
                <a:spcPct val="80000"/>
              </a:lnSpc>
              <a:buFontTx/>
              <a:buNone/>
            </a:pPr>
            <a:r>
              <a:rPr lang="ru-RU" sz="1800" b="1" smtClean="0"/>
              <a:t>Он шел во весь рост тесным строем</a:t>
            </a:r>
          </a:p>
          <a:p>
            <a:pPr eaLnBrk="1" hangingPunct="1">
              <a:lnSpc>
                <a:spcPct val="80000"/>
              </a:lnSpc>
              <a:buFontTx/>
              <a:buNone/>
            </a:pPr>
            <a:r>
              <a:rPr lang="ru-RU" sz="1800" b="1" smtClean="0"/>
              <a:t>Моряк улыбнулся и тихо сказал:</a:t>
            </a:r>
          </a:p>
          <a:p>
            <a:pPr eaLnBrk="1" hangingPunct="1">
              <a:lnSpc>
                <a:spcPct val="80000"/>
              </a:lnSpc>
              <a:buFontTx/>
              <a:buNone/>
            </a:pPr>
            <a:r>
              <a:rPr lang="ru-RU" sz="1800" b="1" smtClean="0"/>
              <a:t>«Сейчас им могилу устроим».</a:t>
            </a:r>
          </a:p>
          <a:p>
            <a:pPr eaLnBrk="1" hangingPunct="1">
              <a:lnSpc>
                <a:spcPct val="80000"/>
              </a:lnSpc>
            </a:pPr>
            <a:endParaRPr lang="ru-RU" sz="1800" b="1" smtClean="0"/>
          </a:p>
          <a:p>
            <a:pPr eaLnBrk="1" hangingPunct="1">
              <a:lnSpc>
                <a:spcPct val="80000"/>
              </a:lnSpc>
            </a:pPr>
            <a:endParaRPr lang="ru-RU" sz="1800" smtClean="0"/>
          </a:p>
        </p:txBody>
      </p:sp>
      <p:sp>
        <p:nvSpPr>
          <p:cNvPr id="80900" name="Rectangle 4"/>
          <p:cNvSpPr>
            <a:spLocks noGrp="1" noChangeArrowheads="1"/>
          </p:cNvSpPr>
          <p:nvPr>
            <p:ph type="body" sz="half" idx="2"/>
          </p:nvPr>
        </p:nvSpPr>
        <p:spPr/>
        <p:txBody>
          <a:bodyPr/>
          <a:lstStyle/>
          <a:p>
            <a:pPr eaLnBrk="1" hangingPunct="1">
              <a:lnSpc>
                <a:spcPct val="80000"/>
              </a:lnSpc>
              <a:buFontTx/>
              <a:buNone/>
            </a:pPr>
            <a:r>
              <a:rPr lang="ru-RU" sz="1800" b="1" smtClean="0"/>
              <a:t>Я встретился с ним под Одессой родной</a:t>
            </a:r>
          </a:p>
          <a:p>
            <a:pPr eaLnBrk="1" hangingPunct="1">
              <a:lnSpc>
                <a:spcPct val="80000"/>
              </a:lnSpc>
              <a:buFontTx/>
              <a:buNone/>
            </a:pPr>
            <a:r>
              <a:rPr lang="ru-RU" sz="1800" b="1" smtClean="0"/>
              <a:t>В маленькой беленькой хате,</a:t>
            </a:r>
          </a:p>
          <a:p>
            <a:pPr eaLnBrk="1" hangingPunct="1">
              <a:lnSpc>
                <a:spcPct val="80000"/>
              </a:lnSpc>
              <a:buFontTx/>
              <a:buNone/>
            </a:pPr>
            <a:r>
              <a:rPr lang="ru-RU" sz="1800" b="1" smtClean="0"/>
              <a:t>Лежал он на докторском белом столе</a:t>
            </a:r>
          </a:p>
          <a:p>
            <a:pPr eaLnBrk="1" hangingPunct="1">
              <a:lnSpc>
                <a:spcPct val="80000"/>
              </a:lnSpc>
              <a:buFontTx/>
              <a:buNone/>
            </a:pPr>
            <a:r>
              <a:rPr lang="ru-RU" sz="1800" b="1" smtClean="0"/>
              <a:t>В кровавом походном бушлате</a:t>
            </a:r>
          </a:p>
          <a:p>
            <a:pPr eaLnBrk="1" hangingPunct="1">
              <a:lnSpc>
                <a:spcPct val="80000"/>
              </a:lnSpc>
              <a:buFontTx/>
              <a:buNone/>
            </a:pPr>
            <a:r>
              <a:rPr lang="ru-RU" sz="1800" b="1" smtClean="0"/>
              <a:t>Двеннадцать  ранений хирург насчитал,</a:t>
            </a:r>
          </a:p>
          <a:p>
            <a:pPr eaLnBrk="1" hangingPunct="1">
              <a:lnSpc>
                <a:spcPct val="80000"/>
              </a:lnSpc>
              <a:buFontTx/>
              <a:buNone/>
            </a:pPr>
            <a:r>
              <a:rPr lang="ru-RU" sz="1800" b="1" smtClean="0"/>
              <a:t>Две пули засело глубоко,</a:t>
            </a:r>
          </a:p>
          <a:p>
            <a:pPr eaLnBrk="1" hangingPunct="1">
              <a:lnSpc>
                <a:spcPct val="80000"/>
              </a:lnSpc>
              <a:buFontTx/>
              <a:buNone/>
            </a:pPr>
            <a:r>
              <a:rPr lang="ru-RU" sz="1800" b="1" smtClean="0"/>
              <a:t>А бедный моряк все в бреду напевал:</a:t>
            </a:r>
          </a:p>
          <a:p>
            <a:pPr eaLnBrk="1" hangingPunct="1">
              <a:lnSpc>
                <a:spcPct val="80000"/>
              </a:lnSpc>
              <a:buFontTx/>
              <a:buNone/>
            </a:pPr>
            <a:r>
              <a:rPr lang="ru-RU" sz="1800" b="1" smtClean="0"/>
              <a:t>«Раскинулось море широко».</a:t>
            </a:r>
          </a:p>
          <a:p>
            <a:pPr eaLnBrk="1" hangingPunct="1">
              <a:lnSpc>
                <a:spcPct val="80000"/>
              </a:lnSpc>
              <a:buFontTx/>
              <a:buNone/>
            </a:pPr>
            <a:r>
              <a:rPr lang="ru-RU" sz="1800" b="1" smtClean="0"/>
              <a:t>Когда он очнулся, он тихо сказал:</a:t>
            </a:r>
          </a:p>
          <a:p>
            <a:pPr eaLnBrk="1" hangingPunct="1">
              <a:lnSpc>
                <a:spcPct val="80000"/>
              </a:lnSpc>
              <a:buFontTx/>
              <a:buNone/>
            </a:pPr>
            <a:r>
              <a:rPr lang="ru-RU" sz="1800" b="1" smtClean="0"/>
              <a:t>«Заедишь, быть может, в Ордынку,</a:t>
            </a:r>
          </a:p>
          <a:p>
            <a:pPr eaLnBrk="1" hangingPunct="1">
              <a:lnSpc>
                <a:spcPct val="80000"/>
              </a:lnSpc>
              <a:buFontTx/>
              <a:buNone/>
            </a:pPr>
            <a:r>
              <a:rPr lang="ru-RU" sz="1800" b="1" smtClean="0"/>
              <a:t>Жене передать мой прощальный привет,</a:t>
            </a:r>
          </a:p>
          <a:p>
            <a:pPr eaLnBrk="1" hangingPunct="1">
              <a:lnSpc>
                <a:spcPct val="80000"/>
              </a:lnSpc>
              <a:buFontTx/>
              <a:buNone/>
            </a:pPr>
            <a:r>
              <a:rPr lang="ru-RU" sz="1800" b="1" smtClean="0"/>
              <a:t>А сыну отдай бескозырку».</a:t>
            </a:r>
          </a:p>
          <a:p>
            <a:pPr eaLnBrk="1" hangingPunct="1">
              <a:lnSpc>
                <a:spcPct val="80000"/>
              </a:lnSpc>
            </a:pPr>
            <a:endParaRPr lang="ru-RU" sz="1800" b="1" smtClean="0"/>
          </a:p>
          <a:p>
            <a:pPr eaLnBrk="1" hangingPunct="1">
              <a:lnSpc>
                <a:spcPct val="80000"/>
              </a:lnSpc>
            </a:pPr>
            <a:endParaRPr lang="ru-RU" sz="1800" b="1" smtClean="0"/>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p:cTn id="7" dur="500" fill="hold"/>
                                        <p:tgtEl>
                                          <p:spTgt spid="80898"/>
                                        </p:tgtEl>
                                        <p:attrNameLst>
                                          <p:attrName>ppt_w</p:attrName>
                                        </p:attrNameLst>
                                      </p:cBhvr>
                                      <p:tavLst>
                                        <p:tav tm="0">
                                          <p:val>
                                            <p:fltVal val="0"/>
                                          </p:val>
                                        </p:tav>
                                        <p:tav tm="100000">
                                          <p:val>
                                            <p:strVal val="#ppt_w"/>
                                          </p:val>
                                        </p:tav>
                                      </p:tavLst>
                                    </p:anim>
                                    <p:anim calcmode="lin" valueType="num">
                                      <p:cBhvr>
                                        <p:cTn id="8" dur="500" fill="hold"/>
                                        <p:tgtEl>
                                          <p:spTgt spid="80898"/>
                                        </p:tgtEl>
                                        <p:attrNameLst>
                                          <p:attrName>ppt_h</p:attrName>
                                        </p:attrNameLst>
                                      </p:cBhvr>
                                      <p:tavLst>
                                        <p:tav tm="0">
                                          <p:val>
                                            <p:fltVal val="0"/>
                                          </p:val>
                                        </p:tav>
                                        <p:tav tm="100000">
                                          <p:val>
                                            <p:strVal val="#ppt_h"/>
                                          </p:val>
                                        </p:tav>
                                      </p:tavLst>
                                    </p:anim>
                                    <p:animEffect transition="in" filter="fade">
                                      <p:cBhvr>
                                        <p:cTn id="9" dur="500"/>
                                        <p:tgtEl>
                                          <p:spTgt spid="80898"/>
                                        </p:tgtEl>
                                      </p:cBhvr>
                                    </p:animEffect>
                                  </p:childTnLst>
                                </p:cTn>
                              </p:par>
                              <p:par>
                                <p:cTn id="10" presetID="21" presetClass="entr" presetSubtype="4" fill="hold" nodeType="withEffect">
                                  <p:stCondLst>
                                    <p:cond delay="0"/>
                                  </p:stCondLst>
                                  <p:childTnLst>
                                    <p:set>
                                      <p:cBhvr>
                                        <p:cTn id="11" dur="1" fill="hold">
                                          <p:stCondLst>
                                            <p:cond delay="0"/>
                                          </p:stCondLst>
                                        </p:cTn>
                                        <p:tgtEl>
                                          <p:spTgt spid="80899">
                                            <p:txEl>
                                              <p:pRg st="0" end="0"/>
                                            </p:txEl>
                                          </p:spTgt>
                                        </p:tgtEl>
                                        <p:attrNameLst>
                                          <p:attrName>style.visibility</p:attrName>
                                        </p:attrNameLst>
                                      </p:cBhvr>
                                      <p:to>
                                        <p:strVal val="visible"/>
                                      </p:to>
                                    </p:set>
                                    <p:animEffect transition="in" filter="wheel(4)">
                                      <p:cBhvr>
                                        <p:cTn id="12" dur="500"/>
                                        <p:tgtEl>
                                          <p:spTgt spid="80899">
                                            <p:txEl>
                                              <p:pRg st="0" end="0"/>
                                            </p:txEl>
                                          </p:spTgt>
                                        </p:tgtEl>
                                      </p:cBhvr>
                                    </p:animEffect>
                                  </p:childTnLst>
                                </p:cTn>
                              </p:par>
                              <p:par>
                                <p:cTn id="13" presetID="21" presetClass="entr" presetSubtype="4" fill="hold" nodeType="withEffect">
                                  <p:stCondLst>
                                    <p:cond delay="0"/>
                                  </p:stCondLst>
                                  <p:childTnLst>
                                    <p:set>
                                      <p:cBhvr>
                                        <p:cTn id="14" dur="1" fill="hold">
                                          <p:stCondLst>
                                            <p:cond delay="0"/>
                                          </p:stCondLst>
                                        </p:cTn>
                                        <p:tgtEl>
                                          <p:spTgt spid="80899">
                                            <p:txEl>
                                              <p:pRg st="1" end="1"/>
                                            </p:txEl>
                                          </p:spTgt>
                                        </p:tgtEl>
                                        <p:attrNameLst>
                                          <p:attrName>style.visibility</p:attrName>
                                        </p:attrNameLst>
                                      </p:cBhvr>
                                      <p:to>
                                        <p:strVal val="visible"/>
                                      </p:to>
                                    </p:set>
                                    <p:animEffect transition="in" filter="wheel(4)">
                                      <p:cBhvr>
                                        <p:cTn id="15" dur="500"/>
                                        <p:tgtEl>
                                          <p:spTgt spid="80899">
                                            <p:txEl>
                                              <p:pRg st="1" end="1"/>
                                            </p:txEl>
                                          </p:spTgt>
                                        </p:tgtEl>
                                      </p:cBhvr>
                                    </p:animEffect>
                                  </p:childTnLst>
                                </p:cTn>
                              </p:par>
                              <p:par>
                                <p:cTn id="16" presetID="21" presetClass="entr" presetSubtype="4" fill="hold" nodeType="withEffect">
                                  <p:stCondLst>
                                    <p:cond delay="0"/>
                                  </p:stCondLst>
                                  <p:childTnLst>
                                    <p:set>
                                      <p:cBhvr>
                                        <p:cTn id="17" dur="1" fill="hold">
                                          <p:stCondLst>
                                            <p:cond delay="0"/>
                                          </p:stCondLst>
                                        </p:cTn>
                                        <p:tgtEl>
                                          <p:spTgt spid="80899">
                                            <p:txEl>
                                              <p:pRg st="2" end="2"/>
                                            </p:txEl>
                                          </p:spTgt>
                                        </p:tgtEl>
                                        <p:attrNameLst>
                                          <p:attrName>style.visibility</p:attrName>
                                        </p:attrNameLst>
                                      </p:cBhvr>
                                      <p:to>
                                        <p:strVal val="visible"/>
                                      </p:to>
                                    </p:set>
                                    <p:animEffect transition="in" filter="wheel(4)">
                                      <p:cBhvr>
                                        <p:cTn id="18" dur="500"/>
                                        <p:tgtEl>
                                          <p:spTgt spid="80899">
                                            <p:txEl>
                                              <p:pRg st="2" end="2"/>
                                            </p:txEl>
                                          </p:spTgt>
                                        </p:tgtEl>
                                      </p:cBhvr>
                                    </p:animEffect>
                                  </p:childTnLst>
                                </p:cTn>
                              </p:par>
                              <p:par>
                                <p:cTn id="19" presetID="21" presetClass="entr" presetSubtype="4" fill="hold" nodeType="withEffect">
                                  <p:stCondLst>
                                    <p:cond delay="0"/>
                                  </p:stCondLst>
                                  <p:childTnLst>
                                    <p:set>
                                      <p:cBhvr>
                                        <p:cTn id="20" dur="1" fill="hold">
                                          <p:stCondLst>
                                            <p:cond delay="0"/>
                                          </p:stCondLst>
                                        </p:cTn>
                                        <p:tgtEl>
                                          <p:spTgt spid="80899">
                                            <p:txEl>
                                              <p:pRg st="3" end="3"/>
                                            </p:txEl>
                                          </p:spTgt>
                                        </p:tgtEl>
                                        <p:attrNameLst>
                                          <p:attrName>style.visibility</p:attrName>
                                        </p:attrNameLst>
                                      </p:cBhvr>
                                      <p:to>
                                        <p:strVal val="visible"/>
                                      </p:to>
                                    </p:set>
                                    <p:animEffect transition="in" filter="wheel(4)">
                                      <p:cBhvr>
                                        <p:cTn id="21" dur="500"/>
                                        <p:tgtEl>
                                          <p:spTgt spid="80899">
                                            <p:txEl>
                                              <p:pRg st="3" end="3"/>
                                            </p:txEl>
                                          </p:spTgt>
                                        </p:tgtEl>
                                      </p:cBhvr>
                                    </p:animEffect>
                                  </p:childTnLst>
                                </p:cTn>
                              </p:par>
                              <p:par>
                                <p:cTn id="22" presetID="21" presetClass="entr" presetSubtype="4" fill="hold" nodeType="withEffect">
                                  <p:stCondLst>
                                    <p:cond delay="0"/>
                                  </p:stCondLst>
                                  <p:childTnLst>
                                    <p:set>
                                      <p:cBhvr>
                                        <p:cTn id="23" dur="1" fill="hold">
                                          <p:stCondLst>
                                            <p:cond delay="0"/>
                                          </p:stCondLst>
                                        </p:cTn>
                                        <p:tgtEl>
                                          <p:spTgt spid="80899">
                                            <p:txEl>
                                              <p:pRg st="4" end="4"/>
                                            </p:txEl>
                                          </p:spTgt>
                                        </p:tgtEl>
                                        <p:attrNameLst>
                                          <p:attrName>style.visibility</p:attrName>
                                        </p:attrNameLst>
                                      </p:cBhvr>
                                      <p:to>
                                        <p:strVal val="visible"/>
                                      </p:to>
                                    </p:set>
                                    <p:animEffect transition="in" filter="wheel(4)">
                                      <p:cBhvr>
                                        <p:cTn id="24" dur="500"/>
                                        <p:tgtEl>
                                          <p:spTgt spid="80899">
                                            <p:txEl>
                                              <p:pRg st="4" end="4"/>
                                            </p:txEl>
                                          </p:spTgt>
                                        </p:tgtEl>
                                      </p:cBhvr>
                                    </p:animEffect>
                                  </p:childTnLst>
                                </p:cTn>
                              </p:par>
                              <p:par>
                                <p:cTn id="25" presetID="21" presetClass="entr" presetSubtype="4" fill="hold" nodeType="withEffect">
                                  <p:stCondLst>
                                    <p:cond delay="0"/>
                                  </p:stCondLst>
                                  <p:childTnLst>
                                    <p:set>
                                      <p:cBhvr>
                                        <p:cTn id="26" dur="1" fill="hold">
                                          <p:stCondLst>
                                            <p:cond delay="0"/>
                                          </p:stCondLst>
                                        </p:cTn>
                                        <p:tgtEl>
                                          <p:spTgt spid="80899">
                                            <p:txEl>
                                              <p:pRg st="5" end="5"/>
                                            </p:txEl>
                                          </p:spTgt>
                                        </p:tgtEl>
                                        <p:attrNameLst>
                                          <p:attrName>style.visibility</p:attrName>
                                        </p:attrNameLst>
                                      </p:cBhvr>
                                      <p:to>
                                        <p:strVal val="visible"/>
                                      </p:to>
                                    </p:set>
                                    <p:animEffect transition="in" filter="wheel(4)">
                                      <p:cBhvr>
                                        <p:cTn id="27" dur="500"/>
                                        <p:tgtEl>
                                          <p:spTgt spid="80899">
                                            <p:txEl>
                                              <p:pRg st="5" end="5"/>
                                            </p:txEl>
                                          </p:spTgt>
                                        </p:tgtEl>
                                      </p:cBhvr>
                                    </p:animEffect>
                                  </p:childTnLst>
                                </p:cTn>
                              </p:par>
                              <p:par>
                                <p:cTn id="28" presetID="21" presetClass="entr" presetSubtype="4" fill="hold" nodeType="withEffect">
                                  <p:stCondLst>
                                    <p:cond delay="0"/>
                                  </p:stCondLst>
                                  <p:childTnLst>
                                    <p:set>
                                      <p:cBhvr>
                                        <p:cTn id="29" dur="1" fill="hold">
                                          <p:stCondLst>
                                            <p:cond delay="0"/>
                                          </p:stCondLst>
                                        </p:cTn>
                                        <p:tgtEl>
                                          <p:spTgt spid="80899">
                                            <p:txEl>
                                              <p:pRg st="6" end="6"/>
                                            </p:txEl>
                                          </p:spTgt>
                                        </p:tgtEl>
                                        <p:attrNameLst>
                                          <p:attrName>style.visibility</p:attrName>
                                        </p:attrNameLst>
                                      </p:cBhvr>
                                      <p:to>
                                        <p:strVal val="visible"/>
                                      </p:to>
                                    </p:set>
                                    <p:animEffect transition="in" filter="wheel(4)">
                                      <p:cBhvr>
                                        <p:cTn id="30" dur="500"/>
                                        <p:tgtEl>
                                          <p:spTgt spid="80899">
                                            <p:txEl>
                                              <p:pRg st="6" end="6"/>
                                            </p:txEl>
                                          </p:spTgt>
                                        </p:tgtEl>
                                      </p:cBhvr>
                                    </p:animEffect>
                                  </p:childTnLst>
                                </p:cTn>
                              </p:par>
                              <p:par>
                                <p:cTn id="31" presetID="21" presetClass="entr" presetSubtype="4" fill="hold" nodeType="withEffect">
                                  <p:stCondLst>
                                    <p:cond delay="0"/>
                                  </p:stCondLst>
                                  <p:childTnLst>
                                    <p:set>
                                      <p:cBhvr>
                                        <p:cTn id="32" dur="1" fill="hold">
                                          <p:stCondLst>
                                            <p:cond delay="0"/>
                                          </p:stCondLst>
                                        </p:cTn>
                                        <p:tgtEl>
                                          <p:spTgt spid="80899">
                                            <p:txEl>
                                              <p:pRg st="7" end="7"/>
                                            </p:txEl>
                                          </p:spTgt>
                                        </p:tgtEl>
                                        <p:attrNameLst>
                                          <p:attrName>style.visibility</p:attrName>
                                        </p:attrNameLst>
                                      </p:cBhvr>
                                      <p:to>
                                        <p:strVal val="visible"/>
                                      </p:to>
                                    </p:set>
                                    <p:animEffect transition="in" filter="wheel(4)">
                                      <p:cBhvr>
                                        <p:cTn id="33" dur="500"/>
                                        <p:tgtEl>
                                          <p:spTgt spid="80899">
                                            <p:txEl>
                                              <p:pRg st="7" end="7"/>
                                            </p:txEl>
                                          </p:spTgt>
                                        </p:tgtEl>
                                      </p:cBhvr>
                                    </p:animEffect>
                                  </p:childTnLst>
                                </p:cTn>
                              </p:par>
                              <p:par>
                                <p:cTn id="34" presetID="21" presetClass="entr" presetSubtype="4" fill="hold" nodeType="withEffect">
                                  <p:stCondLst>
                                    <p:cond delay="0"/>
                                  </p:stCondLst>
                                  <p:childTnLst>
                                    <p:set>
                                      <p:cBhvr>
                                        <p:cTn id="35" dur="1" fill="hold">
                                          <p:stCondLst>
                                            <p:cond delay="0"/>
                                          </p:stCondLst>
                                        </p:cTn>
                                        <p:tgtEl>
                                          <p:spTgt spid="80899">
                                            <p:txEl>
                                              <p:pRg st="8" end="8"/>
                                            </p:txEl>
                                          </p:spTgt>
                                        </p:tgtEl>
                                        <p:attrNameLst>
                                          <p:attrName>style.visibility</p:attrName>
                                        </p:attrNameLst>
                                      </p:cBhvr>
                                      <p:to>
                                        <p:strVal val="visible"/>
                                      </p:to>
                                    </p:set>
                                    <p:animEffect transition="in" filter="wheel(4)">
                                      <p:cBhvr>
                                        <p:cTn id="36" dur="500"/>
                                        <p:tgtEl>
                                          <p:spTgt spid="80899">
                                            <p:txEl>
                                              <p:pRg st="8" end="8"/>
                                            </p:txEl>
                                          </p:spTgt>
                                        </p:tgtEl>
                                      </p:cBhvr>
                                    </p:animEffect>
                                  </p:childTnLst>
                                </p:cTn>
                              </p:par>
                              <p:par>
                                <p:cTn id="37" presetID="21" presetClass="entr" presetSubtype="4" fill="hold" nodeType="withEffect">
                                  <p:stCondLst>
                                    <p:cond delay="0"/>
                                  </p:stCondLst>
                                  <p:childTnLst>
                                    <p:set>
                                      <p:cBhvr>
                                        <p:cTn id="38" dur="1" fill="hold">
                                          <p:stCondLst>
                                            <p:cond delay="0"/>
                                          </p:stCondLst>
                                        </p:cTn>
                                        <p:tgtEl>
                                          <p:spTgt spid="80899">
                                            <p:txEl>
                                              <p:pRg st="9" end="9"/>
                                            </p:txEl>
                                          </p:spTgt>
                                        </p:tgtEl>
                                        <p:attrNameLst>
                                          <p:attrName>style.visibility</p:attrName>
                                        </p:attrNameLst>
                                      </p:cBhvr>
                                      <p:to>
                                        <p:strVal val="visible"/>
                                      </p:to>
                                    </p:set>
                                    <p:animEffect transition="in" filter="wheel(4)">
                                      <p:cBhvr>
                                        <p:cTn id="39" dur="500"/>
                                        <p:tgtEl>
                                          <p:spTgt spid="80899">
                                            <p:txEl>
                                              <p:pRg st="9" end="9"/>
                                            </p:txEl>
                                          </p:spTgt>
                                        </p:tgtEl>
                                      </p:cBhvr>
                                    </p:animEffect>
                                  </p:childTnLst>
                                </p:cTn>
                              </p:par>
                              <p:par>
                                <p:cTn id="40" presetID="21" presetClass="entr" presetSubtype="4" fill="hold" nodeType="withEffect">
                                  <p:stCondLst>
                                    <p:cond delay="0"/>
                                  </p:stCondLst>
                                  <p:childTnLst>
                                    <p:set>
                                      <p:cBhvr>
                                        <p:cTn id="41" dur="1" fill="hold">
                                          <p:stCondLst>
                                            <p:cond delay="0"/>
                                          </p:stCondLst>
                                        </p:cTn>
                                        <p:tgtEl>
                                          <p:spTgt spid="80899">
                                            <p:txEl>
                                              <p:pRg st="10" end="10"/>
                                            </p:txEl>
                                          </p:spTgt>
                                        </p:tgtEl>
                                        <p:attrNameLst>
                                          <p:attrName>style.visibility</p:attrName>
                                        </p:attrNameLst>
                                      </p:cBhvr>
                                      <p:to>
                                        <p:strVal val="visible"/>
                                      </p:to>
                                    </p:set>
                                    <p:animEffect transition="in" filter="wheel(4)">
                                      <p:cBhvr>
                                        <p:cTn id="42" dur="500"/>
                                        <p:tgtEl>
                                          <p:spTgt spid="80899">
                                            <p:txEl>
                                              <p:pRg st="10" end="10"/>
                                            </p:txEl>
                                          </p:spTgt>
                                        </p:tgtEl>
                                      </p:cBhvr>
                                    </p:animEffect>
                                  </p:childTnLst>
                                </p:cTn>
                              </p:par>
                              <p:par>
                                <p:cTn id="43" presetID="21" presetClass="entr" presetSubtype="4" fill="hold" nodeType="withEffect">
                                  <p:stCondLst>
                                    <p:cond delay="0"/>
                                  </p:stCondLst>
                                  <p:childTnLst>
                                    <p:set>
                                      <p:cBhvr>
                                        <p:cTn id="44" dur="1" fill="hold">
                                          <p:stCondLst>
                                            <p:cond delay="0"/>
                                          </p:stCondLst>
                                        </p:cTn>
                                        <p:tgtEl>
                                          <p:spTgt spid="80899">
                                            <p:txEl>
                                              <p:pRg st="11" end="11"/>
                                            </p:txEl>
                                          </p:spTgt>
                                        </p:tgtEl>
                                        <p:attrNameLst>
                                          <p:attrName>style.visibility</p:attrName>
                                        </p:attrNameLst>
                                      </p:cBhvr>
                                      <p:to>
                                        <p:strVal val="visible"/>
                                      </p:to>
                                    </p:set>
                                    <p:animEffect transition="in" filter="wheel(4)">
                                      <p:cBhvr>
                                        <p:cTn id="45" dur="500"/>
                                        <p:tgtEl>
                                          <p:spTgt spid="80899">
                                            <p:txEl>
                                              <p:pRg st="11" end="11"/>
                                            </p:txEl>
                                          </p:spTgt>
                                        </p:tgtEl>
                                      </p:cBhvr>
                                    </p:animEffect>
                                  </p:childTnLst>
                                </p:cTn>
                              </p:par>
                              <p:par>
                                <p:cTn id="46" presetID="21" presetClass="entr" presetSubtype="4" fill="hold" nodeType="withEffect">
                                  <p:stCondLst>
                                    <p:cond delay="0"/>
                                  </p:stCondLst>
                                  <p:childTnLst>
                                    <p:set>
                                      <p:cBhvr>
                                        <p:cTn id="47" dur="1" fill="hold">
                                          <p:stCondLst>
                                            <p:cond delay="0"/>
                                          </p:stCondLst>
                                        </p:cTn>
                                        <p:tgtEl>
                                          <p:spTgt spid="80900">
                                            <p:txEl>
                                              <p:pRg st="0" end="0"/>
                                            </p:txEl>
                                          </p:spTgt>
                                        </p:tgtEl>
                                        <p:attrNameLst>
                                          <p:attrName>style.visibility</p:attrName>
                                        </p:attrNameLst>
                                      </p:cBhvr>
                                      <p:to>
                                        <p:strVal val="visible"/>
                                      </p:to>
                                    </p:set>
                                    <p:animEffect transition="in" filter="wheel(4)">
                                      <p:cBhvr>
                                        <p:cTn id="48" dur="500"/>
                                        <p:tgtEl>
                                          <p:spTgt spid="80900">
                                            <p:txEl>
                                              <p:pRg st="0" end="0"/>
                                            </p:txEl>
                                          </p:spTgt>
                                        </p:tgtEl>
                                      </p:cBhvr>
                                    </p:animEffect>
                                  </p:childTnLst>
                                </p:cTn>
                              </p:par>
                              <p:par>
                                <p:cTn id="49" presetID="21" presetClass="entr" presetSubtype="4" fill="hold" nodeType="withEffect">
                                  <p:stCondLst>
                                    <p:cond delay="0"/>
                                  </p:stCondLst>
                                  <p:childTnLst>
                                    <p:set>
                                      <p:cBhvr>
                                        <p:cTn id="50" dur="1" fill="hold">
                                          <p:stCondLst>
                                            <p:cond delay="0"/>
                                          </p:stCondLst>
                                        </p:cTn>
                                        <p:tgtEl>
                                          <p:spTgt spid="80900">
                                            <p:txEl>
                                              <p:pRg st="1" end="1"/>
                                            </p:txEl>
                                          </p:spTgt>
                                        </p:tgtEl>
                                        <p:attrNameLst>
                                          <p:attrName>style.visibility</p:attrName>
                                        </p:attrNameLst>
                                      </p:cBhvr>
                                      <p:to>
                                        <p:strVal val="visible"/>
                                      </p:to>
                                    </p:set>
                                    <p:animEffect transition="in" filter="wheel(4)">
                                      <p:cBhvr>
                                        <p:cTn id="51" dur="500"/>
                                        <p:tgtEl>
                                          <p:spTgt spid="80900">
                                            <p:txEl>
                                              <p:pRg st="1" end="1"/>
                                            </p:txEl>
                                          </p:spTgt>
                                        </p:tgtEl>
                                      </p:cBhvr>
                                    </p:animEffect>
                                  </p:childTnLst>
                                </p:cTn>
                              </p:par>
                              <p:par>
                                <p:cTn id="52" presetID="21" presetClass="entr" presetSubtype="4" fill="hold" nodeType="withEffect">
                                  <p:stCondLst>
                                    <p:cond delay="0"/>
                                  </p:stCondLst>
                                  <p:childTnLst>
                                    <p:set>
                                      <p:cBhvr>
                                        <p:cTn id="53" dur="1" fill="hold">
                                          <p:stCondLst>
                                            <p:cond delay="0"/>
                                          </p:stCondLst>
                                        </p:cTn>
                                        <p:tgtEl>
                                          <p:spTgt spid="80900">
                                            <p:txEl>
                                              <p:pRg st="2" end="2"/>
                                            </p:txEl>
                                          </p:spTgt>
                                        </p:tgtEl>
                                        <p:attrNameLst>
                                          <p:attrName>style.visibility</p:attrName>
                                        </p:attrNameLst>
                                      </p:cBhvr>
                                      <p:to>
                                        <p:strVal val="visible"/>
                                      </p:to>
                                    </p:set>
                                    <p:animEffect transition="in" filter="wheel(4)">
                                      <p:cBhvr>
                                        <p:cTn id="54" dur="500"/>
                                        <p:tgtEl>
                                          <p:spTgt spid="80900">
                                            <p:txEl>
                                              <p:pRg st="2" end="2"/>
                                            </p:txEl>
                                          </p:spTgt>
                                        </p:tgtEl>
                                      </p:cBhvr>
                                    </p:animEffect>
                                  </p:childTnLst>
                                </p:cTn>
                              </p:par>
                              <p:par>
                                <p:cTn id="55" presetID="21" presetClass="entr" presetSubtype="4" fill="hold" nodeType="withEffect">
                                  <p:stCondLst>
                                    <p:cond delay="0"/>
                                  </p:stCondLst>
                                  <p:childTnLst>
                                    <p:set>
                                      <p:cBhvr>
                                        <p:cTn id="56" dur="1" fill="hold">
                                          <p:stCondLst>
                                            <p:cond delay="0"/>
                                          </p:stCondLst>
                                        </p:cTn>
                                        <p:tgtEl>
                                          <p:spTgt spid="80900">
                                            <p:txEl>
                                              <p:pRg st="3" end="3"/>
                                            </p:txEl>
                                          </p:spTgt>
                                        </p:tgtEl>
                                        <p:attrNameLst>
                                          <p:attrName>style.visibility</p:attrName>
                                        </p:attrNameLst>
                                      </p:cBhvr>
                                      <p:to>
                                        <p:strVal val="visible"/>
                                      </p:to>
                                    </p:set>
                                    <p:animEffect transition="in" filter="wheel(4)">
                                      <p:cBhvr>
                                        <p:cTn id="57" dur="500"/>
                                        <p:tgtEl>
                                          <p:spTgt spid="80900">
                                            <p:txEl>
                                              <p:pRg st="3" end="3"/>
                                            </p:txEl>
                                          </p:spTgt>
                                        </p:tgtEl>
                                      </p:cBhvr>
                                    </p:animEffect>
                                  </p:childTnLst>
                                </p:cTn>
                              </p:par>
                              <p:par>
                                <p:cTn id="58" presetID="21" presetClass="entr" presetSubtype="4" fill="hold" nodeType="withEffect">
                                  <p:stCondLst>
                                    <p:cond delay="0"/>
                                  </p:stCondLst>
                                  <p:childTnLst>
                                    <p:set>
                                      <p:cBhvr>
                                        <p:cTn id="59" dur="1" fill="hold">
                                          <p:stCondLst>
                                            <p:cond delay="0"/>
                                          </p:stCondLst>
                                        </p:cTn>
                                        <p:tgtEl>
                                          <p:spTgt spid="80900">
                                            <p:txEl>
                                              <p:pRg st="4" end="4"/>
                                            </p:txEl>
                                          </p:spTgt>
                                        </p:tgtEl>
                                        <p:attrNameLst>
                                          <p:attrName>style.visibility</p:attrName>
                                        </p:attrNameLst>
                                      </p:cBhvr>
                                      <p:to>
                                        <p:strVal val="visible"/>
                                      </p:to>
                                    </p:set>
                                    <p:animEffect transition="in" filter="wheel(4)">
                                      <p:cBhvr>
                                        <p:cTn id="60" dur="500"/>
                                        <p:tgtEl>
                                          <p:spTgt spid="80900">
                                            <p:txEl>
                                              <p:pRg st="4" end="4"/>
                                            </p:txEl>
                                          </p:spTgt>
                                        </p:tgtEl>
                                      </p:cBhvr>
                                    </p:animEffect>
                                  </p:childTnLst>
                                </p:cTn>
                              </p:par>
                              <p:par>
                                <p:cTn id="61" presetID="21" presetClass="entr" presetSubtype="4" fill="hold" nodeType="withEffect">
                                  <p:stCondLst>
                                    <p:cond delay="0"/>
                                  </p:stCondLst>
                                  <p:childTnLst>
                                    <p:set>
                                      <p:cBhvr>
                                        <p:cTn id="62" dur="1" fill="hold">
                                          <p:stCondLst>
                                            <p:cond delay="0"/>
                                          </p:stCondLst>
                                        </p:cTn>
                                        <p:tgtEl>
                                          <p:spTgt spid="80900">
                                            <p:txEl>
                                              <p:pRg st="5" end="5"/>
                                            </p:txEl>
                                          </p:spTgt>
                                        </p:tgtEl>
                                        <p:attrNameLst>
                                          <p:attrName>style.visibility</p:attrName>
                                        </p:attrNameLst>
                                      </p:cBhvr>
                                      <p:to>
                                        <p:strVal val="visible"/>
                                      </p:to>
                                    </p:set>
                                    <p:animEffect transition="in" filter="wheel(4)">
                                      <p:cBhvr>
                                        <p:cTn id="63" dur="500"/>
                                        <p:tgtEl>
                                          <p:spTgt spid="80900">
                                            <p:txEl>
                                              <p:pRg st="5" end="5"/>
                                            </p:txEl>
                                          </p:spTgt>
                                        </p:tgtEl>
                                      </p:cBhvr>
                                    </p:animEffect>
                                  </p:childTnLst>
                                </p:cTn>
                              </p:par>
                              <p:par>
                                <p:cTn id="64" presetID="21" presetClass="entr" presetSubtype="4" fill="hold" nodeType="withEffect">
                                  <p:stCondLst>
                                    <p:cond delay="0"/>
                                  </p:stCondLst>
                                  <p:childTnLst>
                                    <p:set>
                                      <p:cBhvr>
                                        <p:cTn id="65" dur="1" fill="hold">
                                          <p:stCondLst>
                                            <p:cond delay="0"/>
                                          </p:stCondLst>
                                        </p:cTn>
                                        <p:tgtEl>
                                          <p:spTgt spid="80900">
                                            <p:txEl>
                                              <p:pRg st="6" end="6"/>
                                            </p:txEl>
                                          </p:spTgt>
                                        </p:tgtEl>
                                        <p:attrNameLst>
                                          <p:attrName>style.visibility</p:attrName>
                                        </p:attrNameLst>
                                      </p:cBhvr>
                                      <p:to>
                                        <p:strVal val="visible"/>
                                      </p:to>
                                    </p:set>
                                    <p:animEffect transition="in" filter="wheel(4)">
                                      <p:cBhvr>
                                        <p:cTn id="66" dur="500"/>
                                        <p:tgtEl>
                                          <p:spTgt spid="80900">
                                            <p:txEl>
                                              <p:pRg st="6" end="6"/>
                                            </p:txEl>
                                          </p:spTgt>
                                        </p:tgtEl>
                                      </p:cBhvr>
                                    </p:animEffect>
                                  </p:childTnLst>
                                </p:cTn>
                              </p:par>
                              <p:par>
                                <p:cTn id="67" presetID="21" presetClass="entr" presetSubtype="4" fill="hold" nodeType="withEffect">
                                  <p:stCondLst>
                                    <p:cond delay="0"/>
                                  </p:stCondLst>
                                  <p:childTnLst>
                                    <p:set>
                                      <p:cBhvr>
                                        <p:cTn id="68" dur="1" fill="hold">
                                          <p:stCondLst>
                                            <p:cond delay="0"/>
                                          </p:stCondLst>
                                        </p:cTn>
                                        <p:tgtEl>
                                          <p:spTgt spid="80900">
                                            <p:txEl>
                                              <p:pRg st="7" end="7"/>
                                            </p:txEl>
                                          </p:spTgt>
                                        </p:tgtEl>
                                        <p:attrNameLst>
                                          <p:attrName>style.visibility</p:attrName>
                                        </p:attrNameLst>
                                      </p:cBhvr>
                                      <p:to>
                                        <p:strVal val="visible"/>
                                      </p:to>
                                    </p:set>
                                    <p:animEffect transition="in" filter="wheel(4)">
                                      <p:cBhvr>
                                        <p:cTn id="69" dur="500"/>
                                        <p:tgtEl>
                                          <p:spTgt spid="80900">
                                            <p:txEl>
                                              <p:pRg st="7" end="7"/>
                                            </p:txEl>
                                          </p:spTgt>
                                        </p:tgtEl>
                                      </p:cBhvr>
                                    </p:animEffect>
                                  </p:childTnLst>
                                </p:cTn>
                              </p:par>
                              <p:par>
                                <p:cTn id="70" presetID="21" presetClass="entr" presetSubtype="4" fill="hold" nodeType="withEffect">
                                  <p:stCondLst>
                                    <p:cond delay="0"/>
                                  </p:stCondLst>
                                  <p:childTnLst>
                                    <p:set>
                                      <p:cBhvr>
                                        <p:cTn id="71" dur="1" fill="hold">
                                          <p:stCondLst>
                                            <p:cond delay="0"/>
                                          </p:stCondLst>
                                        </p:cTn>
                                        <p:tgtEl>
                                          <p:spTgt spid="80900">
                                            <p:txEl>
                                              <p:pRg st="8" end="8"/>
                                            </p:txEl>
                                          </p:spTgt>
                                        </p:tgtEl>
                                        <p:attrNameLst>
                                          <p:attrName>style.visibility</p:attrName>
                                        </p:attrNameLst>
                                      </p:cBhvr>
                                      <p:to>
                                        <p:strVal val="visible"/>
                                      </p:to>
                                    </p:set>
                                    <p:animEffect transition="in" filter="wheel(4)">
                                      <p:cBhvr>
                                        <p:cTn id="72" dur="500"/>
                                        <p:tgtEl>
                                          <p:spTgt spid="80900">
                                            <p:txEl>
                                              <p:pRg st="8" end="8"/>
                                            </p:txEl>
                                          </p:spTgt>
                                        </p:tgtEl>
                                      </p:cBhvr>
                                    </p:animEffect>
                                  </p:childTnLst>
                                </p:cTn>
                              </p:par>
                              <p:par>
                                <p:cTn id="73" presetID="21" presetClass="entr" presetSubtype="4" fill="hold" nodeType="withEffect">
                                  <p:stCondLst>
                                    <p:cond delay="0"/>
                                  </p:stCondLst>
                                  <p:childTnLst>
                                    <p:set>
                                      <p:cBhvr>
                                        <p:cTn id="74" dur="1" fill="hold">
                                          <p:stCondLst>
                                            <p:cond delay="0"/>
                                          </p:stCondLst>
                                        </p:cTn>
                                        <p:tgtEl>
                                          <p:spTgt spid="80900">
                                            <p:txEl>
                                              <p:pRg st="9" end="9"/>
                                            </p:txEl>
                                          </p:spTgt>
                                        </p:tgtEl>
                                        <p:attrNameLst>
                                          <p:attrName>style.visibility</p:attrName>
                                        </p:attrNameLst>
                                      </p:cBhvr>
                                      <p:to>
                                        <p:strVal val="visible"/>
                                      </p:to>
                                    </p:set>
                                    <p:animEffect transition="in" filter="wheel(4)">
                                      <p:cBhvr>
                                        <p:cTn id="75" dur="500"/>
                                        <p:tgtEl>
                                          <p:spTgt spid="80900">
                                            <p:txEl>
                                              <p:pRg st="9" end="9"/>
                                            </p:txEl>
                                          </p:spTgt>
                                        </p:tgtEl>
                                      </p:cBhvr>
                                    </p:animEffect>
                                  </p:childTnLst>
                                </p:cTn>
                              </p:par>
                              <p:par>
                                <p:cTn id="76" presetID="21" presetClass="entr" presetSubtype="4" fill="hold" nodeType="withEffect">
                                  <p:stCondLst>
                                    <p:cond delay="0"/>
                                  </p:stCondLst>
                                  <p:childTnLst>
                                    <p:set>
                                      <p:cBhvr>
                                        <p:cTn id="77" dur="1" fill="hold">
                                          <p:stCondLst>
                                            <p:cond delay="0"/>
                                          </p:stCondLst>
                                        </p:cTn>
                                        <p:tgtEl>
                                          <p:spTgt spid="80900">
                                            <p:txEl>
                                              <p:pRg st="10" end="10"/>
                                            </p:txEl>
                                          </p:spTgt>
                                        </p:tgtEl>
                                        <p:attrNameLst>
                                          <p:attrName>style.visibility</p:attrName>
                                        </p:attrNameLst>
                                      </p:cBhvr>
                                      <p:to>
                                        <p:strVal val="visible"/>
                                      </p:to>
                                    </p:set>
                                    <p:animEffect transition="in" filter="wheel(4)">
                                      <p:cBhvr>
                                        <p:cTn id="78" dur="500"/>
                                        <p:tgtEl>
                                          <p:spTgt spid="80900">
                                            <p:txEl>
                                              <p:pRg st="10" end="10"/>
                                            </p:txEl>
                                          </p:spTgt>
                                        </p:tgtEl>
                                      </p:cBhvr>
                                    </p:animEffect>
                                  </p:childTnLst>
                                </p:cTn>
                              </p:par>
                              <p:par>
                                <p:cTn id="79" presetID="21" presetClass="entr" presetSubtype="4" fill="hold" nodeType="withEffect">
                                  <p:stCondLst>
                                    <p:cond delay="0"/>
                                  </p:stCondLst>
                                  <p:childTnLst>
                                    <p:set>
                                      <p:cBhvr>
                                        <p:cTn id="80" dur="1" fill="hold">
                                          <p:stCondLst>
                                            <p:cond delay="0"/>
                                          </p:stCondLst>
                                        </p:cTn>
                                        <p:tgtEl>
                                          <p:spTgt spid="80900">
                                            <p:txEl>
                                              <p:pRg st="11" end="11"/>
                                            </p:txEl>
                                          </p:spTgt>
                                        </p:tgtEl>
                                        <p:attrNameLst>
                                          <p:attrName>style.visibility</p:attrName>
                                        </p:attrNameLst>
                                      </p:cBhvr>
                                      <p:to>
                                        <p:strVal val="visible"/>
                                      </p:to>
                                    </p:set>
                                    <p:animEffect transition="in" filter="wheel(4)">
                                      <p:cBhvr>
                                        <p:cTn id="81" dur="500"/>
                                        <p:tgtEl>
                                          <p:spTgt spid="8090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BF1B164-3121-47C0-9A21-F36D5877698C}" type="slidenum">
              <a:rPr lang="ru-RU" smtClean="0"/>
              <a:pPr eaLnBrk="1" hangingPunct="1"/>
              <a:t>17</a:t>
            </a:fld>
            <a:endParaRPr lang="ru-RU" smtClean="0"/>
          </a:p>
        </p:txBody>
      </p:sp>
      <p:sp>
        <p:nvSpPr>
          <p:cNvPr id="20483" name="Rectangle 2"/>
          <p:cNvSpPr>
            <a:spLocks noGrp="1" noChangeArrowheads="1"/>
          </p:cNvSpPr>
          <p:nvPr>
            <p:ph type="title"/>
          </p:nvPr>
        </p:nvSpPr>
        <p:spPr/>
        <p:txBody>
          <a:bodyPr/>
          <a:lstStyle/>
          <a:p>
            <a:pPr eaLnBrk="1" hangingPunct="1"/>
            <a:endParaRPr lang="ru-RU" smtClean="0"/>
          </a:p>
        </p:txBody>
      </p:sp>
      <p:sp>
        <p:nvSpPr>
          <p:cNvPr id="20484" name="Rectangle 3"/>
          <p:cNvSpPr>
            <a:spLocks noGrp="1" noChangeArrowheads="1"/>
          </p:cNvSpPr>
          <p:nvPr>
            <p:ph type="body" idx="1"/>
          </p:nvPr>
        </p:nvSpPr>
        <p:spPr/>
        <p:txBody>
          <a:bodyPr/>
          <a:lstStyle/>
          <a:p>
            <a:pPr eaLnBrk="1" hangingPunct="1"/>
            <a:endParaRPr lang="ru-RU" smtClean="0"/>
          </a:p>
        </p:txBody>
      </p:sp>
      <p:pic>
        <p:nvPicPr>
          <p:cNvPr id="83972" name="Picture 4" descr="9 012"/>
          <p:cNvPicPr>
            <a:picLocks noChangeAspect="1" noChangeArrowheads="1"/>
          </p:cNvPicPr>
          <p:nvPr/>
        </p:nvPicPr>
        <p:blipFill>
          <a:blip r:embed="rId3">
            <a:extLst>
              <a:ext uri="{28A0092B-C50C-407E-A947-70E740481C1C}">
                <a14:useLocalDpi xmlns:a14="http://schemas.microsoft.com/office/drawing/2010/main" val="0"/>
              </a:ext>
            </a:extLst>
          </a:blip>
          <a:srcRect t="4131" r="-287"/>
          <a:stretch>
            <a:fillRect/>
          </a:stretch>
        </p:blipFill>
        <p:spPr bwMode="auto">
          <a:xfrm>
            <a:off x="1619250" y="0"/>
            <a:ext cx="5716588" cy="623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WordArt 6" descr="Белый мрамор"/>
          <p:cNvSpPr>
            <a:spLocks noChangeArrowheads="1" noChangeShapeType="1" noTextEdit="1"/>
          </p:cNvSpPr>
          <p:nvPr/>
        </p:nvSpPr>
        <p:spPr bwMode="auto">
          <a:xfrm>
            <a:off x="539750" y="6334125"/>
            <a:ext cx="7762875" cy="523875"/>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ru-RU" sz="3600" kern="10">
                <a:ln w="9525">
                  <a:round/>
                  <a:headEnd/>
                  <a:tailEnd/>
                </a:ln>
                <a:blipFill dpi="0" rotWithShape="0">
                  <a:blip r:embed="rId4"/>
                  <a:srcRect/>
                  <a:tile tx="0" ty="0" sx="100000" sy="100000" flip="none" algn="tl"/>
                </a:blipFill>
                <a:latin typeface="Arial"/>
                <a:cs typeface="Arial"/>
              </a:rPr>
              <a:t>А.Дейнека "Оборона Севастополя".</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with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circle(out)">
                                      <p:cBhvr>
                                        <p:cTn id="7" dur="1000"/>
                                        <p:tgtEl>
                                          <p:spTgt spid="83972"/>
                                        </p:tgtEl>
                                      </p:cBhvr>
                                    </p:animEffect>
                                  </p:childTnLst>
                                </p:cTn>
                              </p:par>
                              <p:par>
                                <p:cTn id="8" presetID="7" presetClass="entr" presetSubtype="4" fill="hold" grpId="0" nodeType="withEffect">
                                  <p:stCondLst>
                                    <p:cond delay="0"/>
                                  </p:stCondLst>
                                  <p:childTnLst>
                                    <p:set>
                                      <p:cBhvr>
                                        <p:cTn id="9" dur="1" fill="hold">
                                          <p:stCondLst>
                                            <p:cond delay="0"/>
                                          </p:stCondLst>
                                        </p:cTn>
                                        <p:tgtEl>
                                          <p:spTgt spid="83974"/>
                                        </p:tgtEl>
                                        <p:attrNameLst>
                                          <p:attrName>style.visibility</p:attrName>
                                        </p:attrNameLst>
                                      </p:cBhvr>
                                      <p:to>
                                        <p:strVal val="visible"/>
                                      </p:to>
                                    </p:set>
                                    <p:anim calcmode="lin" valueType="num">
                                      <p:cBhvr additive="base">
                                        <p:cTn id="10" dur="500" fill="hold"/>
                                        <p:tgtEl>
                                          <p:spTgt spid="83974"/>
                                        </p:tgtEl>
                                        <p:attrNameLst>
                                          <p:attrName>ppt_x</p:attrName>
                                        </p:attrNameLst>
                                      </p:cBhvr>
                                      <p:tavLst>
                                        <p:tav tm="0">
                                          <p:val>
                                            <p:strVal val="#ppt_x"/>
                                          </p:val>
                                        </p:tav>
                                        <p:tav tm="100000">
                                          <p:val>
                                            <p:strVal val="#ppt_x"/>
                                          </p:val>
                                        </p:tav>
                                      </p:tavLst>
                                    </p:anim>
                                    <p:anim calcmode="lin" valueType="num">
                                      <p:cBhvr additive="base">
                                        <p:cTn id="11" dur="500" fill="hold"/>
                                        <p:tgtEl>
                                          <p:spTgt spid="839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3F303A-004E-4FCA-A209-5E412E407FDA}" type="slidenum">
              <a:rPr lang="ru-RU" smtClean="0"/>
              <a:pPr eaLnBrk="1" hangingPunct="1"/>
              <a:t>18</a:t>
            </a:fld>
            <a:endParaRPr lang="ru-RU" smtClean="0"/>
          </a:p>
        </p:txBody>
      </p:sp>
      <p:sp>
        <p:nvSpPr>
          <p:cNvPr id="21507" name="Rectangle 2"/>
          <p:cNvSpPr>
            <a:spLocks noGrp="1" noChangeArrowheads="1"/>
          </p:cNvSpPr>
          <p:nvPr>
            <p:ph type="title"/>
          </p:nvPr>
        </p:nvSpPr>
        <p:spPr/>
        <p:txBody>
          <a:bodyPr/>
          <a:lstStyle/>
          <a:p>
            <a:pPr eaLnBrk="1" hangingPunct="1"/>
            <a:endParaRPr lang="ru-RU" smtClean="0"/>
          </a:p>
        </p:txBody>
      </p:sp>
      <p:sp>
        <p:nvSpPr>
          <p:cNvPr id="21508" name="Rectangle 3"/>
          <p:cNvSpPr>
            <a:spLocks noGrp="1" noChangeArrowheads="1"/>
          </p:cNvSpPr>
          <p:nvPr>
            <p:ph type="body" idx="1"/>
          </p:nvPr>
        </p:nvSpPr>
        <p:spPr>
          <a:xfrm>
            <a:off x="457200" y="260350"/>
            <a:ext cx="8229600" cy="5865813"/>
          </a:xfrm>
        </p:spPr>
        <p:txBody>
          <a:bodyPr/>
          <a:lstStyle/>
          <a:p>
            <a:pPr eaLnBrk="1" hangingPunct="1">
              <a:lnSpc>
                <a:spcPct val="80000"/>
              </a:lnSpc>
              <a:buFontTx/>
              <a:buNone/>
            </a:pPr>
            <a:r>
              <a:rPr lang="ru-RU" sz="1600" smtClean="0"/>
              <a:t>          </a:t>
            </a:r>
            <a:r>
              <a:rPr lang="ru-RU" sz="1800" b="1" smtClean="0"/>
              <a:t>2.    Расцветали яблони и груши,</a:t>
            </a:r>
          </a:p>
          <a:p>
            <a:pPr eaLnBrk="1" hangingPunct="1">
              <a:lnSpc>
                <a:spcPct val="80000"/>
              </a:lnSpc>
              <a:buFontTx/>
              <a:buNone/>
            </a:pPr>
            <a:r>
              <a:rPr lang="ru-RU" sz="1800" b="1" smtClean="0"/>
              <a:t>                 Поплыли туманы над рекой.</a:t>
            </a:r>
          </a:p>
          <a:p>
            <a:pPr eaLnBrk="1" hangingPunct="1">
              <a:lnSpc>
                <a:spcPct val="80000"/>
              </a:lnSpc>
              <a:buFontTx/>
              <a:buNone/>
            </a:pPr>
            <a:r>
              <a:rPr lang="ru-RU" sz="1800" b="1" smtClean="0"/>
              <a:t>                 Выходила милая Катюша</a:t>
            </a:r>
          </a:p>
          <a:p>
            <a:pPr eaLnBrk="1" hangingPunct="1">
              <a:lnSpc>
                <a:spcPct val="80000"/>
              </a:lnSpc>
              <a:buFontTx/>
              <a:buNone/>
            </a:pPr>
            <a:r>
              <a:rPr lang="ru-RU" sz="1800" b="1" smtClean="0"/>
              <a:t>                С нашей частью красною сестрой.</a:t>
            </a:r>
          </a:p>
          <a:p>
            <a:pPr eaLnBrk="1" hangingPunct="1">
              <a:lnSpc>
                <a:spcPct val="80000"/>
              </a:lnSpc>
              <a:buFontTx/>
              <a:buNone/>
            </a:pPr>
            <a:r>
              <a:rPr lang="ru-RU" sz="1800" b="1" smtClean="0"/>
              <a:t>                Выходила, песню заводила,</a:t>
            </a:r>
          </a:p>
          <a:p>
            <a:pPr eaLnBrk="1" hangingPunct="1">
              <a:lnSpc>
                <a:spcPct val="80000"/>
              </a:lnSpc>
              <a:buFontTx/>
              <a:buNone/>
            </a:pPr>
            <a:r>
              <a:rPr lang="ru-RU" sz="1800" b="1" smtClean="0"/>
              <a:t>                И ребята пели вместе с ней.</a:t>
            </a:r>
          </a:p>
          <a:p>
            <a:pPr eaLnBrk="1" hangingPunct="1">
              <a:lnSpc>
                <a:spcPct val="80000"/>
              </a:lnSpc>
              <a:buFontTx/>
              <a:buNone/>
            </a:pPr>
            <a:r>
              <a:rPr lang="ru-RU" sz="1800" b="1" smtClean="0"/>
              <a:t>                Каждый был ей дорогим и милым,</a:t>
            </a:r>
          </a:p>
          <a:p>
            <a:pPr eaLnBrk="1" hangingPunct="1">
              <a:lnSpc>
                <a:spcPct val="80000"/>
              </a:lnSpc>
              <a:buFontTx/>
              <a:buNone/>
            </a:pPr>
            <a:r>
              <a:rPr lang="ru-RU" sz="1800" b="1" smtClean="0"/>
              <a:t>                И она была нам всех милей. </a:t>
            </a:r>
          </a:p>
          <a:p>
            <a:pPr eaLnBrk="1" hangingPunct="1">
              <a:lnSpc>
                <a:spcPct val="80000"/>
              </a:lnSpc>
              <a:buFontTx/>
              <a:buNone/>
            </a:pPr>
            <a:r>
              <a:rPr lang="ru-RU" sz="1800" b="1" smtClean="0"/>
              <a:t>                А когда за Родину родную</a:t>
            </a:r>
          </a:p>
          <a:p>
            <a:pPr eaLnBrk="1" hangingPunct="1">
              <a:lnSpc>
                <a:spcPct val="80000"/>
              </a:lnSpc>
              <a:buFontTx/>
              <a:buNone/>
            </a:pPr>
            <a:r>
              <a:rPr lang="ru-RU" sz="1800" b="1" smtClean="0"/>
              <a:t>                В бой пошли на жаркие дела,</a:t>
            </a:r>
          </a:p>
          <a:p>
            <a:pPr eaLnBrk="1" hangingPunct="1">
              <a:lnSpc>
                <a:spcPct val="80000"/>
              </a:lnSpc>
              <a:buFontTx/>
              <a:buNone/>
            </a:pPr>
            <a:r>
              <a:rPr lang="ru-RU" sz="1800" b="1" smtClean="0"/>
              <a:t>                Сколько раз ходили в штыковую, </a:t>
            </a:r>
          </a:p>
          <a:p>
            <a:pPr eaLnBrk="1" hangingPunct="1">
              <a:lnSpc>
                <a:spcPct val="80000"/>
              </a:lnSpc>
              <a:buFontTx/>
              <a:buNone/>
            </a:pPr>
            <a:r>
              <a:rPr lang="ru-RU" sz="1800" b="1" smtClean="0"/>
              <a:t>                И Катюша с нами там была.</a:t>
            </a:r>
          </a:p>
          <a:p>
            <a:pPr eaLnBrk="1" hangingPunct="1">
              <a:lnSpc>
                <a:spcPct val="80000"/>
              </a:lnSpc>
              <a:buFontTx/>
              <a:buNone/>
            </a:pPr>
            <a:r>
              <a:rPr lang="ru-RU" sz="1800" b="1" smtClean="0"/>
              <a:t>                Если ранен – быстро перевяжет  </a:t>
            </a:r>
          </a:p>
          <a:p>
            <a:pPr eaLnBrk="1" hangingPunct="1">
              <a:lnSpc>
                <a:spcPct val="80000"/>
              </a:lnSpc>
              <a:buFontTx/>
              <a:buNone/>
            </a:pPr>
            <a:r>
              <a:rPr lang="ru-RU" sz="1800" b="1" smtClean="0"/>
              <a:t>                И напоит ключевой водой,</a:t>
            </a:r>
          </a:p>
          <a:p>
            <a:pPr eaLnBrk="1" hangingPunct="1">
              <a:lnSpc>
                <a:spcPct val="80000"/>
              </a:lnSpc>
              <a:buFontTx/>
              <a:buNone/>
            </a:pPr>
            <a:r>
              <a:rPr lang="ru-RU" sz="1800" b="1" smtClean="0"/>
              <a:t>                Улыбнувшись каждому, предскажет:</a:t>
            </a:r>
          </a:p>
          <a:p>
            <a:pPr eaLnBrk="1" hangingPunct="1">
              <a:lnSpc>
                <a:spcPct val="80000"/>
              </a:lnSpc>
              <a:buFontTx/>
              <a:buNone/>
            </a:pPr>
            <a:r>
              <a:rPr lang="ru-RU" sz="1800" b="1" smtClean="0"/>
              <a:t>                «Ничего, поправишься, родной».</a:t>
            </a:r>
          </a:p>
          <a:p>
            <a:pPr eaLnBrk="1" hangingPunct="1">
              <a:lnSpc>
                <a:spcPct val="80000"/>
              </a:lnSpc>
              <a:buFontTx/>
              <a:buNone/>
            </a:pPr>
            <a:r>
              <a:rPr lang="ru-RU" sz="1800" b="1" smtClean="0"/>
              <a:t>                Поправлялись, снова в бой ходили</a:t>
            </a:r>
          </a:p>
          <a:p>
            <a:pPr eaLnBrk="1" hangingPunct="1">
              <a:lnSpc>
                <a:spcPct val="80000"/>
              </a:lnSpc>
              <a:buFontTx/>
              <a:buNone/>
            </a:pPr>
            <a:r>
              <a:rPr lang="ru-RU" sz="1800" b="1" smtClean="0"/>
              <a:t>                В боевую славную семью.</a:t>
            </a:r>
          </a:p>
          <a:p>
            <a:pPr eaLnBrk="1" hangingPunct="1">
              <a:lnSpc>
                <a:spcPct val="80000"/>
              </a:lnSpc>
              <a:buFontTx/>
              <a:buNone/>
            </a:pPr>
            <a:r>
              <a:rPr lang="ru-RU" sz="1800" b="1" smtClean="0"/>
              <a:t>                И сестру свою мы так любили,</a:t>
            </a:r>
          </a:p>
          <a:p>
            <a:pPr eaLnBrk="1" hangingPunct="1">
              <a:lnSpc>
                <a:spcPct val="80000"/>
              </a:lnSpc>
              <a:buFontTx/>
              <a:buNone/>
            </a:pPr>
            <a:r>
              <a:rPr lang="ru-RU" sz="1800" b="1" smtClean="0"/>
              <a:t>                Как родную любим мы сестру. </a:t>
            </a:r>
          </a:p>
        </p:txBody>
      </p:sp>
    </p:spTree>
  </p:cSld>
  <p:clrMapOvr>
    <a:masterClrMapping/>
  </p:clrMapOvr>
  <p:transition spd="med">
    <p:strip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CA7726-816B-4314-80B3-FBE2A3D01EFE}" type="slidenum">
              <a:rPr lang="ru-RU" smtClean="0"/>
              <a:pPr eaLnBrk="1" hangingPunct="1"/>
              <a:t>19</a:t>
            </a:fld>
            <a:endParaRPr lang="ru-RU" smtClean="0"/>
          </a:p>
        </p:txBody>
      </p:sp>
      <p:sp>
        <p:nvSpPr>
          <p:cNvPr id="22531" name="Rectangle 2"/>
          <p:cNvSpPr>
            <a:spLocks noGrp="1" noChangeArrowheads="1"/>
          </p:cNvSpPr>
          <p:nvPr>
            <p:ph type="title"/>
          </p:nvPr>
        </p:nvSpPr>
        <p:spPr/>
        <p:txBody>
          <a:bodyPr/>
          <a:lstStyle/>
          <a:p>
            <a:pPr eaLnBrk="1" hangingPunct="1"/>
            <a:endParaRPr lang="ru-RU" smtClean="0"/>
          </a:p>
        </p:txBody>
      </p:sp>
      <p:sp>
        <p:nvSpPr>
          <p:cNvPr id="22532" name="Rectangle 3"/>
          <p:cNvSpPr>
            <a:spLocks noGrp="1" noChangeArrowheads="1"/>
          </p:cNvSpPr>
          <p:nvPr>
            <p:ph type="body" idx="1"/>
          </p:nvPr>
        </p:nvSpPr>
        <p:spPr/>
        <p:txBody>
          <a:bodyPr/>
          <a:lstStyle/>
          <a:p>
            <a:pPr eaLnBrk="1" hangingPunct="1"/>
            <a:endParaRPr lang="ru-RU" smtClean="0"/>
          </a:p>
        </p:txBody>
      </p:sp>
      <p:pic>
        <p:nvPicPr>
          <p:cNvPr id="20484" name="Picture 4" descr="9 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333375"/>
            <a:ext cx="5457825" cy="587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WordArt 5"/>
          <p:cNvSpPr>
            <a:spLocks noChangeArrowheads="1" noChangeShapeType="1" noTextEdit="1"/>
          </p:cNvSpPr>
          <p:nvPr/>
        </p:nvSpPr>
        <p:spPr bwMode="auto">
          <a:xfrm>
            <a:off x="1116013" y="5516563"/>
            <a:ext cx="6985000" cy="1004887"/>
          </a:xfrm>
          <a:prstGeom prst="rect">
            <a:avLst/>
          </a:prstGeom>
        </p:spPr>
        <p:txBody>
          <a:bodyPr wrap="none" fromWordArt="1">
            <a:prstTxWarp prst="textSlantUp">
              <a:avLst>
                <a:gd name="adj" fmla="val 32056"/>
              </a:avLst>
            </a:prstTxWarp>
          </a:bodyPr>
          <a:lstStyle/>
          <a:p>
            <a:pPr algn="ctr"/>
            <a:r>
              <a:rPr lang="ru-RU" sz="28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М.И. Самсонов. Сестрица. 1954.</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circle(in)">
                                      <p:cBhvr>
                                        <p:cTn id="7" dur="1000"/>
                                        <p:tgtEl>
                                          <p:spTgt spid="20484"/>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20485"/>
                                        </p:tgtEl>
                                        <p:attrNameLst>
                                          <p:attrName>style.visibility</p:attrName>
                                        </p:attrNameLst>
                                      </p:cBhvr>
                                      <p:to>
                                        <p:strVal val="visible"/>
                                      </p:to>
                                    </p:set>
                                    <p:animEffect transition="in" filter="wheel(4)">
                                      <p:cBhvr>
                                        <p:cTn id="10" dur="500"/>
                                        <p:tgtEl>
                                          <p:spTgt spid="20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8" name="Номер слайда 5"/>
          <p:cNvSpPr>
            <a:spLocks noGrp="1"/>
          </p:cNvSpPr>
          <p:nvPr>
            <p:ph type="sldNum" sz="quarter" idx="12"/>
          </p:nvPr>
        </p:nvSpPr>
        <p:spPr/>
        <p:txBody>
          <a:bodyPr/>
          <a:lstStyle/>
          <a:p>
            <a:pPr>
              <a:defRPr/>
            </a:pPr>
            <a:fld id="{B3B7DB06-7EB8-42C5-BC2D-97C319DC4365}" type="slidenum">
              <a:rPr lang="ru-RU"/>
              <a:pPr>
                <a:defRPr/>
              </a:pPr>
              <a:t>2</a:t>
            </a:fld>
            <a:endParaRPr lang="ru-RU"/>
          </a:p>
        </p:txBody>
      </p:sp>
      <p:sp>
        <p:nvSpPr>
          <p:cNvPr id="197634" name="Rectangle 2"/>
          <p:cNvSpPr>
            <a:spLocks noGrp="1" noChangeArrowheads="1"/>
          </p:cNvSpPr>
          <p:nvPr>
            <p:ph type="title"/>
          </p:nvPr>
        </p:nvSpPr>
        <p:spPr/>
        <p:txBody>
          <a:bodyPr/>
          <a:lstStyle/>
          <a:p>
            <a:pPr eaLnBrk="1" hangingPunct="1">
              <a:defRPr/>
            </a:pPr>
            <a:endParaRPr lang="ru-RU" smtClean="0"/>
          </a:p>
        </p:txBody>
      </p:sp>
      <p:sp>
        <p:nvSpPr>
          <p:cNvPr id="5124" name="Rectangle 3"/>
          <p:cNvSpPr>
            <a:spLocks noGrp="1" noChangeArrowheads="1"/>
          </p:cNvSpPr>
          <p:nvPr>
            <p:ph type="body" idx="1"/>
          </p:nvPr>
        </p:nvSpPr>
        <p:spPr/>
        <p:txBody>
          <a:bodyPr/>
          <a:lstStyle/>
          <a:p>
            <a:pPr eaLnBrk="1" hangingPunct="1"/>
            <a:endParaRPr lang="ru-RU" smtClean="0">
              <a:solidFill>
                <a:srgbClr val="990000"/>
              </a:solidFill>
            </a:endParaRPr>
          </a:p>
        </p:txBody>
      </p:sp>
      <p:sp>
        <p:nvSpPr>
          <p:cNvPr id="197636" name="WordArt 4"/>
          <p:cNvSpPr>
            <a:spLocks noChangeArrowheads="1" noChangeShapeType="1" noTextEdit="1"/>
          </p:cNvSpPr>
          <p:nvPr/>
        </p:nvSpPr>
        <p:spPr bwMode="auto">
          <a:xfrm>
            <a:off x="3203575" y="333375"/>
            <a:ext cx="2808288" cy="523875"/>
          </a:xfrm>
          <a:prstGeom prst="rect">
            <a:avLst/>
          </a:prstGeom>
        </p:spPr>
        <p:txBody>
          <a:bodyPr wrap="none" fromWordArt="1">
            <a:prstTxWarp prst="textPlain">
              <a:avLst>
                <a:gd name="adj" fmla="val 50000"/>
              </a:avLst>
            </a:prstTxWarp>
          </a:bodyPr>
          <a:lstStyle/>
          <a:p>
            <a:pPr algn="ctr"/>
            <a:r>
              <a:rPr lang="ru-RU" sz="3600" b="1" i="1" kern="10">
                <a:ln w="9525">
                  <a:solidFill>
                    <a:srgbClr val="000000"/>
                  </a:solidFill>
                  <a:round/>
                  <a:headEnd/>
                  <a:tailEnd/>
                </a:ln>
                <a:solidFill>
                  <a:srgbClr val="FF0000"/>
                </a:solidFill>
                <a:effectLst>
                  <a:outerShdw dist="35921" dir="2700000" algn="ctr" rotWithShape="0">
                    <a:srgbClr val="808080">
                      <a:alpha val="79999"/>
                    </a:srgbClr>
                  </a:outerShdw>
                </a:effectLst>
                <a:latin typeface="Arial"/>
                <a:cs typeface="Arial"/>
              </a:rPr>
              <a:t>Задачи:</a:t>
            </a:r>
          </a:p>
        </p:txBody>
      </p:sp>
      <p:sp>
        <p:nvSpPr>
          <p:cNvPr id="197637" name="WordArt 5"/>
          <p:cNvSpPr>
            <a:spLocks noChangeArrowheads="1" noChangeShapeType="1" noTextEdit="1"/>
          </p:cNvSpPr>
          <p:nvPr/>
        </p:nvSpPr>
        <p:spPr bwMode="auto">
          <a:xfrm>
            <a:off x="179388" y="1196975"/>
            <a:ext cx="8785225" cy="1871663"/>
          </a:xfrm>
          <a:prstGeom prst="rect">
            <a:avLst/>
          </a:prstGeom>
        </p:spPr>
        <p:txBody>
          <a:bodyPr wrap="none" fromWordArt="1">
            <a:prstTxWarp prst="textPlain">
              <a:avLst>
                <a:gd name="adj" fmla="val 50000"/>
              </a:avLst>
            </a:prstTxWarp>
          </a:bodyPr>
          <a:lstStyle/>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 организовать поиск нужной информации;</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классифицировать полученную информацию</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по разделам и частям;</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подобрать репродукции.</a:t>
            </a:r>
          </a:p>
        </p:txBody>
      </p:sp>
      <p:sp>
        <p:nvSpPr>
          <p:cNvPr id="197638" name="WordArt 6"/>
          <p:cNvSpPr>
            <a:spLocks noChangeArrowheads="1" noChangeShapeType="1" noTextEdit="1"/>
          </p:cNvSpPr>
          <p:nvPr/>
        </p:nvSpPr>
        <p:spPr bwMode="auto">
          <a:xfrm>
            <a:off x="3276600" y="3213100"/>
            <a:ext cx="2016125" cy="523875"/>
          </a:xfrm>
          <a:prstGeom prst="rect">
            <a:avLst/>
          </a:prstGeom>
        </p:spPr>
        <p:txBody>
          <a:bodyPr wrap="none" fromWordArt="1">
            <a:prstTxWarp prst="textPlain">
              <a:avLst>
                <a:gd name="adj" fmla="val 50000"/>
              </a:avLst>
            </a:prstTxWarp>
          </a:bodyPr>
          <a:lstStyle/>
          <a:p>
            <a:pPr algn="ctr"/>
            <a:r>
              <a:rPr lang="ru-RU" sz="3600" b="1" i="1" kern="10">
                <a:ln w="9525">
                  <a:solidFill>
                    <a:srgbClr val="000000"/>
                  </a:solidFill>
                  <a:round/>
                  <a:headEnd/>
                  <a:tailEnd/>
                </a:ln>
                <a:solidFill>
                  <a:srgbClr val="FF3300"/>
                </a:solidFill>
                <a:effectLst>
                  <a:outerShdw dist="35921" dir="2700000" algn="ctr" rotWithShape="0">
                    <a:srgbClr val="808080">
                      <a:alpha val="79999"/>
                    </a:srgbClr>
                  </a:outerShdw>
                </a:effectLst>
                <a:latin typeface="Arial"/>
                <a:cs typeface="Arial"/>
              </a:rPr>
              <a:t>Цель:</a:t>
            </a:r>
          </a:p>
        </p:txBody>
      </p:sp>
      <p:sp>
        <p:nvSpPr>
          <p:cNvPr id="197639" name="WordArt 7"/>
          <p:cNvSpPr>
            <a:spLocks noChangeArrowheads="1" noChangeShapeType="1" noTextEdit="1"/>
          </p:cNvSpPr>
          <p:nvPr/>
        </p:nvSpPr>
        <p:spPr bwMode="auto">
          <a:xfrm>
            <a:off x="250825" y="3789363"/>
            <a:ext cx="8713788" cy="2663825"/>
          </a:xfrm>
          <a:prstGeom prst="rect">
            <a:avLst/>
          </a:prstGeom>
        </p:spPr>
        <p:txBody>
          <a:bodyPr wrap="none" fromWordArt="1">
            <a:prstTxWarp prst="textPlain">
              <a:avLst>
                <a:gd name="adj" fmla="val 50000"/>
              </a:avLst>
            </a:prstTxWarp>
          </a:bodyPr>
          <a:lstStyle/>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познакомиться с произведениями устного народного</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творчества, созданными в с. Левашово</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в годы ВОв, чтобы лучше</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узнать то далёкое времяи людей,</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 принявших на свои плечи</a:t>
            </a:r>
          </a:p>
          <a:p>
            <a:pPr algn="ctr"/>
            <a:r>
              <a:rPr lang="ru-RU" sz="3600" i="1" kern="10">
                <a:ln w="9525">
                  <a:solidFill>
                    <a:srgbClr val="FFFFFF"/>
                  </a:solidFill>
                  <a:round/>
                  <a:headEnd/>
                  <a:tailEnd/>
                </a:ln>
                <a:solidFill>
                  <a:srgbClr val="CCFFFF"/>
                </a:solidFill>
                <a:effectLst>
                  <a:outerShdw dist="35921" dir="2700000" algn="ctr" rotWithShape="0">
                    <a:srgbClr val="808080">
                      <a:alpha val="79999"/>
                    </a:srgbClr>
                  </a:outerShdw>
                </a:effectLst>
                <a:latin typeface="Arial"/>
                <a:cs typeface="Arial"/>
              </a:rPr>
              <a:t>все тяготы военного времени</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197636"/>
                                        </p:tgtEl>
                                        <p:attrNameLst>
                                          <p:attrName>style.visibility</p:attrName>
                                        </p:attrNameLst>
                                      </p:cBhvr>
                                      <p:to>
                                        <p:strVal val="visible"/>
                                      </p:to>
                                    </p:set>
                                    <p:animEffect transition="in" filter="wheel(4)">
                                      <p:cBhvr>
                                        <p:cTn id="7" dur="1000"/>
                                        <p:tgtEl>
                                          <p:spTgt spid="197636"/>
                                        </p:tgtEl>
                                      </p:cBhvr>
                                    </p:animEffect>
                                  </p:childTnLst>
                                </p:cTn>
                              </p:par>
                              <p:par>
                                <p:cTn id="8" presetID="13" presetClass="entr" presetSubtype="32" fill="hold" grpId="0" nodeType="withEffect">
                                  <p:stCondLst>
                                    <p:cond delay="0"/>
                                  </p:stCondLst>
                                  <p:childTnLst>
                                    <p:set>
                                      <p:cBhvr>
                                        <p:cTn id="9" dur="1" fill="hold">
                                          <p:stCondLst>
                                            <p:cond delay="0"/>
                                          </p:stCondLst>
                                        </p:cTn>
                                        <p:tgtEl>
                                          <p:spTgt spid="197637"/>
                                        </p:tgtEl>
                                        <p:attrNameLst>
                                          <p:attrName>style.visibility</p:attrName>
                                        </p:attrNameLst>
                                      </p:cBhvr>
                                      <p:to>
                                        <p:strVal val="visible"/>
                                      </p:to>
                                    </p:set>
                                    <p:animEffect transition="in" filter="plus(out)">
                                      <p:cBhvr>
                                        <p:cTn id="10" dur="1000"/>
                                        <p:tgtEl>
                                          <p:spTgt spid="197637"/>
                                        </p:tgtEl>
                                      </p:cBhvr>
                                    </p:animEffect>
                                  </p:childTnLst>
                                </p:cTn>
                              </p:par>
                            </p:childTnLst>
                          </p:cTn>
                        </p:par>
                        <p:par>
                          <p:cTn id="11" fill="hold" nodeType="afterGroup">
                            <p:stCondLst>
                              <p:cond delay="1000"/>
                            </p:stCondLst>
                            <p:childTnLst>
                              <p:par>
                                <p:cTn id="12" presetID="21" presetClass="entr" presetSubtype="4" fill="hold" grpId="0" nodeType="afterEffect">
                                  <p:stCondLst>
                                    <p:cond delay="0"/>
                                  </p:stCondLst>
                                  <p:childTnLst>
                                    <p:set>
                                      <p:cBhvr>
                                        <p:cTn id="13" dur="1" fill="hold">
                                          <p:stCondLst>
                                            <p:cond delay="0"/>
                                          </p:stCondLst>
                                        </p:cTn>
                                        <p:tgtEl>
                                          <p:spTgt spid="197638"/>
                                        </p:tgtEl>
                                        <p:attrNameLst>
                                          <p:attrName>style.visibility</p:attrName>
                                        </p:attrNameLst>
                                      </p:cBhvr>
                                      <p:to>
                                        <p:strVal val="visible"/>
                                      </p:to>
                                    </p:set>
                                    <p:animEffect transition="in" filter="wheel(4)">
                                      <p:cBhvr>
                                        <p:cTn id="14" dur="1000"/>
                                        <p:tgtEl>
                                          <p:spTgt spid="197638"/>
                                        </p:tgtEl>
                                      </p:cBhvr>
                                    </p:animEffect>
                                  </p:childTnLst>
                                </p:cTn>
                              </p:par>
                              <p:par>
                                <p:cTn id="15" presetID="13" presetClass="entr" presetSubtype="32" fill="hold" grpId="0" nodeType="withEffect">
                                  <p:stCondLst>
                                    <p:cond delay="0"/>
                                  </p:stCondLst>
                                  <p:childTnLst>
                                    <p:set>
                                      <p:cBhvr>
                                        <p:cTn id="16" dur="1" fill="hold">
                                          <p:stCondLst>
                                            <p:cond delay="0"/>
                                          </p:stCondLst>
                                        </p:cTn>
                                        <p:tgtEl>
                                          <p:spTgt spid="197639"/>
                                        </p:tgtEl>
                                        <p:attrNameLst>
                                          <p:attrName>style.visibility</p:attrName>
                                        </p:attrNameLst>
                                      </p:cBhvr>
                                      <p:to>
                                        <p:strVal val="visible"/>
                                      </p:to>
                                    </p:set>
                                    <p:animEffect transition="in" filter="plus(out)">
                                      <p:cBhvr>
                                        <p:cTn id="17" dur="1000"/>
                                        <p:tgtEl>
                                          <p:spTgt spid="1976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6" grpId="0" animBg="1"/>
      <p:bldP spid="197637" grpId="0" animBg="1"/>
      <p:bldP spid="197638" grpId="0" animBg="1"/>
      <p:bldP spid="19763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724F8C-91DE-4D45-AAC1-5EAA0C3974A1}" type="slidenum">
              <a:rPr lang="ru-RU" smtClean="0"/>
              <a:pPr eaLnBrk="1" hangingPunct="1"/>
              <a:t>20</a:t>
            </a:fld>
            <a:endParaRPr lang="ru-RU" smtClean="0"/>
          </a:p>
        </p:txBody>
      </p:sp>
      <p:sp>
        <p:nvSpPr>
          <p:cNvPr id="23555" name="Rectangle 2"/>
          <p:cNvSpPr>
            <a:spLocks noGrp="1" noChangeArrowheads="1"/>
          </p:cNvSpPr>
          <p:nvPr>
            <p:ph type="title"/>
          </p:nvPr>
        </p:nvSpPr>
        <p:spPr/>
        <p:txBody>
          <a:bodyPr/>
          <a:lstStyle/>
          <a:p>
            <a:pPr eaLnBrk="1" hangingPunct="1"/>
            <a:endParaRPr lang="ru-RU" smtClean="0"/>
          </a:p>
        </p:txBody>
      </p:sp>
      <p:sp>
        <p:nvSpPr>
          <p:cNvPr id="23556" name="Rectangle 3"/>
          <p:cNvSpPr>
            <a:spLocks noGrp="1" noChangeArrowheads="1"/>
          </p:cNvSpPr>
          <p:nvPr>
            <p:ph type="body" idx="1"/>
          </p:nvPr>
        </p:nvSpPr>
        <p:spPr>
          <a:xfrm>
            <a:off x="457200" y="333375"/>
            <a:ext cx="8229600" cy="5792788"/>
          </a:xfrm>
        </p:spPr>
        <p:txBody>
          <a:bodyPr/>
          <a:lstStyle/>
          <a:p>
            <a:pPr marL="609600" indent="-609600" eaLnBrk="1" hangingPunct="1">
              <a:lnSpc>
                <a:spcPct val="80000"/>
              </a:lnSpc>
              <a:buFontTx/>
              <a:buAutoNum type="arabicPeriod" startAt="3"/>
            </a:pPr>
            <a:r>
              <a:rPr lang="ru-RU" sz="1800" smtClean="0"/>
              <a:t> </a:t>
            </a:r>
            <a:r>
              <a:rPr lang="ru-RU" sz="2000" b="1" smtClean="0"/>
              <a:t>Помню ночь последнюю привала,</a:t>
            </a:r>
          </a:p>
          <a:p>
            <a:pPr marL="609600" indent="-609600" eaLnBrk="1" hangingPunct="1">
              <a:lnSpc>
                <a:spcPct val="80000"/>
              </a:lnSpc>
              <a:buFontTx/>
              <a:buNone/>
            </a:pPr>
            <a:r>
              <a:rPr lang="ru-RU" sz="2000" b="1" smtClean="0"/>
              <a:t>          Сон бойцов у яркого костра,</a:t>
            </a:r>
          </a:p>
          <a:p>
            <a:pPr marL="609600" indent="-609600" eaLnBrk="1" hangingPunct="1">
              <a:lnSpc>
                <a:spcPct val="80000"/>
              </a:lnSpc>
              <a:buFontTx/>
              <a:buNone/>
            </a:pPr>
            <a:r>
              <a:rPr lang="ru-RU" sz="2000" b="1" smtClean="0"/>
              <a:t>          Руку мне тогда перевязала</a:t>
            </a:r>
          </a:p>
          <a:p>
            <a:pPr marL="609600" indent="-609600" eaLnBrk="1" hangingPunct="1">
              <a:lnSpc>
                <a:spcPct val="80000"/>
              </a:lnSpc>
              <a:buFontTx/>
              <a:buNone/>
            </a:pPr>
            <a:r>
              <a:rPr lang="ru-RU" sz="2000" b="1" smtClean="0"/>
              <a:t>          Славная военная сестра.</a:t>
            </a:r>
          </a:p>
          <a:p>
            <a:pPr marL="609600" indent="-609600" eaLnBrk="1" hangingPunct="1">
              <a:lnSpc>
                <a:spcPct val="80000"/>
              </a:lnSpc>
              <a:buFontTx/>
              <a:buNone/>
            </a:pPr>
            <a:r>
              <a:rPr lang="ru-RU" sz="2000" b="1" smtClean="0"/>
              <a:t>                        Теплотой и лаской окружила.</a:t>
            </a:r>
          </a:p>
          <a:p>
            <a:pPr marL="609600" indent="-609600" eaLnBrk="1" hangingPunct="1">
              <a:lnSpc>
                <a:spcPct val="80000"/>
              </a:lnSpc>
              <a:buFontTx/>
              <a:buNone/>
            </a:pPr>
            <a:r>
              <a:rPr lang="ru-RU" sz="2000" b="1" smtClean="0"/>
              <a:t>                       Подняла ресницы ясных глаз,</a:t>
            </a:r>
          </a:p>
          <a:p>
            <a:pPr marL="609600" indent="-609600" eaLnBrk="1" hangingPunct="1">
              <a:lnSpc>
                <a:spcPct val="80000"/>
              </a:lnSpc>
              <a:buFontTx/>
              <a:buNone/>
            </a:pPr>
            <a:r>
              <a:rPr lang="ru-RU" sz="2000" b="1" smtClean="0"/>
              <a:t>                       Что-то мне о деле говорила,</a:t>
            </a:r>
          </a:p>
          <a:p>
            <a:pPr marL="609600" indent="-609600" eaLnBrk="1" hangingPunct="1">
              <a:lnSpc>
                <a:spcPct val="80000"/>
              </a:lnSpc>
              <a:buFontTx/>
              <a:buNone/>
            </a:pPr>
            <a:r>
              <a:rPr lang="ru-RU" sz="2000" b="1" smtClean="0"/>
              <a:t>                        Чтобы боль немного унялась.</a:t>
            </a:r>
          </a:p>
          <a:p>
            <a:pPr marL="609600" indent="-609600" eaLnBrk="1" hangingPunct="1">
              <a:lnSpc>
                <a:spcPct val="80000"/>
              </a:lnSpc>
              <a:buFontTx/>
              <a:buNone/>
            </a:pPr>
            <a:r>
              <a:rPr lang="ru-RU" sz="2000" b="1" smtClean="0"/>
              <a:t>        Не забыть мне тихий и короткий</a:t>
            </a:r>
          </a:p>
          <a:p>
            <a:pPr marL="609600" indent="-609600" eaLnBrk="1" hangingPunct="1">
              <a:lnSpc>
                <a:spcPct val="80000"/>
              </a:lnSpc>
              <a:buFontTx/>
              <a:buNone/>
            </a:pPr>
            <a:r>
              <a:rPr lang="ru-RU" sz="2000" b="1" smtClean="0"/>
              <a:t>        После боя сделанный привал,</a:t>
            </a:r>
          </a:p>
          <a:p>
            <a:pPr marL="609600" indent="-609600" eaLnBrk="1" hangingPunct="1">
              <a:lnSpc>
                <a:spcPct val="80000"/>
              </a:lnSpc>
              <a:buFontTx/>
              <a:buNone/>
            </a:pPr>
            <a:r>
              <a:rPr lang="ru-RU" sz="2000" b="1" smtClean="0"/>
              <a:t>        Девушку в шинели и пилотке,</a:t>
            </a:r>
          </a:p>
          <a:p>
            <a:pPr marL="609600" indent="-609600" eaLnBrk="1" hangingPunct="1">
              <a:lnSpc>
                <a:spcPct val="80000"/>
              </a:lnSpc>
              <a:buFontTx/>
              <a:buNone/>
            </a:pPr>
            <a:r>
              <a:rPr lang="ru-RU" sz="2000" b="1" smtClean="0"/>
              <a:t>        Ту, что я сестрою называл.</a:t>
            </a:r>
          </a:p>
          <a:p>
            <a:pPr marL="609600" indent="-609600" eaLnBrk="1" hangingPunct="1">
              <a:lnSpc>
                <a:spcPct val="80000"/>
              </a:lnSpc>
              <a:buFontTx/>
              <a:buNone/>
            </a:pPr>
            <a:r>
              <a:rPr lang="ru-RU" sz="2000" b="1" smtClean="0"/>
              <a:t>                      Помню ночь последнего привала,</a:t>
            </a:r>
          </a:p>
          <a:p>
            <a:pPr marL="609600" indent="-609600" eaLnBrk="1" hangingPunct="1">
              <a:lnSpc>
                <a:spcPct val="80000"/>
              </a:lnSpc>
              <a:buFontTx/>
              <a:buNone/>
            </a:pPr>
            <a:r>
              <a:rPr lang="ru-RU" sz="2000" b="1" smtClean="0"/>
              <a:t>                     Сон бойцов у яркого костра,</a:t>
            </a:r>
          </a:p>
          <a:p>
            <a:pPr marL="609600" indent="-609600" eaLnBrk="1" hangingPunct="1">
              <a:lnSpc>
                <a:spcPct val="80000"/>
              </a:lnSpc>
              <a:buFontTx/>
              <a:buNone/>
            </a:pPr>
            <a:r>
              <a:rPr lang="ru-RU" sz="2000" b="1" smtClean="0"/>
              <a:t>                     Девушку, что назвал я сестрою,</a:t>
            </a:r>
          </a:p>
          <a:p>
            <a:pPr marL="609600" indent="-609600" eaLnBrk="1" hangingPunct="1">
              <a:lnSpc>
                <a:spcPct val="80000"/>
              </a:lnSpc>
              <a:buFontTx/>
              <a:buNone/>
            </a:pPr>
            <a:r>
              <a:rPr lang="ru-RU" sz="2000" b="1" smtClean="0"/>
              <a:t>                     А сестер ведь нету у меня.</a:t>
            </a:r>
          </a:p>
        </p:txBody>
      </p:sp>
    </p:spTree>
  </p:cSld>
  <p:clrMapOvr>
    <a:masterClrMapping/>
  </p:clrMapOvr>
  <p:transition spd="med">
    <p:strip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CC0113F-A893-42C5-B5CC-9E668B14339F}" type="slidenum">
              <a:rPr lang="ru-RU" smtClean="0"/>
              <a:pPr eaLnBrk="1" hangingPunct="1"/>
              <a:t>21</a:t>
            </a:fld>
            <a:endParaRPr lang="ru-RU" smtClean="0"/>
          </a:p>
        </p:txBody>
      </p:sp>
      <p:sp>
        <p:nvSpPr>
          <p:cNvPr id="24579" name="Rectangle 2"/>
          <p:cNvSpPr>
            <a:spLocks noGrp="1" noChangeArrowheads="1"/>
          </p:cNvSpPr>
          <p:nvPr>
            <p:ph type="title"/>
          </p:nvPr>
        </p:nvSpPr>
        <p:spPr/>
        <p:txBody>
          <a:bodyPr/>
          <a:lstStyle/>
          <a:p>
            <a:pPr eaLnBrk="1" hangingPunct="1"/>
            <a:endParaRPr lang="ru-RU" smtClean="0"/>
          </a:p>
        </p:txBody>
      </p:sp>
      <p:sp>
        <p:nvSpPr>
          <p:cNvPr id="24580" name="Rectangle 3"/>
          <p:cNvSpPr>
            <a:spLocks noGrp="1" noChangeArrowheads="1"/>
          </p:cNvSpPr>
          <p:nvPr>
            <p:ph type="body" idx="1"/>
          </p:nvPr>
        </p:nvSpPr>
        <p:spPr/>
        <p:txBody>
          <a:bodyPr/>
          <a:lstStyle/>
          <a:p>
            <a:pPr eaLnBrk="1" hangingPunct="1"/>
            <a:endParaRPr lang="ru-RU" smtClean="0"/>
          </a:p>
        </p:txBody>
      </p:sp>
      <p:pic>
        <p:nvPicPr>
          <p:cNvPr id="16388" name="Picture 4" descr="9 019"/>
          <p:cNvPicPr>
            <a:picLocks noChangeAspect="1" noChangeArrowheads="1"/>
          </p:cNvPicPr>
          <p:nvPr/>
        </p:nvPicPr>
        <p:blipFill>
          <a:blip r:embed="rId3">
            <a:extLst>
              <a:ext uri="{28A0092B-C50C-407E-A947-70E740481C1C}">
                <a14:useLocalDpi xmlns:a14="http://schemas.microsoft.com/office/drawing/2010/main" val="0"/>
              </a:ext>
            </a:extLst>
          </a:blip>
          <a:srcRect l="847" t="2455" r="1035" b="3319"/>
          <a:stretch>
            <a:fillRect/>
          </a:stretch>
        </p:blipFill>
        <p:spPr bwMode="auto">
          <a:xfrm>
            <a:off x="395288" y="404813"/>
            <a:ext cx="8280400"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WordArt 5"/>
          <p:cNvSpPr>
            <a:spLocks noChangeArrowheads="1" noChangeShapeType="1" noTextEdit="1"/>
          </p:cNvSpPr>
          <p:nvPr/>
        </p:nvSpPr>
        <p:spPr bwMode="auto">
          <a:xfrm>
            <a:off x="684213" y="5876925"/>
            <a:ext cx="6791325" cy="419100"/>
          </a:xfrm>
          <a:prstGeom prst="rect">
            <a:avLst/>
          </a:prstGeom>
        </p:spPr>
        <p:txBody>
          <a:bodyPr wrap="none" fromWordArt="1">
            <a:prstTxWarp prst="textPlain">
              <a:avLst>
                <a:gd name="adj" fmla="val 50000"/>
              </a:avLst>
            </a:prstTxWarp>
          </a:bodyPr>
          <a:lstStyle/>
          <a:p>
            <a:pPr algn="ctr"/>
            <a:r>
              <a:rPr lang="ru-RU" sz="2800" b="1" i="1" kern="10">
                <a:ln w="9525">
                  <a:solidFill>
                    <a:schemeClr val="bg1"/>
                  </a:solidFill>
                  <a:round/>
                  <a:headEnd/>
                  <a:tailEnd/>
                </a:ln>
                <a:solidFill>
                  <a:srgbClr val="FFFFFF"/>
                </a:solidFill>
                <a:effectLst>
                  <a:outerShdw dist="35921" dir="2700000" algn="ctr" rotWithShape="0">
                    <a:srgbClr val="808080">
                      <a:alpha val="79999"/>
                    </a:srgbClr>
                  </a:outerShdw>
                </a:effectLst>
                <a:latin typeface="Book Antiqua"/>
              </a:rPr>
              <a:t>М.И. Самсонов. В боях за Отчизну. 1987</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circle(out)">
                                      <p:cBhvr>
                                        <p:cTn id="7" dur="1000"/>
                                        <p:tgtEl>
                                          <p:spTgt spid="16388"/>
                                        </p:tgtEl>
                                      </p:cBhvr>
                                    </p:animEffect>
                                  </p:childTnLst>
                                </p:cTn>
                              </p:par>
                              <p:par>
                                <p:cTn id="8" presetID="7" presetClass="entr" presetSubtype="8" fill="hold" grpId="0" nodeType="withEffect">
                                  <p:stCondLst>
                                    <p:cond delay="0"/>
                                  </p:stCondLst>
                                  <p:childTnLst>
                                    <p:set>
                                      <p:cBhvr>
                                        <p:cTn id="9" dur="1" fill="hold">
                                          <p:stCondLst>
                                            <p:cond delay="0"/>
                                          </p:stCondLst>
                                        </p:cTn>
                                        <p:tgtEl>
                                          <p:spTgt spid="16389"/>
                                        </p:tgtEl>
                                        <p:attrNameLst>
                                          <p:attrName>style.visibility</p:attrName>
                                        </p:attrNameLst>
                                      </p:cBhvr>
                                      <p:to>
                                        <p:strVal val="visible"/>
                                      </p:to>
                                    </p:set>
                                    <p:anim calcmode="lin" valueType="num">
                                      <p:cBhvr additive="base">
                                        <p:cTn id="10" dur="1000" fill="hold"/>
                                        <p:tgtEl>
                                          <p:spTgt spid="16389"/>
                                        </p:tgtEl>
                                        <p:attrNameLst>
                                          <p:attrName>ppt_x</p:attrName>
                                        </p:attrNameLst>
                                      </p:cBhvr>
                                      <p:tavLst>
                                        <p:tav tm="0">
                                          <p:val>
                                            <p:strVal val="0-#ppt_w/2"/>
                                          </p:val>
                                        </p:tav>
                                        <p:tav tm="100000">
                                          <p:val>
                                            <p:strVal val="#ppt_x"/>
                                          </p:val>
                                        </p:tav>
                                      </p:tavLst>
                                    </p:anim>
                                    <p:anim calcmode="lin" valueType="num">
                                      <p:cBhvr additive="base">
                                        <p:cTn id="11" dur="1000" fill="hold"/>
                                        <p:tgtEl>
                                          <p:spTgt spid="163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06F4881-2995-4D04-9B9F-DB79B40EBD47}" type="slidenum">
              <a:rPr lang="ru-RU" smtClean="0"/>
              <a:pPr eaLnBrk="1" hangingPunct="1"/>
              <a:t>22</a:t>
            </a:fld>
            <a:endParaRPr lang="ru-RU" smtClean="0"/>
          </a:p>
        </p:txBody>
      </p:sp>
      <p:sp>
        <p:nvSpPr>
          <p:cNvPr id="25603" name="Rectangle 2"/>
          <p:cNvSpPr>
            <a:spLocks noGrp="1" noChangeArrowheads="1"/>
          </p:cNvSpPr>
          <p:nvPr>
            <p:ph type="title"/>
          </p:nvPr>
        </p:nvSpPr>
        <p:spPr/>
        <p:txBody>
          <a:bodyPr/>
          <a:lstStyle/>
          <a:p>
            <a:pPr eaLnBrk="1" hangingPunct="1"/>
            <a:endParaRPr lang="ru-RU" smtClean="0"/>
          </a:p>
        </p:txBody>
      </p:sp>
      <p:sp>
        <p:nvSpPr>
          <p:cNvPr id="25604" name="Rectangle 3"/>
          <p:cNvSpPr>
            <a:spLocks noGrp="1" noChangeArrowheads="1"/>
          </p:cNvSpPr>
          <p:nvPr>
            <p:ph type="body" idx="1"/>
          </p:nvPr>
        </p:nvSpPr>
        <p:spPr>
          <a:xfrm>
            <a:off x="457200" y="333375"/>
            <a:ext cx="8229600" cy="5792788"/>
          </a:xfrm>
        </p:spPr>
        <p:txBody>
          <a:bodyPr/>
          <a:lstStyle/>
          <a:p>
            <a:pPr marL="609600" indent="-609600" eaLnBrk="1" hangingPunct="1">
              <a:lnSpc>
                <a:spcPct val="80000"/>
              </a:lnSpc>
              <a:buFontTx/>
              <a:buAutoNum type="arabicPeriod" startAt="4"/>
            </a:pPr>
            <a:r>
              <a:rPr lang="ru-RU" b="1" smtClean="0">
                <a:latin typeface="Times New Roman" pitchFamily="18" charset="0"/>
              </a:rPr>
              <a:t>Расцветает утро голубое,</a:t>
            </a:r>
          </a:p>
          <a:p>
            <a:pPr marL="609600" indent="-609600" eaLnBrk="1" hangingPunct="1">
              <a:lnSpc>
                <a:spcPct val="80000"/>
              </a:lnSpc>
              <a:buFontTx/>
              <a:buNone/>
            </a:pPr>
            <a:r>
              <a:rPr lang="ru-RU" b="1" smtClean="0">
                <a:latin typeface="Times New Roman" pitchFamily="18" charset="0"/>
              </a:rPr>
              <a:t>       Под окошком шелестит трава,</a:t>
            </a:r>
          </a:p>
          <a:p>
            <a:pPr marL="609600" indent="-609600" eaLnBrk="1" hangingPunct="1">
              <a:lnSpc>
                <a:spcPct val="80000"/>
              </a:lnSpc>
              <a:buFontTx/>
              <a:buNone/>
            </a:pPr>
            <a:r>
              <a:rPr lang="ru-RU" b="1" smtClean="0">
                <a:latin typeface="Times New Roman" pitchFamily="18" charset="0"/>
              </a:rPr>
              <a:t>       И поёт боец на поле боя</a:t>
            </a:r>
          </a:p>
          <a:p>
            <a:pPr marL="609600" indent="-609600" eaLnBrk="1" hangingPunct="1">
              <a:lnSpc>
                <a:spcPct val="80000"/>
              </a:lnSpc>
              <a:buFontTx/>
              <a:buNone/>
            </a:pPr>
            <a:r>
              <a:rPr lang="ru-RU" b="1" smtClean="0">
                <a:latin typeface="Times New Roman" pitchFamily="18" charset="0"/>
              </a:rPr>
              <a:t>       Про Катюшу новые слова</a:t>
            </a:r>
          </a:p>
          <a:p>
            <a:pPr marL="609600" indent="-609600" eaLnBrk="1" hangingPunct="1">
              <a:lnSpc>
                <a:spcPct val="80000"/>
              </a:lnSpc>
              <a:buFontTx/>
              <a:buNone/>
            </a:pPr>
            <a:r>
              <a:rPr lang="ru-RU" b="1" smtClean="0">
                <a:latin typeface="Times New Roman" pitchFamily="18" charset="0"/>
              </a:rPr>
              <a:t>           «Посмотри, Катюша дорогая,</a:t>
            </a:r>
          </a:p>
          <a:p>
            <a:pPr marL="609600" indent="-609600" eaLnBrk="1" hangingPunct="1">
              <a:lnSpc>
                <a:spcPct val="80000"/>
              </a:lnSpc>
              <a:buFontTx/>
              <a:buNone/>
            </a:pPr>
            <a:r>
              <a:rPr lang="ru-RU" b="1" smtClean="0">
                <a:latin typeface="Times New Roman" pitchFamily="18" charset="0"/>
              </a:rPr>
              <a:t>             Как по гадам бьет мой пулемет,</a:t>
            </a:r>
          </a:p>
          <a:p>
            <a:pPr marL="609600" indent="-609600" eaLnBrk="1" hangingPunct="1">
              <a:lnSpc>
                <a:spcPct val="80000"/>
              </a:lnSpc>
              <a:buFontTx/>
              <a:buNone/>
            </a:pPr>
            <a:r>
              <a:rPr lang="ru-RU" b="1" smtClean="0">
                <a:latin typeface="Times New Roman" pitchFamily="18" charset="0"/>
              </a:rPr>
              <a:t>             Я страну свою оберегаю</a:t>
            </a:r>
          </a:p>
          <a:p>
            <a:pPr marL="609600" indent="-609600" eaLnBrk="1" hangingPunct="1">
              <a:lnSpc>
                <a:spcPct val="80000"/>
              </a:lnSpc>
              <a:buFontTx/>
              <a:buNone/>
            </a:pPr>
            <a:r>
              <a:rPr lang="ru-RU" b="1" smtClean="0">
                <a:latin typeface="Times New Roman" pitchFamily="18" charset="0"/>
              </a:rPr>
              <a:t>             И фашист костей не соберет.</a:t>
            </a:r>
          </a:p>
          <a:p>
            <a:pPr marL="609600" indent="-609600" eaLnBrk="1" hangingPunct="1">
              <a:lnSpc>
                <a:spcPct val="80000"/>
              </a:lnSpc>
              <a:buFontTx/>
              <a:buNone/>
            </a:pPr>
            <a:r>
              <a:rPr lang="ru-RU" b="1" smtClean="0">
                <a:latin typeface="Times New Roman" pitchFamily="18" charset="0"/>
              </a:rPr>
              <a:t>        Ты звала орлом меня недаром, </a:t>
            </a:r>
          </a:p>
          <a:p>
            <a:pPr marL="609600" indent="-609600" eaLnBrk="1" hangingPunct="1">
              <a:lnSpc>
                <a:spcPct val="80000"/>
              </a:lnSpc>
              <a:buFontTx/>
              <a:buNone/>
            </a:pPr>
            <a:r>
              <a:rPr lang="ru-RU" b="1" smtClean="0">
                <a:latin typeface="Times New Roman" pitchFamily="18" charset="0"/>
              </a:rPr>
              <a:t>        Ты писала письма мне не зря:</a:t>
            </a:r>
          </a:p>
          <a:p>
            <a:pPr marL="609600" indent="-609600" eaLnBrk="1" hangingPunct="1">
              <a:lnSpc>
                <a:spcPct val="80000"/>
              </a:lnSpc>
              <a:buFontTx/>
              <a:buNone/>
            </a:pPr>
            <a:r>
              <a:rPr lang="ru-RU" b="1" smtClean="0">
                <a:latin typeface="Times New Roman" pitchFamily="18" charset="0"/>
              </a:rPr>
              <a:t>        Беспощадным сталинским ударом</a:t>
            </a:r>
          </a:p>
          <a:p>
            <a:pPr marL="609600" indent="-609600" eaLnBrk="1" hangingPunct="1">
              <a:lnSpc>
                <a:spcPct val="80000"/>
              </a:lnSpc>
              <a:buFontTx/>
              <a:buNone/>
            </a:pPr>
            <a:r>
              <a:rPr lang="ru-RU" b="1" smtClean="0">
                <a:latin typeface="Times New Roman" pitchFamily="18" charset="0"/>
              </a:rPr>
              <a:t>        Бьет врага дивизия моя».</a:t>
            </a:r>
          </a:p>
          <a:p>
            <a:pPr marL="609600" indent="-609600" eaLnBrk="1" hangingPunct="1">
              <a:lnSpc>
                <a:spcPct val="80000"/>
              </a:lnSpc>
              <a:buFontTx/>
              <a:buNone/>
            </a:pPr>
            <a:r>
              <a:rPr lang="ru-RU" b="1" smtClean="0">
                <a:latin typeface="Times New Roman" pitchFamily="18" charset="0"/>
              </a:rPr>
              <a:t>  </a:t>
            </a:r>
          </a:p>
          <a:p>
            <a:pPr marL="609600" indent="-609600" eaLnBrk="1" hangingPunct="1">
              <a:lnSpc>
                <a:spcPct val="80000"/>
              </a:lnSpc>
              <a:buFontTx/>
              <a:buNone/>
            </a:pPr>
            <a:endParaRPr lang="ru-RU" b="1" smtClean="0">
              <a:latin typeface="Times New Roman" pitchFamily="18" charset="0"/>
            </a:endParaRPr>
          </a:p>
        </p:txBody>
      </p:sp>
    </p:spTree>
  </p:cSld>
  <p:clrMapOvr>
    <a:masterClrMapping/>
  </p:clrMapOvr>
  <p:transition spd="med">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DA9F86B-FA34-4D3A-A3A1-31A383B84B07}" type="slidenum">
              <a:rPr lang="ru-RU" smtClean="0"/>
              <a:pPr eaLnBrk="1" hangingPunct="1"/>
              <a:t>23</a:t>
            </a:fld>
            <a:endParaRPr lang="ru-RU" smtClean="0"/>
          </a:p>
        </p:txBody>
      </p:sp>
      <p:sp>
        <p:nvSpPr>
          <p:cNvPr id="26627" name="Rectangle 4"/>
          <p:cNvSpPr>
            <a:spLocks noGrp="1" noChangeArrowheads="1"/>
          </p:cNvSpPr>
          <p:nvPr>
            <p:ph type="title"/>
          </p:nvPr>
        </p:nvSpPr>
        <p:spPr/>
        <p:txBody>
          <a:bodyPr/>
          <a:lstStyle/>
          <a:p>
            <a:pPr eaLnBrk="1" hangingPunct="1"/>
            <a:endParaRPr lang="ru-RU" smtClean="0"/>
          </a:p>
        </p:txBody>
      </p:sp>
      <p:pic>
        <p:nvPicPr>
          <p:cNvPr id="18439" name="Picture 7" descr="9 00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50825" y="188913"/>
            <a:ext cx="4752975" cy="3529012"/>
          </a:xfrm>
        </p:spPr>
      </p:pic>
      <p:pic>
        <p:nvPicPr>
          <p:cNvPr id="18440" name="Picture 8" descr="9 015"/>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3492500" y="2420938"/>
            <a:ext cx="5651500" cy="3887787"/>
          </a:xfrm>
        </p:spPr>
      </p:pic>
      <p:sp>
        <p:nvSpPr>
          <p:cNvPr id="18441" name="WordArt 9"/>
          <p:cNvSpPr>
            <a:spLocks noChangeArrowheads="1" noChangeShapeType="1" noTextEdit="1"/>
          </p:cNvSpPr>
          <p:nvPr/>
        </p:nvSpPr>
        <p:spPr bwMode="auto">
          <a:xfrm>
            <a:off x="179388" y="3860800"/>
            <a:ext cx="2952750" cy="609600"/>
          </a:xfrm>
          <a:prstGeom prst="rect">
            <a:avLst/>
          </a:prstGeom>
        </p:spPr>
        <p:txBody>
          <a:bodyPr wrap="none" fromWordArt="1">
            <a:prstTxWarp prst="textPlain">
              <a:avLst>
                <a:gd name="adj" fmla="val 50000"/>
              </a:avLst>
            </a:prstTxWarp>
          </a:bodyPr>
          <a:lstStyle/>
          <a:p>
            <a:pPr algn="ctr"/>
            <a:r>
              <a:rPr lang="ru-RU" sz="2000" b="1" i="1" kern="10">
                <a:ln w="9525">
                  <a:solidFill>
                    <a:schemeClr val="tx1"/>
                  </a:solidFill>
                  <a:round/>
                  <a:headEnd/>
                  <a:tailEnd/>
                </a:ln>
                <a:effectLst>
                  <a:outerShdw dist="35921" dir="2700000" algn="ctr" rotWithShape="0">
                    <a:srgbClr val="808080">
                      <a:alpha val="79999"/>
                    </a:srgbClr>
                  </a:outerShdw>
                </a:effectLst>
                <a:latin typeface="Book Antiqua"/>
              </a:rPr>
              <a:t>Г. Марченко. </a:t>
            </a:r>
          </a:p>
          <a:p>
            <a:pPr algn="ctr"/>
            <a:r>
              <a:rPr lang="ru-RU" sz="2000" b="1" i="1" kern="10">
                <a:ln w="9525">
                  <a:solidFill>
                    <a:schemeClr val="tx1"/>
                  </a:solidFill>
                  <a:round/>
                  <a:headEnd/>
                  <a:tailEnd/>
                </a:ln>
                <a:effectLst>
                  <a:outerShdw dist="35921" dir="2700000" algn="ctr" rotWithShape="0">
                    <a:srgbClr val="808080">
                      <a:alpha val="79999"/>
                    </a:srgbClr>
                  </a:outerShdw>
                </a:effectLst>
                <a:latin typeface="Book Antiqua"/>
              </a:rPr>
              <a:t>На окраине Сталинграда.</a:t>
            </a:r>
          </a:p>
        </p:txBody>
      </p:sp>
      <p:sp>
        <p:nvSpPr>
          <p:cNvPr id="18442" name="WordArt 10"/>
          <p:cNvSpPr>
            <a:spLocks noChangeArrowheads="1" noChangeShapeType="1" noTextEdit="1"/>
          </p:cNvSpPr>
          <p:nvPr/>
        </p:nvSpPr>
        <p:spPr bwMode="auto">
          <a:xfrm>
            <a:off x="4716463" y="6248400"/>
            <a:ext cx="3067050" cy="6096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В. Пантелеев. </a:t>
            </a:r>
          </a:p>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На новые позиции. 1984</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withEffect">
                                  <p:stCondLst>
                                    <p:cond delay="0"/>
                                  </p:stCondLst>
                                  <p:childTnLst>
                                    <p:set>
                                      <p:cBhvr>
                                        <p:cTn id="6" dur="1" fill="hold">
                                          <p:stCondLst>
                                            <p:cond delay="0"/>
                                          </p:stCondLst>
                                        </p:cTn>
                                        <p:tgtEl>
                                          <p:spTgt spid="18439"/>
                                        </p:tgtEl>
                                        <p:attrNameLst>
                                          <p:attrName>style.visibility</p:attrName>
                                        </p:attrNameLst>
                                      </p:cBhvr>
                                      <p:to>
                                        <p:strVal val="visible"/>
                                      </p:to>
                                    </p:set>
                                    <p:anim calcmode="lin" valueType="num">
                                      <p:cBhvr additive="base">
                                        <p:cTn id="7" dur="500" fill="hold"/>
                                        <p:tgtEl>
                                          <p:spTgt spid="18439"/>
                                        </p:tgtEl>
                                        <p:attrNameLst>
                                          <p:attrName>ppt_x</p:attrName>
                                        </p:attrNameLst>
                                      </p:cBhvr>
                                      <p:tavLst>
                                        <p:tav tm="0">
                                          <p:val>
                                            <p:strVal val="0-#ppt_w/2"/>
                                          </p:val>
                                        </p:tav>
                                        <p:tav tm="100000">
                                          <p:val>
                                            <p:strVal val="#ppt_x"/>
                                          </p:val>
                                        </p:tav>
                                      </p:tavLst>
                                    </p:anim>
                                    <p:anim calcmode="lin" valueType="num">
                                      <p:cBhvr additive="base">
                                        <p:cTn id="8" dur="500" fill="hold"/>
                                        <p:tgtEl>
                                          <p:spTgt spid="18439"/>
                                        </p:tgtEl>
                                        <p:attrNameLst>
                                          <p:attrName>ppt_y</p:attrName>
                                        </p:attrNameLst>
                                      </p:cBhvr>
                                      <p:tavLst>
                                        <p:tav tm="0">
                                          <p:val>
                                            <p:strVal val="#ppt_y"/>
                                          </p:val>
                                        </p:tav>
                                        <p:tav tm="100000">
                                          <p:val>
                                            <p:strVal val="#ppt_y"/>
                                          </p:val>
                                        </p:tav>
                                      </p:tavLst>
                                    </p:anim>
                                  </p:childTnLst>
                                </p:cTn>
                              </p:par>
                              <p:par>
                                <p:cTn id="9" presetID="53" presetClass="entr" presetSubtype="0" fill="hold" grpId="0" nodeType="withEffect">
                                  <p:stCondLst>
                                    <p:cond delay="0"/>
                                  </p:stCondLst>
                                  <p:childTnLst>
                                    <p:set>
                                      <p:cBhvr>
                                        <p:cTn id="10" dur="1" fill="hold">
                                          <p:stCondLst>
                                            <p:cond delay="0"/>
                                          </p:stCondLst>
                                        </p:cTn>
                                        <p:tgtEl>
                                          <p:spTgt spid="18441"/>
                                        </p:tgtEl>
                                        <p:attrNameLst>
                                          <p:attrName>style.visibility</p:attrName>
                                        </p:attrNameLst>
                                      </p:cBhvr>
                                      <p:to>
                                        <p:strVal val="visible"/>
                                      </p:to>
                                    </p:set>
                                    <p:anim calcmode="lin" valueType="num">
                                      <p:cBhvr>
                                        <p:cTn id="11" dur="500" fill="hold"/>
                                        <p:tgtEl>
                                          <p:spTgt spid="18441"/>
                                        </p:tgtEl>
                                        <p:attrNameLst>
                                          <p:attrName>ppt_w</p:attrName>
                                        </p:attrNameLst>
                                      </p:cBhvr>
                                      <p:tavLst>
                                        <p:tav tm="0">
                                          <p:val>
                                            <p:fltVal val="0"/>
                                          </p:val>
                                        </p:tav>
                                        <p:tav tm="100000">
                                          <p:val>
                                            <p:strVal val="#ppt_w"/>
                                          </p:val>
                                        </p:tav>
                                      </p:tavLst>
                                    </p:anim>
                                    <p:anim calcmode="lin" valueType="num">
                                      <p:cBhvr>
                                        <p:cTn id="12" dur="500" fill="hold"/>
                                        <p:tgtEl>
                                          <p:spTgt spid="18441"/>
                                        </p:tgtEl>
                                        <p:attrNameLst>
                                          <p:attrName>ppt_h</p:attrName>
                                        </p:attrNameLst>
                                      </p:cBhvr>
                                      <p:tavLst>
                                        <p:tav tm="0">
                                          <p:val>
                                            <p:fltVal val="0"/>
                                          </p:val>
                                        </p:tav>
                                        <p:tav tm="100000">
                                          <p:val>
                                            <p:strVal val="#ppt_h"/>
                                          </p:val>
                                        </p:tav>
                                      </p:tavLst>
                                    </p:anim>
                                    <p:animEffect transition="in" filter="fade">
                                      <p:cBhvr>
                                        <p:cTn id="13" dur="500"/>
                                        <p:tgtEl>
                                          <p:spTgt spid="18441"/>
                                        </p:tgtEl>
                                      </p:cBhvr>
                                    </p:animEffect>
                                  </p:childTnLst>
                                </p:cTn>
                              </p:par>
                            </p:childTnLst>
                          </p:cTn>
                        </p:par>
                        <p:par>
                          <p:cTn id="14" fill="hold" nodeType="afterGroup">
                            <p:stCondLst>
                              <p:cond delay="500"/>
                            </p:stCondLst>
                            <p:childTnLst>
                              <p:par>
                                <p:cTn id="15" presetID="7" presetClass="entr" presetSubtype="2" fill="hold" nodeType="afterEffect">
                                  <p:stCondLst>
                                    <p:cond delay="0"/>
                                  </p:stCondLst>
                                  <p:childTnLst>
                                    <p:set>
                                      <p:cBhvr>
                                        <p:cTn id="16" dur="1" fill="hold">
                                          <p:stCondLst>
                                            <p:cond delay="0"/>
                                          </p:stCondLst>
                                        </p:cTn>
                                        <p:tgtEl>
                                          <p:spTgt spid="18440"/>
                                        </p:tgtEl>
                                        <p:attrNameLst>
                                          <p:attrName>style.visibility</p:attrName>
                                        </p:attrNameLst>
                                      </p:cBhvr>
                                      <p:to>
                                        <p:strVal val="visible"/>
                                      </p:to>
                                    </p:set>
                                    <p:anim calcmode="lin" valueType="num">
                                      <p:cBhvr additive="base">
                                        <p:cTn id="17" dur="500" fill="hold"/>
                                        <p:tgtEl>
                                          <p:spTgt spid="18440"/>
                                        </p:tgtEl>
                                        <p:attrNameLst>
                                          <p:attrName>ppt_x</p:attrName>
                                        </p:attrNameLst>
                                      </p:cBhvr>
                                      <p:tavLst>
                                        <p:tav tm="0">
                                          <p:val>
                                            <p:strVal val="1+#ppt_w/2"/>
                                          </p:val>
                                        </p:tav>
                                        <p:tav tm="100000">
                                          <p:val>
                                            <p:strVal val="#ppt_x"/>
                                          </p:val>
                                        </p:tav>
                                      </p:tavLst>
                                    </p:anim>
                                    <p:anim calcmode="lin" valueType="num">
                                      <p:cBhvr additive="base">
                                        <p:cTn id="18" dur="500" fill="hold"/>
                                        <p:tgtEl>
                                          <p:spTgt spid="18440"/>
                                        </p:tgtEl>
                                        <p:attrNameLst>
                                          <p:attrName>ppt_y</p:attrName>
                                        </p:attrNameLst>
                                      </p:cBhvr>
                                      <p:tavLst>
                                        <p:tav tm="0">
                                          <p:val>
                                            <p:strVal val="#ppt_y"/>
                                          </p:val>
                                        </p:tav>
                                        <p:tav tm="100000">
                                          <p:val>
                                            <p:strVal val="#ppt_y"/>
                                          </p:val>
                                        </p:tav>
                                      </p:tavLst>
                                    </p:anim>
                                  </p:childTnLst>
                                </p:cTn>
                              </p:par>
                              <p:par>
                                <p:cTn id="19" presetID="53" presetClass="entr" presetSubtype="0" fill="hold" grpId="0" nodeType="withEffect">
                                  <p:stCondLst>
                                    <p:cond delay="0"/>
                                  </p:stCondLst>
                                  <p:childTnLst>
                                    <p:set>
                                      <p:cBhvr>
                                        <p:cTn id="20" dur="1" fill="hold">
                                          <p:stCondLst>
                                            <p:cond delay="0"/>
                                          </p:stCondLst>
                                        </p:cTn>
                                        <p:tgtEl>
                                          <p:spTgt spid="18442"/>
                                        </p:tgtEl>
                                        <p:attrNameLst>
                                          <p:attrName>style.visibility</p:attrName>
                                        </p:attrNameLst>
                                      </p:cBhvr>
                                      <p:to>
                                        <p:strVal val="visible"/>
                                      </p:to>
                                    </p:set>
                                    <p:anim calcmode="lin" valueType="num">
                                      <p:cBhvr>
                                        <p:cTn id="21" dur="500" fill="hold"/>
                                        <p:tgtEl>
                                          <p:spTgt spid="18442"/>
                                        </p:tgtEl>
                                        <p:attrNameLst>
                                          <p:attrName>ppt_w</p:attrName>
                                        </p:attrNameLst>
                                      </p:cBhvr>
                                      <p:tavLst>
                                        <p:tav tm="0">
                                          <p:val>
                                            <p:fltVal val="0"/>
                                          </p:val>
                                        </p:tav>
                                        <p:tav tm="100000">
                                          <p:val>
                                            <p:strVal val="#ppt_w"/>
                                          </p:val>
                                        </p:tav>
                                      </p:tavLst>
                                    </p:anim>
                                    <p:anim calcmode="lin" valueType="num">
                                      <p:cBhvr>
                                        <p:cTn id="22" dur="500" fill="hold"/>
                                        <p:tgtEl>
                                          <p:spTgt spid="18442"/>
                                        </p:tgtEl>
                                        <p:attrNameLst>
                                          <p:attrName>ppt_h</p:attrName>
                                        </p:attrNameLst>
                                      </p:cBhvr>
                                      <p:tavLst>
                                        <p:tav tm="0">
                                          <p:val>
                                            <p:fltVal val="0"/>
                                          </p:val>
                                        </p:tav>
                                        <p:tav tm="100000">
                                          <p:val>
                                            <p:strVal val="#ppt_h"/>
                                          </p:val>
                                        </p:tav>
                                      </p:tavLst>
                                    </p:anim>
                                    <p:animEffect transition="in" filter="fade">
                                      <p:cBhvr>
                                        <p:cTn id="23" dur="500"/>
                                        <p:tgtEl>
                                          <p:spTgt spid="18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animBg="1"/>
      <p:bldP spid="1844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B8ADC3-469A-400E-8B87-EEAB295B3D50}" type="slidenum">
              <a:rPr lang="ru-RU" smtClean="0"/>
              <a:pPr eaLnBrk="1" hangingPunct="1"/>
              <a:t>24</a:t>
            </a:fld>
            <a:endParaRPr lang="ru-RU" smtClean="0"/>
          </a:p>
        </p:txBody>
      </p:sp>
      <p:sp>
        <p:nvSpPr>
          <p:cNvPr id="88066" name="Rectangle 2"/>
          <p:cNvSpPr>
            <a:spLocks noGrp="1" noChangeArrowheads="1"/>
          </p:cNvSpPr>
          <p:nvPr>
            <p:ph type="title"/>
          </p:nvPr>
        </p:nvSpPr>
        <p:spPr/>
        <p:txBody>
          <a:bodyPr/>
          <a:lstStyle/>
          <a:p>
            <a:pPr marL="838200" indent="-838200" eaLnBrk="1" hangingPunct="1"/>
            <a:r>
              <a:rPr lang="ru-RU" sz="2400" b="1" i="1" smtClean="0">
                <a:solidFill>
                  <a:srgbClr val="FF3300"/>
                </a:solidFill>
              </a:rPr>
              <a:t>  </a:t>
            </a:r>
            <a:r>
              <a:rPr lang="en-US" sz="2400" b="1" i="1" smtClean="0">
                <a:solidFill>
                  <a:srgbClr val="FF3300"/>
                </a:solidFill>
              </a:rPr>
              <a:t>lll.</a:t>
            </a:r>
            <a:r>
              <a:rPr lang="ru-RU" sz="2400" b="1" i="1" smtClean="0">
                <a:solidFill>
                  <a:srgbClr val="FF3300"/>
                </a:solidFill>
              </a:rPr>
              <a:t>                 И жалею, и зову, и плачу,</a:t>
            </a:r>
            <a:br>
              <a:rPr lang="ru-RU" sz="2400" b="1" i="1" smtClean="0">
                <a:solidFill>
                  <a:srgbClr val="FF3300"/>
                </a:solidFill>
              </a:rPr>
            </a:br>
            <a:r>
              <a:rPr lang="ru-RU" sz="2400" b="1" i="1" smtClean="0">
                <a:solidFill>
                  <a:srgbClr val="FF3300"/>
                </a:solidFill>
              </a:rPr>
              <a:t>                           Не забыть мне милые черты…</a:t>
            </a:r>
          </a:p>
        </p:txBody>
      </p:sp>
      <p:sp>
        <p:nvSpPr>
          <p:cNvPr id="27652" name="Rectangle 3"/>
          <p:cNvSpPr>
            <a:spLocks noGrp="1" noChangeArrowheads="1"/>
          </p:cNvSpPr>
          <p:nvPr>
            <p:ph type="body" sz="half" idx="1"/>
          </p:nvPr>
        </p:nvSpPr>
        <p:spPr/>
        <p:txBody>
          <a:bodyPr/>
          <a:lstStyle/>
          <a:p>
            <a:pPr marL="609600" indent="-609600" eaLnBrk="1" hangingPunct="1">
              <a:lnSpc>
                <a:spcPct val="80000"/>
              </a:lnSpc>
              <a:buFontTx/>
              <a:buNone/>
            </a:pPr>
            <a:r>
              <a:rPr lang="en-US" sz="1600" smtClean="0"/>
              <a:t>1</a:t>
            </a:r>
            <a:r>
              <a:rPr lang="ru-RU" sz="1600" b="1" smtClean="0"/>
              <a:t>.  </a:t>
            </a:r>
            <a:r>
              <a:rPr lang="ru-RU" sz="1800" b="1" smtClean="0"/>
              <a:t>Прощались мы с ней у вагона,</a:t>
            </a:r>
          </a:p>
          <a:p>
            <a:pPr marL="609600" indent="-609600" eaLnBrk="1" hangingPunct="1">
              <a:lnSpc>
                <a:spcPct val="80000"/>
              </a:lnSpc>
              <a:buFontTx/>
              <a:buNone/>
            </a:pPr>
            <a:r>
              <a:rPr lang="ru-RU" sz="1800" b="1" smtClean="0"/>
              <a:t>     Я долго крепился, молчал.</a:t>
            </a:r>
          </a:p>
          <a:p>
            <a:pPr marL="609600" indent="-609600" eaLnBrk="1" hangingPunct="1">
              <a:lnSpc>
                <a:spcPct val="80000"/>
              </a:lnSpc>
              <a:buFontTx/>
              <a:buNone/>
            </a:pPr>
            <a:r>
              <a:rPr lang="ru-RU" sz="1800" b="1" smtClean="0"/>
              <a:t>     Последние матери стоны</a:t>
            </a:r>
          </a:p>
          <a:p>
            <a:pPr marL="609600" indent="-609600" eaLnBrk="1" hangingPunct="1">
              <a:lnSpc>
                <a:spcPct val="80000"/>
              </a:lnSpc>
              <a:buFontTx/>
              <a:buNone/>
            </a:pPr>
            <a:r>
              <a:rPr lang="ru-RU" sz="1800" b="1" smtClean="0"/>
              <a:t>     З а шумом колес не слыхал.</a:t>
            </a:r>
          </a:p>
          <a:p>
            <a:pPr marL="609600" indent="-609600" eaLnBrk="1" hangingPunct="1">
              <a:lnSpc>
                <a:spcPct val="80000"/>
              </a:lnSpc>
              <a:buFontTx/>
              <a:buNone/>
            </a:pPr>
            <a:r>
              <a:rPr lang="ru-RU" sz="1800" b="1" smtClean="0"/>
              <a:t>            Три года я бился с врагами,</a:t>
            </a:r>
          </a:p>
          <a:p>
            <a:pPr marL="609600" indent="-609600" eaLnBrk="1" hangingPunct="1">
              <a:lnSpc>
                <a:spcPct val="80000"/>
              </a:lnSpc>
              <a:buFontTx/>
              <a:buNone/>
            </a:pPr>
            <a:r>
              <a:rPr lang="ru-RU" sz="1800" b="1" smtClean="0"/>
              <a:t>            Теперь я у всех на виду.</a:t>
            </a:r>
          </a:p>
          <a:p>
            <a:pPr marL="609600" indent="-609600" eaLnBrk="1" hangingPunct="1">
              <a:lnSpc>
                <a:spcPct val="80000"/>
              </a:lnSpc>
              <a:buFontTx/>
              <a:buNone/>
            </a:pPr>
            <a:r>
              <a:rPr lang="ru-RU" sz="1800" b="1" smtClean="0"/>
              <a:t>            И с орденом красное знамя</a:t>
            </a:r>
          </a:p>
          <a:p>
            <a:pPr marL="609600" indent="-609600" eaLnBrk="1" hangingPunct="1">
              <a:lnSpc>
                <a:spcPct val="80000"/>
              </a:lnSpc>
              <a:buFontTx/>
              <a:buNone/>
            </a:pPr>
            <a:r>
              <a:rPr lang="ru-RU" sz="1800" b="1" smtClean="0"/>
              <a:t>            В родную деревню иду.</a:t>
            </a:r>
          </a:p>
          <a:p>
            <a:pPr marL="609600" indent="-609600" eaLnBrk="1" hangingPunct="1">
              <a:lnSpc>
                <a:spcPct val="80000"/>
              </a:lnSpc>
              <a:buFontTx/>
              <a:buNone/>
            </a:pPr>
            <a:r>
              <a:rPr lang="ru-RU" sz="1800" b="1" smtClean="0"/>
              <a:t>     А вот и знакомая хатка,</a:t>
            </a:r>
          </a:p>
          <a:p>
            <a:pPr marL="609600" indent="-609600" eaLnBrk="1" hangingPunct="1">
              <a:lnSpc>
                <a:spcPct val="80000"/>
              </a:lnSpc>
              <a:buFontTx/>
              <a:buNone/>
            </a:pPr>
            <a:r>
              <a:rPr lang="ru-RU" sz="1800" b="1" smtClean="0"/>
              <a:t>     Родная коровка мычит.</a:t>
            </a:r>
          </a:p>
          <a:p>
            <a:pPr marL="609600" indent="-609600" eaLnBrk="1" hangingPunct="1">
              <a:lnSpc>
                <a:spcPct val="80000"/>
              </a:lnSpc>
              <a:buFontTx/>
              <a:buNone/>
            </a:pPr>
            <a:r>
              <a:rPr lang="ru-RU" sz="1800" b="1" smtClean="0"/>
              <a:t>     В горелку играют ребята,</a:t>
            </a:r>
          </a:p>
          <a:p>
            <a:pPr marL="609600" indent="-609600" eaLnBrk="1" hangingPunct="1">
              <a:lnSpc>
                <a:spcPct val="80000"/>
              </a:lnSpc>
              <a:buFontTx/>
              <a:buNone/>
            </a:pPr>
            <a:r>
              <a:rPr lang="ru-RU" sz="1800" b="1" smtClean="0"/>
              <a:t>     И мать  у калитки стоит.</a:t>
            </a:r>
          </a:p>
          <a:p>
            <a:pPr marL="609600" indent="-609600" eaLnBrk="1" hangingPunct="1">
              <a:lnSpc>
                <a:spcPct val="80000"/>
              </a:lnSpc>
              <a:buFontTx/>
              <a:buNone/>
            </a:pPr>
            <a:r>
              <a:rPr lang="ru-RU" sz="1800" b="1" smtClean="0"/>
              <a:t>          </a:t>
            </a:r>
          </a:p>
        </p:txBody>
      </p:sp>
      <p:sp>
        <p:nvSpPr>
          <p:cNvPr id="27653" name="Rectangle 4"/>
          <p:cNvSpPr>
            <a:spLocks noGrp="1" noChangeArrowheads="1"/>
          </p:cNvSpPr>
          <p:nvPr>
            <p:ph type="body" sz="half" idx="2"/>
          </p:nvPr>
        </p:nvSpPr>
        <p:spPr/>
        <p:txBody>
          <a:bodyPr/>
          <a:lstStyle/>
          <a:p>
            <a:pPr eaLnBrk="1" hangingPunct="1">
              <a:lnSpc>
                <a:spcPct val="80000"/>
              </a:lnSpc>
              <a:buFontTx/>
              <a:buNone/>
            </a:pPr>
            <a:r>
              <a:rPr lang="ru-RU" sz="1600" smtClean="0"/>
              <a:t>     </a:t>
            </a:r>
            <a:r>
              <a:rPr lang="ru-RU" sz="1800" b="1" smtClean="0"/>
              <a:t>Я бросился с криком к родимой,      Упал к ней на грудь головой.</a:t>
            </a:r>
          </a:p>
          <a:p>
            <a:pPr eaLnBrk="1" hangingPunct="1">
              <a:lnSpc>
                <a:spcPct val="80000"/>
              </a:lnSpc>
              <a:buFontTx/>
              <a:buNone/>
            </a:pPr>
            <a:r>
              <a:rPr lang="ru-RU" sz="1800" b="1" smtClean="0"/>
              <a:t>     -  Вернулся мой сынка родимый,               Вернулся мой сынка домой.</a:t>
            </a:r>
          </a:p>
          <a:p>
            <a:pPr eaLnBrk="1" hangingPunct="1">
              <a:lnSpc>
                <a:spcPct val="80000"/>
              </a:lnSpc>
              <a:buFontTx/>
              <a:buNone/>
            </a:pPr>
            <a:r>
              <a:rPr lang="ru-RU" sz="1800" b="1" smtClean="0"/>
              <a:t>          И вдруг от меня отшатнулась,</a:t>
            </a:r>
          </a:p>
          <a:p>
            <a:pPr eaLnBrk="1" hangingPunct="1">
              <a:lnSpc>
                <a:spcPct val="80000"/>
              </a:lnSpc>
              <a:buFontTx/>
              <a:buNone/>
            </a:pPr>
            <a:r>
              <a:rPr lang="ru-RU" sz="1800" b="1" smtClean="0"/>
              <a:t>          Лицо побледнело слегка.</a:t>
            </a:r>
          </a:p>
          <a:p>
            <a:pPr eaLnBrk="1" hangingPunct="1">
              <a:lnSpc>
                <a:spcPct val="80000"/>
              </a:lnSpc>
              <a:buFontTx/>
              <a:buNone/>
            </a:pPr>
            <a:r>
              <a:rPr lang="ru-RU" sz="1800" b="1" smtClean="0"/>
              <a:t>          И ласково тихо спросила:</a:t>
            </a:r>
          </a:p>
          <a:p>
            <a:pPr eaLnBrk="1" hangingPunct="1">
              <a:lnSpc>
                <a:spcPct val="80000"/>
              </a:lnSpc>
              <a:buFontTx/>
              <a:buNone/>
            </a:pPr>
            <a:r>
              <a:rPr lang="ru-RU" sz="1800" b="1" smtClean="0"/>
              <a:t>      -  А где же, сыночек, рука?</a:t>
            </a:r>
          </a:p>
          <a:p>
            <a:pPr eaLnBrk="1" hangingPunct="1">
              <a:lnSpc>
                <a:spcPct val="80000"/>
              </a:lnSpc>
              <a:buFontTx/>
              <a:buNone/>
            </a:pPr>
            <a:r>
              <a:rPr lang="ru-RU" sz="1800" b="1" smtClean="0"/>
              <a:t>      -Ах милая добрая мама,</a:t>
            </a:r>
          </a:p>
          <a:p>
            <a:pPr eaLnBrk="1" hangingPunct="1">
              <a:lnSpc>
                <a:spcPct val="80000"/>
              </a:lnSpc>
              <a:buFontTx/>
              <a:buNone/>
            </a:pPr>
            <a:r>
              <a:rPr lang="ru-RU" sz="1800" b="1" smtClean="0"/>
              <a:t>       Геройски терпел я в огне</a:t>
            </a:r>
          </a:p>
          <a:p>
            <a:pPr eaLnBrk="1" hangingPunct="1">
              <a:lnSpc>
                <a:spcPct val="80000"/>
              </a:lnSpc>
              <a:buFontTx/>
              <a:buNone/>
            </a:pPr>
            <a:r>
              <a:rPr lang="ru-RU" sz="1800" b="1" smtClean="0"/>
              <a:t>       И верную правую руку</a:t>
            </a:r>
          </a:p>
          <a:p>
            <a:pPr eaLnBrk="1" hangingPunct="1">
              <a:lnSpc>
                <a:spcPct val="80000"/>
              </a:lnSpc>
              <a:buFontTx/>
              <a:buNone/>
            </a:pPr>
            <a:r>
              <a:rPr lang="ru-RU" sz="1800" b="1" smtClean="0"/>
              <a:t>       В бою потерял на войне.</a:t>
            </a:r>
          </a:p>
          <a:p>
            <a:pPr eaLnBrk="1" hangingPunct="1">
              <a:lnSpc>
                <a:spcPct val="80000"/>
              </a:lnSpc>
            </a:pPr>
            <a:endParaRPr lang="ru-RU" sz="1800" b="1" smtClean="0"/>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wipe(up)">
                                      <p:cBhvr>
                                        <p:cTn id="7" dur="5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67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845D503-F615-449D-A2D7-221B5543680E}" type="slidenum">
              <a:rPr lang="ru-RU" smtClean="0"/>
              <a:pPr eaLnBrk="1" hangingPunct="1"/>
              <a:t>25</a:t>
            </a:fld>
            <a:endParaRPr lang="ru-RU" smtClean="0"/>
          </a:p>
        </p:txBody>
      </p:sp>
      <p:sp>
        <p:nvSpPr>
          <p:cNvPr id="28675" name="Rectangle 2"/>
          <p:cNvSpPr>
            <a:spLocks noGrp="1" noChangeArrowheads="1"/>
          </p:cNvSpPr>
          <p:nvPr>
            <p:ph type="title"/>
          </p:nvPr>
        </p:nvSpPr>
        <p:spPr/>
        <p:txBody>
          <a:bodyPr/>
          <a:lstStyle/>
          <a:p>
            <a:pPr eaLnBrk="1" hangingPunct="1"/>
            <a:endParaRPr lang="ru-RU" smtClean="0"/>
          </a:p>
        </p:txBody>
      </p:sp>
      <p:sp>
        <p:nvSpPr>
          <p:cNvPr id="28676" name="Rectangle 3"/>
          <p:cNvSpPr>
            <a:spLocks noGrp="1" noChangeArrowheads="1"/>
          </p:cNvSpPr>
          <p:nvPr>
            <p:ph type="body" idx="1"/>
          </p:nvPr>
        </p:nvSpPr>
        <p:spPr/>
        <p:txBody>
          <a:bodyPr/>
          <a:lstStyle/>
          <a:p>
            <a:pPr eaLnBrk="1" hangingPunct="1"/>
            <a:endParaRPr lang="ru-RU" smtClean="0"/>
          </a:p>
        </p:txBody>
      </p:sp>
      <p:pic>
        <p:nvPicPr>
          <p:cNvPr id="92164" name="Picture 4" descr="9 017"/>
          <p:cNvPicPr>
            <a:picLocks noChangeAspect="1" noChangeArrowheads="1"/>
          </p:cNvPicPr>
          <p:nvPr/>
        </p:nvPicPr>
        <p:blipFill>
          <a:blip r:embed="rId3">
            <a:extLst>
              <a:ext uri="{28A0092B-C50C-407E-A947-70E740481C1C}">
                <a14:useLocalDpi xmlns:a14="http://schemas.microsoft.com/office/drawing/2010/main" val="0"/>
              </a:ext>
            </a:extLst>
          </a:blip>
          <a:srcRect l="3690" t="9784" r="5235" b="7014"/>
          <a:stretch>
            <a:fillRect/>
          </a:stretch>
        </p:blipFill>
        <p:spPr bwMode="auto">
          <a:xfrm>
            <a:off x="755650" y="333375"/>
            <a:ext cx="7669213"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WordArt 5"/>
          <p:cNvSpPr>
            <a:spLocks noChangeArrowheads="1" noChangeShapeType="1" noTextEdit="1"/>
          </p:cNvSpPr>
          <p:nvPr/>
        </p:nvSpPr>
        <p:spPr bwMode="auto">
          <a:xfrm>
            <a:off x="1042988" y="5805488"/>
            <a:ext cx="6867525" cy="523875"/>
          </a:xfrm>
          <a:prstGeom prst="rect">
            <a:avLst/>
          </a:prstGeom>
        </p:spPr>
        <p:txBody>
          <a:bodyPr wrap="none" fromWordArt="1">
            <a:prstTxWarp prst="textPlain">
              <a:avLst>
                <a:gd name="adj" fmla="val 50000"/>
              </a:avLst>
            </a:prstTxWarp>
          </a:bodyPr>
          <a:lstStyle/>
          <a:p>
            <a:pPr algn="ctr"/>
            <a:r>
              <a:rPr lang="ru-RU" sz="3600" b="1" i="1" kern="10">
                <a:ln w="9525">
                  <a:solidFill>
                    <a:srgbClr val="000000"/>
                  </a:solidFill>
                  <a:round/>
                  <a:headEnd/>
                  <a:tailEnd/>
                </a:ln>
                <a:solidFill>
                  <a:srgbClr val="FFFF00"/>
                </a:solidFill>
                <a:effectLst>
                  <a:outerShdw dist="35921" dir="2700000" algn="ctr" rotWithShape="0">
                    <a:srgbClr val="808080">
                      <a:alpha val="79999"/>
                    </a:srgbClr>
                  </a:outerShdw>
                </a:effectLst>
                <a:latin typeface="Arial"/>
                <a:cs typeface="Arial"/>
              </a:rPr>
              <a:t>А. Алексеев  Проводы  1941 г.</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checkerboard(across)">
                                      <p:cBhvr>
                                        <p:cTn id="7" dur="500"/>
                                        <p:tgtEl>
                                          <p:spTgt spid="92164"/>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92165"/>
                                        </p:tgtEl>
                                        <p:attrNameLst>
                                          <p:attrName>style.visibility</p:attrName>
                                        </p:attrNameLst>
                                      </p:cBhvr>
                                      <p:to>
                                        <p:strVal val="visible"/>
                                      </p:to>
                                    </p:set>
                                    <p:anim calcmode="lin" valueType="num">
                                      <p:cBhvr>
                                        <p:cTn id="10" dur="500" fill="hold"/>
                                        <p:tgtEl>
                                          <p:spTgt spid="92165"/>
                                        </p:tgtEl>
                                        <p:attrNameLst>
                                          <p:attrName>ppt_w</p:attrName>
                                        </p:attrNameLst>
                                      </p:cBhvr>
                                      <p:tavLst>
                                        <p:tav tm="0">
                                          <p:val>
                                            <p:fltVal val="0"/>
                                          </p:val>
                                        </p:tav>
                                        <p:tav tm="100000">
                                          <p:val>
                                            <p:strVal val="#ppt_w"/>
                                          </p:val>
                                        </p:tav>
                                      </p:tavLst>
                                    </p:anim>
                                    <p:anim calcmode="lin" valueType="num">
                                      <p:cBhvr>
                                        <p:cTn id="11" dur="500" fill="hold"/>
                                        <p:tgtEl>
                                          <p:spTgt spid="92165"/>
                                        </p:tgtEl>
                                        <p:attrNameLst>
                                          <p:attrName>ppt_h</p:attrName>
                                        </p:attrNameLst>
                                      </p:cBhvr>
                                      <p:tavLst>
                                        <p:tav tm="0">
                                          <p:val>
                                            <p:fltVal val="0"/>
                                          </p:val>
                                        </p:tav>
                                        <p:tav tm="100000">
                                          <p:val>
                                            <p:strVal val="#ppt_h"/>
                                          </p:val>
                                        </p:tav>
                                      </p:tavLst>
                                    </p:anim>
                                    <p:animEffect transition="in" filter="fade">
                                      <p:cBhvr>
                                        <p:cTn id="12" dur="500"/>
                                        <p:tgtEl>
                                          <p:spTgt spid="92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BB25B98-2F62-4675-B49D-9D2A260B58C8}" type="slidenum">
              <a:rPr lang="ru-RU" smtClean="0"/>
              <a:pPr eaLnBrk="1" hangingPunct="1"/>
              <a:t>26</a:t>
            </a:fld>
            <a:endParaRPr lang="ru-RU" smtClean="0"/>
          </a:p>
        </p:txBody>
      </p:sp>
      <p:sp>
        <p:nvSpPr>
          <p:cNvPr id="29699" name="Rectangle 4"/>
          <p:cNvSpPr>
            <a:spLocks noGrp="1" noChangeArrowheads="1"/>
          </p:cNvSpPr>
          <p:nvPr>
            <p:ph type="title"/>
          </p:nvPr>
        </p:nvSpPr>
        <p:spPr/>
        <p:txBody>
          <a:bodyPr/>
          <a:lstStyle/>
          <a:p>
            <a:pPr eaLnBrk="1" hangingPunct="1"/>
            <a:endParaRPr lang="ru-RU" smtClean="0"/>
          </a:p>
        </p:txBody>
      </p:sp>
      <p:sp>
        <p:nvSpPr>
          <p:cNvPr id="29700" name="Rectangle 5"/>
          <p:cNvSpPr>
            <a:spLocks noGrp="1" noChangeArrowheads="1"/>
          </p:cNvSpPr>
          <p:nvPr>
            <p:ph sz="half" idx="1"/>
          </p:nvPr>
        </p:nvSpPr>
        <p:spPr/>
        <p:txBody>
          <a:bodyPr/>
          <a:lstStyle/>
          <a:p>
            <a:pPr eaLnBrk="1" hangingPunct="1"/>
            <a:endParaRPr lang="ru-RU" smtClean="0"/>
          </a:p>
        </p:txBody>
      </p:sp>
      <p:sp>
        <p:nvSpPr>
          <p:cNvPr id="29701" name="Rectangle 3"/>
          <p:cNvSpPr>
            <a:spLocks noGrp="1" noChangeArrowheads="1"/>
          </p:cNvSpPr>
          <p:nvPr>
            <p:ph type="body" idx="4294967295"/>
          </p:nvPr>
        </p:nvSpPr>
        <p:spPr>
          <a:xfrm>
            <a:off x="0" y="333375"/>
            <a:ext cx="8229600" cy="5792788"/>
          </a:xfrm>
        </p:spPr>
        <p:txBody>
          <a:bodyPr/>
          <a:lstStyle/>
          <a:p>
            <a:pPr eaLnBrk="1" hangingPunct="1">
              <a:lnSpc>
                <a:spcPct val="80000"/>
              </a:lnSpc>
              <a:buFontTx/>
              <a:buNone/>
            </a:pPr>
            <a:r>
              <a:rPr lang="ru-RU" sz="2000" b="1" smtClean="0"/>
              <a:t>2. На границу на новую</a:t>
            </a:r>
          </a:p>
          <a:p>
            <a:pPr eaLnBrk="1" hangingPunct="1">
              <a:lnSpc>
                <a:spcPct val="80000"/>
              </a:lnSpc>
              <a:buFontTx/>
              <a:buNone/>
            </a:pPr>
            <a:r>
              <a:rPr lang="ru-RU" sz="2000" b="1" smtClean="0"/>
              <a:t>    Рано утром простилися,</a:t>
            </a:r>
          </a:p>
          <a:p>
            <a:pPr eaLnBrk="1" hangingPunct="1">
              <a:lnSpc>
                <a:spcPct val="80000"/>
              </a:lnSpc>
              <a:buFontTx/>
              <a:buNone/>
            </a:pPr>
            <a:r>
              <a:rPr lang="ru-RU" sz="2000" b="1" smtClean="0"/>
              <a:t>   И пока ты тропочке</a:t>
            </a:r>
          </a:p>
          <a:p>
            <a:pPr eaLnBrk="1" hangingPunct="1">
              <a:lnSpc>
                <a:spcPct val="80000"/>
              </a:lnSpc>
              <a:buFontTx/>
              <a:buNone/>
            </a:pPr>
            <a:r>
              <a:rPr lang="ru-RU" sz="2000" b="1" smtClean="0"/>
              <a:t>   Уходил от меня,</a:t>
            </a:r>
          </a:p>
          <a:p>
            <a:pPr eaLnBrk="1" hangingPunct="1">
              <a:lnSpc>
                <a:spcPct val="80000"/>
              </a:lnSpc>
              <a:buFontTx/>
              <a:buNone/>
            </a:pPr>
            <a:r>
              <a:rPr lang="ru-RU" sz="2000" b="1" smtClean="0"/>
              <a:t>   Все в окошко глядела я,</a:t>
            </a:r>
          </a:p>
          <a:p>
            <a:pPr eaLnBrk="1" hangingPunct="1">
              <a:lnSpc>
                <a:spcPct val="80000"/>
              </a:lnSpc>
              <a:buFontTx/>
              <a:buNone/>
            </a:pPr>
            <a:r>
              <a:rPr lang="ru-RU" sz="2000" b="1" smtClean="0"/>
              <a:t>   Вспоминая тебя.</a:t>
            </a:r>
          </a:p>
          <a:p>
            <a:pPr eaLnBrk="1" hangingPunct="1">
              <a:lnSpc>
                <a:spcPct val="80000"/>
              </a:lnSpc>
              <a:buFontTx/>
              <a:buNone/>
            </a:pPr>
            <a:r>
              <a:rPr lang="ru-RU" sz="2000" b="1" smtClean="0"/>
              <a:t>   С тобой ехала славная</a:t>
            </a:r>
          </a:p>
          <a:p>
            <a:pPr eaLnBrk="1" hangingPunct="1">
              <a:lnSpc>
                <a:spcPct val="80000"/>
              </a:lnSpc>
              <a:buFontTx/>
              <a:buNone/>
            </a:pPr>
            <a:r>
              <a:rPr lang="ru-RU" sz="2000" b="1" smtClean="0"/>
              <a:t>   Боевая семья.</a:t>
            </a:r>
          </a:p>
          <a:p>
            <a:pPr eaLnBrk="1" hangingPunct="1">
              <a:lnSpc>
                <a:spcPct val="80000"/>
              </a:lnSpc>
              <a:buFontTx/>
              <a:buNone/>
            </a:pPr>
            <a:r>
              <a:rPr lang="ru-RU" sz="2000" b="1" smtClean="0"/>
              <a:t>   Все смотрели вслед поезду,</a:t>
            </a:r>
          </a:p>
          <a:p>
            <a:pPr eaLnBrk="1" hangingPunct="1">
              <a:lnSpc>
                <a:spcPct val="80000"/>
              </a:lnSpc>
              <a:buFontTx/>
              <a:buNone/>
            </a:pPr>
            <a:r>
              <a:rPr lang="ru-RU" sz="2000" b="1" smtClean="0"/>
              <a:t>   Провожала и я.</a:t>
            </a:r>
          </a:p>
          <a:p>
            <a:pPr eaLnBrk="1" hangingPunct="1">
              <a:lnSpc>
                <a:spcPct val="80000"/>
              </a:lnSpc>
              <a:buFontTx/>
              <a:buNone/>
            </a:pPr>
            <a:r>
              <a:rPr lang="ru-RU" sz="2000" b="1" smtClean="0"/>
              <a:t>   Но забыть тебя милого</a:t>
            </a:r>
          </a:p>
          <a:p>
            <a:pPr eaLnBrk="1" hangingPunct="1">
              <a:lnSpc>
                <a:spcPct val="80000"/>
              </a:lnSpc>
              <a:buFontTx/>
              <a:buNone/>
            </a:pPr>
            <a:r>
              <a:rPr lang="ru-RU" sz="2000" b="1" smtClean="0"/>
              <a:t>   Не могу и сейчас,</a:t>
            </a:r>
          </a:p>
          <a:p>
            <a:pPr eaLnBrk="1" hangingPunct="1">
              <a:lnSpc>
                <a:spcPct val="80000"/>
              </a:lnSpc>
              <a:buFontTx/>
              <a:buNone/>
            </a:pPr>
            <a:r>
              <a:rPr lang="ru-RU" sz="2000" b="1" smtClean="0"/>
              <a:t>   По ночам, ненаглядный мой,</a:t>
            </a:r>
          </a:p>
          <a:p>
            <a:pPr eaLnBrk="1" hangingPunct="1">
              <a:lnSpc>
                <a:spcPct val="80000"/>
              </a:lnSpc>
              <a:buFontTx/>
              <a:buNone/>
            </a:pPr>
            <a:r>
              <a:rPr lang="ru-RU" sz="2000" b="1" smtClean="0"/>
              <a:t>   Не смыкаю я глаз.</a:t>
            </a:r>
          </a:p>
          <a:p>
            <a:pPr eaLnBrk="1" hangingPunct="1">
              <a:lnSpc>
                <a:spcPct val="80000"/>
              </a:lnSpc>
              <a:buFontTx/>
              <a:buNone/>
            </a:pPr>
            <a:r>
              <a:rPr lang="ru-RU" sz="2000" b="1" smtClean="0"/>
              <a:t>   И пишу тебе письма я,</a:t>
            </a:r>
          </a:p>
          <a:p>
            <a:pPr eaLnBrk="1" hangingPunct="1">
              <a:lnSpc>
                <a:spcPct val="80000"/>
              </a:lnSpc>
              <a:buFontTx/>
              <a:buNone/>
            </a:pPr>
            <a:r>
              <a:rPr lang="ru-RU" sz="2000" b="1" smtClean="0"/>
              <a:t>   Ожидая ответ,</a:t>
            </a:r>
          </a:p>
          <a:p>
            <a:pPr eaLnBrk="1" hangingPunct="1">
              <a:lnSpc>
                <a:spcPct val="80000"/>
              </a:lnSpc>
              <a:buFontTx/>
              <a:buNone/>
            </a:pPr>
            <a:r>
              <a:rPr lang="ru-RU" sz="2000" b="1" smtClean="0"/>
              <a:t>   Но ответа от милого</a:t>
            </a:r>
          </a:p>
          <a:p>
            <a:pPr eaLnBrk="1" hangingPunct="1">
              <a:lnSpc>
                <a:spcPct val="80000"/>
              </a:lnSpc>
              <a:buFontTx/>
              <a:buNone/>
            </a:pPr>
            <a:r>
              <a:rPr lang="ru-RU" sz="2000" b="1" smtClean="0"/>
              <a:t>   До сих еще нет.</a:t>
            </a:r>
          </a:p>
          <a:p>
            <a:pPr eaLnBrk="1" hangingPunct="1">
              <a:lnSpc>
                <a:spcPct val="80000"/>
              </a:lnSpc>
              <a:buFontTx/>
              <a:buNone/>
            </a:pPr>
            <a:endParaRPr lang="ru-RU" sz="2000" b="1" smtClean="0"/>
          </a:p>
        </p:txBody>
      </p:sp>
      <p:pic>
        <p:nvPicPr>
          <p:cNvPr id="93191" name="Picture 7" descr="9 013"/>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924300" y="836613"/>
            <a:ext cx="4906963" cy="482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192" name="WordArt 8"/>
          <p:cNvSpPr>
            <a:spLocks noChangeArrowheads="1" noChangeShapeType="1" noTextEdit="1"/>
          </p:cNvSpPr>
          <p:nvPr/>
        </p:nvSpPr>
        <p:spPr bwMode="auto">
          <a:xfrm>
            <a:off x="4859338" y="5949950"/>
            <a:ext cx="3429000" cy="428625"/>
          </a:xfrm>
          <a:prstGeom prst="rect">
            <a:avLst/>
          </a:prstGeom>
        </p:spPr>
        <p:txBody>
          <a:bodyPr wrap="none" fromWordArt="1">
            <a:prstTxWarp prst="textPlain">
              <a:avLst>
                <a:gd name="adj" fmla="val 50000"/>
              </a:avLst>
            </a:prstTxWarp>
          </a:bodyPr>
          <a:lstStyle/>
          <a:p>
            <a:pPr algn="ctr"/>
            <a:r>
              <a:rPr lang="ru-RU" sz="2800" b="1" i="1" kern="10">
                <a:ln w="9525">
                  <a:solidFill>
                    <a:srgbClr val="000000"/>
                  </a:solidFill>
                  <a:round/>
                  <a:headEnd/>
                  <a:tailEnd/>
                </a:ln>
                <a:effectLst>
                  <a:outerShdw dist="35921" dir="2700000" algn="ctr" rotWithShape="0">
                    <a:srgbClr val="808080">
                      <a:alpha val="79999"/>
                    </a:srgbClr>
                  </a:outerShdw>
                </a:effectLst>
                <a:latin typeface="Book Antiqua"/>
              </a:rPr>
              <a:t>Г. Коржев. Проводы.</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nodeType="withEffect">
                                  <p:stCondLst>
                                    <p:cond delay="0"/>
                                  </p:stCondLst>
                                  <p:childTnLst>
                                    <p:set>
                                      <p:cBhvr>
                                        <p:cTn id="6" dur="1" fill="hold">
                                          <p:stCondLst>
                                            <p:cond delay="0"/>
                                          </p:stCondLst>
                                        </p:cTn>
                                        <p:tgtEl>
                                          <p:spTgt spid="93191"/>
                                        </p:tgtEl>
                                        <p:attrNameLst>
                                          <p:attrName>style.visibility</p:attrName>
                                        </p:attrNameLst>
                                      </p:cBhvr>
                                      <p:to>
                                        <p:strVal val="visible"/>
                                      </p:to>
                                    </p:set>
                                    <p:animEffect transition="in" filter="plus(in)">
                                      <p:cBhvr>
                                        <p:cTn id="7" dur="500"/>
                                        <p:tgtEl>
                                          <p:spTgt spid="9319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3192"/>
                                        </p:tgtEl>
                                        <p:attrNameLst>
                                          <p:attrName>style.visibility</p:attrName>
                                        </p:attrNameLst>
                                      </p:cBhvr>
                                      <p:to>
                                        <p:strVal val="visible"/>
                                      </p:to>
                                    </p:set>
                                    <p:animEffect transition="in" filter="checkerboard(across)">
                                      <p:cBhvr>
                                        <p:cTn id="10" dur="500"/>
                                        <p:tgtEl>
                                          <p:spTgt spid="93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D2F6D22-15A5-446B-BC21-C8623D87ABDB}" type="slidenum">
              <a:rPr lang="ru-RU" smtClean="0"/>
              <a:pPr eaLnBrk="1" hangingPunct="1"/>
              <a:t>27</a:t>
            </a:fld>
            <a:endParaRPr lang="ru-RU" smtClean="0"/>
          </a:p>
        </p:txBody>
      </p:sp>
      <p:pic>
        <p:nvPicPr>
          <p:cNvPr id="97287" name="Picture 7" descr="9 01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3442" t="2596" r="5635" b="4527"/>
          <a:stretch>
            <a:fillRect/>
          </a:stretch>
        </p:blipFill>
        <p:spPr>
          <a:xfrm>
            <a:off x="4051300" y="188913"/>
            <a:ext cx="4837113" cy="6480175"/>
          </a:xfrm>
        </p:spPr>
      </p:pic>
      <p:sp>
        <p:nvSpPr>
          <p:cNvPr id="30724" name="Rectangle 4"/>
          <p:cNvSpPr>
            <a:spLocks noGrp="1" noChangeArrowheads="1"/>
          </p:cNvSpPr>
          <p:nvPr>
            <p:ph type="title"/>
          </p:nvPr>
        </p:nvSpPr>
        <p:spPr/>
        <p:txBody>
          <a:bodyPr/>
          <a:lstStyle/>
          <a:p>
            <a:pPr eaLnBrk="1" hangingPunct="1"/>
            <a:endParaRPr lang="ru-RU" smtClean="0"/>
          </a:p>
        </p:txBody>
      </p:sp>
      <p:sp>
        <p:nvSpPr>
          <p:cNvPr id="30725" name="Rectangle 5"/>
          <p:cNvSpPr>
            <a:spLocks noGrp="1" noChangeArrowheads="1"/>
          </p:cNvSpPr>
          <p:nvPr>
            <p:ph sz="half" idx="1"/>
          </p:nvPr>
        </p:nvSpPr>
        <p:spPr/>
        <p:txBody>
          <a:bodyPr/>
          <a:lstStyle/>
          <a:p>
            <a:pPr eaLnBrk="1" hangingPunct="1"/>
            <a:endParaRPr lang="ru-RU" smtClean="0"/>
          </a:p>
        </p:txBody>
      </p:sp>
      <p:sp>
        <p:nvSpPr>
          <p:cNvPr id="30726" name="Rectangle 3"/>
          <p:cNvSpPr>
            <a:spLocks noGrp="1" noChangeArrowheads="1"/>
          </p:cNvSpPr>
          <p:nvPr>
            <p:ph type="body" idx="4294967295"/>
          </p:nvPr>
        </p:nvSpPr>
        <p:spPr>
          <a:xfrm>
            <a:off x="0" y="333375"/>
            <a:ext cx="4500563" cy="5792788"/>
          </a:xfrm>
        </p:spPr>
        <p:txBody>
          <a:bodyPr/>
          <a:lstStyle/>
          <a:p>
            <a:pPr eaLnBrk="1" hangingPunct="1">
              <a:lnSpc>
                <a:spcPct val="80000"/>
              </a:lnSpc>
            </a:pPr>
            <a:r>
              <a:rPr lang="ru-RU" sz="2400" b="1" smtClean="0"/>
              <a:t>3.Зачем сидишь до полуночи</a:t>
            </a:r>
          </a:p>
          <a:p>
            <a:pPr eaLnBrk="1" hangingPunct="1">
              <a:lnSpc>
                <a:spcPct val="80000"/>
              </a:lnSpc>
            </a:pPr>
            <a:r>
              <a:rPr lang="ru-RU" sz="2400" b="1" smtClean="0"/>
              <a:t>У растворенного окна,</a:t>
            </a:r>
          </a:p>
          <a:p>
            <a:pPr eaLnBrk="1" hangingPunct="1">
              <a:lnSpc>
                <a:spcPct val="80000"/>
              </a:lnSpc>
            </a:pPr>
            <a:r>
              <a:rPr lang="ru-RU" sz="2400" b="1" smtClean="0"/>
              <a:t>Кого ты ждешь, о ком страдаешь,</a:t>
            </a:r>
          </a:p>
          <a:p>
            <a:pPr eaLnBrk="1" hangingPunct="1">
              <a:lnSpc>
                <a:spcPct val="80000"/>
              </a:lnSpc>
            </a:pPr>
            <a:r>
              <a:rPr lang="ru-RU" sz="2400" b="1" smtClean="0"/>
              <a:t>Скажи, в кого ты влюблена?</a:t>
            </a:r>
          </a:p>
          <a:p>
            <a:pPr eaLnBrk="1" hangingPunct="1">
              <a:lnSpc>
                <a:spcPct val="80000"/>
              </a:lnSpc>
            </a:pPr>
            <a:r>
              <a:rPr lang="ru-RU" sz="2400" b="1" smtClean="0"/>
              <a:t> </a:t>
            </a:r>
          </a:p>
          <a:p>
            <a:pPr eaLnBrk="1" hangingPunct="1">
              <a:lnSpc>
                <a:spcPct val="80000"/>
              </a:lnSpc>
            </a:pPr>
            <a:r>
              <a:rPr lang="ru-RU" sz="2400" b="1" smtClean="0"/>
              <a:t>Не надо знать, о ком страдаю,</a:t>
            </a:r>
          </a:p>
          <a:p>
            <a:pPr eaLnBrk="1" hangingPunct="1">
              <a:lnSpc>
                <a:spcPct val="80000"/>
              </a:lnSpc>
            </a:pPr>
            <a:r>
              <a:rPr lang="ru-RU" sz="2400" b="1" smtClean="0"/>
              <a:t>Не надо знать кого люблю,</a:t>
            </a:r>
          </a:p>
          <a:p>
            <a:pPr eaLnBrk="1" hangingPunct="1">
              <a:lnSpc>
                <a:spcPct val="80000"/>
              </a:lnSpc>
            </a:pPr>
            <a:r>
              <a:rPr lang="ru-RU" sz="2400" b="1" smtClean="0"/>
              <a:t>Об этом знает только ночка</a:t>
            </a:r>
          </a:p>
          <a:p>
            <a:pPr eaLnBrk="1" hangingPunct="1">
              <a:lnSpc>
                <a:spcPct val="80000"/>
              </a:lnSpc>
            </a:pPr>
            <a:r>
              <a:rPr lang="ru-RU" sz="2400" b="1" smtClean="0"/>
              <a:t>Да милый мой на той войне.</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97287"/>
                                        </p:tgtEl>
                                        <p:attrNameLst>
                                          <p:attrName>style.visibility</p:attrName>
                                        </p:attrNameLst>
                                      </p:cBhvr>
                                      <p:to>
                                        <p:strVal val="visible"/>
                                      </p:to>
                                    </p:set>
                                    <p:animEffect transition="in" filter="dissolve">
                                      <p:cBhvr>
                                        <p:cTn id="7" dur="500"/>
                                        <p:tgtEl>
                                          <p:spTgt spid="97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BE15B9A-5F5D-44A3-9DEE-05A3539F2A32}" type="slidenum">
              <a:rPr lang="ru-RU" smtClean="0"/>
              <a:pPr eaLnBrk="1" hangingPunct="1"/>
              <a:t>28</a:t>
            </a:fld>
            <a:endParaRPr lang="ru-RU" smtClean="0"/>
          </a:p>
        </p:txBody>
      </p:sp>
      <p:sp>
        <p:nvSpPr>
          <p:cNvPr id="31747" name="Rectangle 4"/>
          <p:cNvSpPr>
            <a:spLocks noGrp="1" noChangeArrowheads="1"/>
          </p:cNvSpPr>
          <p:nvPr>
            <p:ph type="title"/>
          </p:nvPr>
        </p:nvSpPr>
        <p:spPr/>
        <p:txBody>
          <a:bodyPr/>
          <a:lstStyle/>
          <a:p>
            <a:pPr eaLnBrk="1" hangingPunct="1"/>
            <a:endParaRPr lang="ru-RU" smtClean="0"/>
          </a:p>
        </p:txBody>
      </p:sp>
      <p:sp>
        <p:nvSpPr>
          <p:cNvPr id="31748" name="Rectangle 5"/>
          <p:cNvSpPr>
            <a:spLocks noGrp="1" noChangeArrowheads="1"/>
          </p:cNvSpPr>
          <p:nvPr>
            <p:ph sz="half" idx="1"/>
          </p:nvPr>
        </p:nvSpPr>
        <p:spPr/>
        <p:txBody>
          <a:bodyPr/>
          <a:lstStyle/>
          <a:p>
            <a:pPr eaLnBrk="1" hangingPunct="1"/>
            <a:endParaRPr lang="ru-RU" smtClean="0"/>
          </a:p>
        </p:txBody>
      </p:sp>
      <p:sp>
        <p:nvSpPr>
          <p:cNvPr id="31749" name="Rectangle 6"/>
          <p:cNvSpPr>
            <a:spLocks noGrp="1" noChangeArrowheads="1"/>
          </p:cNvSpPr>
          <p:nvPr>
            <p:ph sz="half" idx="2"/>
          </p:nvPr>
        </p:nvSpPr>
        <p:spPr>
          <a:xfrm>
            <a:off x="4648200" y="260350"/>
            <a:ext cx="4038600" cy="5865813"/>
          </a:xfrm>
        </p:spPr>
        <p:txBody>
          <a:bodyPr/>
          <a:lstStyle/>
          <a:p>
            <a:pPr eaLnBrk="1" hangingPunct="1">
              <a:buFontTx/>
              <a:buNone/>
            </a:pPr>
            <a:r>
              <a:rPr lang="ru-RU" sz="2400" b="1" smtClean="0"/>
              <a:t>Шинель его, фуражка</a:t>
            </a:r>
          </a:p>
          <a:p>
            <a:pPr eaLnBrk="1" hangingPunct="1">
              <a:buFontTx/>
              <a:buNone/>
            </a:pPr>
            <a:r>
              <a:rPr lang="ru-RU" sz="2400" b="1" smtClean="0"/>
              <a:t>На кустике висит</a:t>
            </a:r>
          </a:p>
          <a:p>
            <a:pPr eaLnBrk="1" hangingPunct="1">
              <a:buFontTx/>
              <a:buNone/>
            </a:pPr>
            <a:r>
              <a:rPr lang="ru-RU" sz="2400" b="1" smtClean="0"/>
              <a:t>А буйная головушка</a:t>
            </a:r>
          </a:p>
          <a:p>
            <a:pPr eaLnBrk="1" hangingPunct="1">
              <a:buFontTx/>
              <a:buNone/>
            </a:pPr>
            <a:r>
              <a:rPr lang="ru-RU" sz="2400" b="1" smtClean="0"/>
              <a:t>Под кустиком лежит</a:t>
            </a:r>
            <a:r>
              <a:rPr lang="ru-RU" sz="2400" b="1" i="1" smtClean="0"/>
              <a:t>.</a:t>
            </a:r>
          </a:p>
          <a:p>
            <a:pPr eaLnBrk="1" hangingPunct="1">
              <a:buFontTx/>
              <a:buNone/>
            </a:pPr>
            <a:r>
              <a:rPr lang="ru-RU" sz="2400" b="1" i="1" smtClean="0"/>
              <a:t> </a:t>
            </a:r>
            <a:r>
              <a:rPr lang="ru-RU" sz="2400" b="1" smtClean="0"/>
              <a:t>Была б я  вольна </a:t>
            </a:r>
          </a:p>
          <a:p>
            <a:pPr eaLnBrk="1" hangingPunct="1">
              <a:buFontTx/>
              <a:buNone/>
            </a:pPr>
            <a:r>
              <a:rPr lang="ru-RU" sz="2400" b="1" smtClean="0"/>
              <a:t>                   пташка,</a:t>
            </a:r>
          </a:p>
          <a:p>
            <a:pPr eaLnBrk="1" hangingPunct="1">
              <a:buFontTx/>
              <a:buNone/>
            </a:pPr>
            <a:r>
              <a:rPr lang="ru-RU" sz="2400" b="1" smtClean="0"/>
              <a:t> Слетала бы к нему,</a:t>
            </a:r>
          </a:p>
          <a:p>
            <a:pPr eaLnBrk="1" hangingPunct="1">
              <a:buFontTx/>
              <a:buNone/>
            </a:pPr>
            <a:r>
              <a:rPr lang="ru-RU" sz="2400" b="1" smtClean="0"/>
              <a:t>Слетала, разузнала,</a:t>
            </a:r>
          </a:p>
          <a:p>
            <a:pPr eaLnBrk="1" hangingPunct="1">
              <a:buFontTx/>
              <a:buNone/>
            </a:pPr>
            <a:r>
              <a:rPr lang="ru-RU" sz="2400" b="1" smtClean="0"/>
              <a:t>Где милый мой лежит.</a:t>
            </a:r>
          </a:p>
          <a:p>
            <a:pPr eaLnBrk="1" hangingPunct="1">
              <a:buFontTx/>
              <a:buNone/>
            </a:pPr>
            <a:r>
              <a:rPr lang="ru-RU" sz="2400" b="1" smtClean="0"/>
              <a:t>Собрала  б его косточки,</a:t>
            </a:r>
          </a:p>
          <a:p>
            <a:pPr eaLnBrk="1" hangingPunct="1">
              <a:buFontTx/>
              <a:buNone/>
            </a:pPr>
            <a:r>
              <a:rPr lang="ru-RU" sz="2400" b="1" smtClean="0"/>
              <a:t>Обмыла бы слезьми,</a:t>
            </a:r>
          </a:p>
          <a:p>
            <a:pPr eaLnBrk="1" hangingPunct="1">
              <a:buFontTx/>
              <a:buNone/>
            </a:pPr>
            <a:r>
              <a:rPr lang="ru-RU" sz="2400" b="1" smtClean="0"/>
              <a:t>Обмыла бы, зарыла</a:t>
            </a:r>
          </a:p>
          <a:p>
            <a:pPr eaLnBrk="1" hangingPunct="1">
              <a:buFontTx/>
              <a:buNone/>
            </a:pPr>
            <a:r>
              <a:rPr lang="ru-RU" sz="2400" b="1" smtClean="0"/>
              <a:t>В сырую мать-землю. </a:t>
            </a:r>
          </a:p>
          <a:p>
            <a:pPr eaLnBrk="1" hangingPunct="1">
              <a:buFontTx/>
              <a:buNone/>
            </a:pPr>
            <a:endParaRPr lang="ru-RU" sz="2400" b="1" smtClean="0"/>
          </a:p>
          <a:p>
            <a:pPr eaLnBrk="1" hangingPunct="1"/>
            <a:endParaRPr lang="ru-RU" sz="2400" smtClean="0"/>
          </a:p>
        </p:txBody>
      </p:sp>
      <p:sp>
        <p:nvSpPr>
          <p:cNvPr id="31750" name="Rectangle 3"/>
          <p:cNvSpPr>
            <a:spLocks noGrp="1" noChangeArrowheads="1"/>
          </p:cNvSpPr>
          <p:nvPr>
            <p:ph type="body" idx="4294967295"/>
          </p:nvPr>
        </p:nvSpPr>
        <p:spPr>
          <a:xfrm>
            <a:off x="0" y="333375"/>
            <a:ext cx="4500563" cy="5792788"/>
          </a:xfrm>
        </p:spPr>
        <p:txBody>
          <a:bodyPr/>
          <a:lstStyle/>
          <a:p>
            <a:pPr eaLnBrk="1" hangingPunct="1">
              <a:buFontTx/>
              <a:buNone/>
            </a:pPr>
            <a:r>
              <a:rPr lang="ru-RU" sz="2800" b="1" smtClean="0"/>
              <a:t>4. </a:t>
            </a:r>
            <a:r>
              <a:rPr lang="ru-RU" sz="2400" b="1" smtClean="0"/>
              <a:t>Не ветер в поле воет,</a:t>
            </a:r>
          </a:p>
          <a:p>
            <a:pPr eaLnBrk="1" hangingPunct="1">
              <a:buFontTx/>
              <a:buNone/>
            </a:pPr>
            <a:r>
              <a:rPr lang="ru-RU" sz="2400" b="1" smtClean="0"/>
              <a:t>    Военный гром гремит,</a:t>
            </a:r>
          </a:p>
          <a:p>
            <a:pPr eaLnBrk="1" hangingPunct="1">
              <a:buFontTx/>
              <a:buNone/>
            </a:pPr>
            <a:r>
              <a:rPr lang="ru-RU" sz="2400" b="1" smtClean="0"/>
              <a:t>    Никто так не страдает,</a:t>
            </a:r>
          </a:p>
          <a:p>
            <a:pPr eaLnBrk="1" hangingPunct="1">
              <a:buFontTx/>
              <a:buNone/>
            </a:pPr>
            <a:r>
              <a:rPr lang="ru-RU" sz="2400" b="1" smtClean="0"/>
              <a:t>    Как мил мой на войне.</a:t>
            </a:r>
          </a:p>
          <a:p>
            <a:pPr eaLnBrk="1" hangingPunct="1"/>
            <a:endParaRPr lang="ru-RU" sz="2400" b="1" smtClean="0"/>
          </a:p>
          <a:p>
            <a:pPr eaLnBrk="1" hangingPunct="1">
              <a:buFontTx/>
              <a:buNone/>
            </a:pPr>
            <a:r>
              <a:rPr lang="ru-RU" sz="2400" b="1" smtClean="0"/>
              <a:t>    Он пули не боялся,</a:t>
            </a:r>
          </a:p>
          <a:p>
            <a:pPr eaLnBrk="1" hangingPunct="1">
              <a:buFontTx/>
              <a:buNone/>
            </a:pPr>
            <a:r>
              <a:rPr lang="ru-RU" sz="2400" b="1" smtClean="0"/>
              <a:t>    Все думал обо мне.</a:t>
            </a:r>
          </a:p>
          <a:p>
            <a:pPr eaLnBrk="1" hangingPunct="1">
              <a:buFontTx/>
              <a:buNone/>
            </a:pPr>
            <a:r>
              <a:rPr lang="ru-RU" sz="2400" b="1" smtClean="0"/>
              <a:t>    Одна пуля-злодейка</a:t>
            </a:r>
          </a:p>
          <a:p>
            <a:pPr eaLnBrk="1" hangingPunct="1">
              <a:buFontTx/>
              <a:buNone/>
            </a:pPr>
            <a:r>
              <a:rPr lang="ru-RU" sz="2400" b="1" smtClean="0"/>
              <a:t>   Сразила его в грудь.</a:t>
            </a:r>
          </a:p>
          <a:p>
            <a:pPr eaLnBrk="1" hangingPunct="1">
              <a:buFontTx/>
              <a:buNone/>
            </a:pPr>
            <a:r>
              <a:rPr lang="ru-RU" sz="2400" b="1" smtClean="0"/>
              <a:t>  (Вариант: </a:t>
            </a:r>
            <a:r>
              <a:rPr lang="ru-RU" sz="2400" b="1" i="1" smtClean="0"/>
              <a:t>Пронзила ему   </a:t>
            </a:r>
          </a:p>
          <a:p>
            <a:pPr eaLnBrk="1" hangingPunct="1">
              <a:buFontTx/>
              <a:buNone/>
            </a:pPr>
            <a:r>
              <a:rPr lang="ru-RU" sz="2400" b="1" i="1" smtClean="0"/>
              <a:t>                                     грудь,</a:t>
            </a:r>
          </a:p>
          <a:p>
            <a:pPr eaLnBrk="1" hangingPunct="1">
              <a:buFontTx/>
              <a:buNone/>
            </a:pPr>
            <a:r>
              <a:rPr lang="ru-RU" sz="2400" b="1" i="1" smtClean="0"/>
              <a:t>            Попала ему в грудь.)</a:t>
            </a:r>
          </a:p>
          <a:p>
            <a:pPr eaLnBrk="1" hangingPunct="1"/>
            <a:endParaRPr lang="ru-RU" sz="2400" b="1" smtClean="0"/>
          </a:p>
        </p:txBody>
      </p:sp>
    </p:spTree>
  </p:cSld>
  <p:clrMapOvr>
    <a:masterClrMapping/>
  </p:clrMapOvr>
  <p:transition spd="med">
    <p:strips/>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1A9E41E-8285-47E9-9BCE-FA81770E0300}" type="slidenum">
              <a:rPr lang="ru-RU" smtClean="0"/>
              <a:pPr eaLnBrk="1" hangingPunct="1"/>
              <a:t>29</a:t>
            </a:fld>
            <a:endParaRPr lang="ru-RU" smtClean="0"/>
          </a:p>
        </p:txBody>
      </p:sp>
      <p:sp>
        <p:nvSpPr>
          <p:cNvPr id="32771" name="Rectangle 2"/>
          <p:cNvSpPr>
            <a:spLocks noGrp="1" noChangeArrowheads="1"/>
          </p:cNvSpPr>
          <p:nvPr>
            <p:ph type="title"/>
          </p:nvPr>
        </p:nvSpPr>
        <p:spPr/>
        <p:txBody>
          <a:bodyPr/>
          <a:lstStyle/>
          <a:p>
            <a:pPr eaLnBrk="1" hangingPunct="1"/>
            <a:endParaRPr lang="ru-RU" smtClean="0"/>
          </a:p>
        </p:txBody>
      </p:sp>
      <p:sp>
        <p:nvSpPr>
          <p:cNvPr id="32772" name="Rectangle 3"/>
          <p:cNvSpPr>
            <a:spLocks noGrp="1" noChangeArrowheads="1"/>
          </p:cNvSpPr>
          <p:nvPr>
            <p:ph type="body" idx="1"/>
          </p:nvPr>
        </p:nvSpPr>
        <p:spPr/>
        <p:txBody>
          <a:bodyPr/>
          <a:lstStyle/>
          <a:p>
            <a:pPr eaLnBrk="1" hangingPunct="1"/>
            <a:endParaRPr lang="ru-RU" smtClean="0"/>
          </a:p>
        </p:txBody>
      </p:sp>
      <p:pic>
        <p:nvPicPr>
          <p:cNvPr id="22532" name="Picture 4" descr="9"/>
          <p:cNvPicPr>
            <a:picLocks noChangeAspect="1" noChangeArrowheads="1"/>
          </p:cNvPicPr>
          <p:nvPr/>
        </p:nvPicPr>
        <p:blipFill>
          <a:blip r:embed="rId3">
            <a:extLst>
              <a:ext uri="{28A0092B-C50C-407E-A947-70E740481C1C}">
                <a14:useLocalDpi xmlns:a14="http://schemas.microsoft.com/office/drawing/2010/main" val="0"/>
              </a:ext>
            </a:extLst>
          </a:blip>
          <a:srcRect r="1938" b="1550"/>
          <a:stretch>
            <a:fillRect/>
          </a:stretch>
        </p:blipFill>
        <p:spPr bwMode="auto">
          <a:xfrm>
            <a:off x="1692275" y="260350"/>
            <a:ext cx="5543550"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WordArt 5"/>
          <p:cNvSpPr>
            <a:spLocks noChangeArrowheads="1" noChangeShapeType="1" noTextEdit="1"/>
          </p:cNvSpPr>
          <p:nvPr/>
        </p:nvSpPr>
        <p:spPr bwMode="auto">
          <a:xfrm>
            <a:off x="3348038" y="6381750"/>
            <a:ext cx="2057400"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А.Ткачев. Вдовы.</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22532"/>
                                        </p:tgtEl>
                                        <p:attrNameLst>
                                          <p:attrName>style.visibility</p:attrName>
                                        </p:attrNameLst>
                                      </p:cBhvr>
                                      <p:to>
                                        <p:strVal val="visible"/>
                                      </p:to>
                                    </p:set>
                                    <p:anim calcmode="lin" valueType="num">
                                      <p:cBhvr>
                                        <p:cTn id="7" dur="1000" fill="hold"/>
                                        <p:tgtEl>
                                          <p:spTgt spid="22532"/>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22532"/>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22532"/>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22532"/>
                                        </p:tgtEl>
                                        <p:attrNameLst>
                                          <p:attrName>ppt_y</p:attrName>
                                        </p:attrNameLst>
                                      </p:cBhvr>
                                      <p:tavLst>
                                        <p:tav tm="0">
                                          <p:val>
                                            <p:strVal val="#ppt_y"/>
                                          </p:val>
                                        </p:tav>
                                        <p:tav tm="100000">
                                          <p:val>
                                            <p:strVal val="#ppt_y"/>
                                          </p:val>
                                        </p:tav>
                                      </p:tavLst>
                                    </p:anim>
                                  </p:childTnLst>
                                </p:cTn>
                              </p:par>
                              <p:par>
                                <p:cTn id="11" presetID="5" presetClass="entr" presetSubtype="10" fill="hold" grpId="0" nodeType="withEffect">
                                  <p:stCondLst>
                                    <p:cond delay="0"/>
                                  </p:stCondLst>
                                  <p:childTnLst>
                                    <p:set>
                                      <p:cBhvr>
                                        <p:cTn id="12" dur="1" fill="hold">
                                          <p:stCondLst>
                                            <p:cond delay="0"/>
                                          </p:stCondLst>
                                        </p:cTn>
                                        <p:tgtEl>
                                          <p:spTgt spid="22533"/>
                                        </p:tgtEl>
                                        <p:attrNameLst>
                                          <p:attrName>style.visibility</p:attrName>
                                        </p:attrNameLst>
                                      </p:cBhvr>
                                      <p:to>
                                        <p:strVal val="visible"/>
                                      </p:to>
                                    </p:set>
                                    <p:animEffect transition="in" filter="checkerboard(across)">
                                      <p:cBhvr>
                                        <p:cTn id="13"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14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7294DBD-3B6D-4A03-BC0E-0E71C38569E4}" type="slidenum">
              <a:rPr lang="ru-RU" smtClean="0"/>
              <a:pPr eaLnBrk="1" hangingPunct="1"/>
              <a:t>3</a:t>
            </a:fld>
            <a:endParaRPr lang="ru-RU" smtClean="0"/>
          </a:p>
        </p:txBody>
      </p:sp>
      <p:sp>
        <p:nvSpPr>
          <p:cNvPr id="153602" name="Rectangle 2"/>
          <p:cNvSpPr>
            <a:spLocks noGrp="1" noChangeArrowheads="1"/>
          </p:cNvSpPr>
          <p:nvPr>
            <p:ph type="title"/>
          </p:nvPr>
        </p:nvSpPr>
        <p:spPr>
          <a:xfrm>
            <a:off x="457200" y="274638"/>
            <a:ext cx="8229600" cy="1209675"/>
          </a:xfrm>
        </p:spPr>
        <p:txBody>
          <a:bodyPr/>
          <a:lstStyle/>
          <a:p>
            <a:pPr eaLnBrk="1" hangingPunct="1"/>
            <a:r>
              <a:rPr lang="ru-RU" sz="2400" b="1" smtClean="0">
                <a:latin typeface="Times New Roman" pitchFamily="18" charset="0"/>
              </a:rPr>
              <a:t>МОУ Левашовская средняя общеобразовательная школа</a:t>
            </a:r>
            <a:r>
              <a:rPr lang="ru-RU" sz="2000" b="1" smtClean="0">
                <a:latin typeface="Times New Roman" pitchFamily="18" charset="0"/>
              </a:rPr>
              <a:t> </a:t>
            </a:r>
            <a:br>
              <a:rPr lang="ru-RU" sz="2000" b="1" smtClean="0">
                <a:latin typeface="Times New Roman" pitchFamily="18" charset="0"/>
              </a:rPr>
            </a:br>
            <a:endParaRPr lang="ru-RU" sz="2000" b="1" smtClean="0">
              <a:latin typeface="Times New Roman" pitchFamily="18" charset="0"/>
            </a:endParaRPr>
          </a:p>
        </p:txBody>
      </p:sp>
      <p:sp>
        <p:nvSpPr>
          <p:cNvPr id="153603" name="Rectangle 3"/>
          <p:cNvSpPr>
            <a:spLocks noGrp="1" noChangeArrowheads="1"/>
          </p:cNvSpPr>
          <p:nvPr>
            <p:ph type="body" idx="1"/>
          </p:nvPr>
        </p:nvSpPr>
        <p:spPr>
          <a:xfrm>
            <a:off x="457200" y="1711325"/>
            <a:ext cx="8229600" cy="4525963"/>
          </a:xfrm>
        </p:spPr>
        <p:txBody>
          <a:bodyPr/>
          <a:lstStyle/>
          <a:p>
            <a:pPr eaLnBrk="1" hangingPunct="1">
              <a:lnSpc>
                <a:spcPct val="80000"/>
              </a:lnSpc>
              <a:buFontTx/>
              <a:buNone/>
            </a:pPr>
            <a:r>
              <a:rPr lang="ru-RU" sz="6000" b="1" i="1" smtClean="0">
                <a:solidFill>
                  <a:srgbClr val="663300"/>
                </a:solidFill>
                <a:latin typeface="Monotype Corsiva" pitchFamily="66" charset="0"/>
              </a:rPr>
              <a:t>Строки, опалённые войной.</a:t>
            </a:r>
          </a:p>
          <a:p>
            <a:pPr eaLnBrk="1" hangingPunct="1">
              <a:lnSpc>
                <a:spcPct val="80000"/>
              </a:lnSpc>
              <a:buFontTx/>
              <a:buNone/>
            </a:pPr>
            <a:r>
              <a:rPr lang="ru-RU" sz="1600" b="1" i="1" smtClean="0">
                <a:solidFill>
                  <a:schemeClr val="tx2"/>
                </a:solidFill>
              </a:rPr>
              <a:t>               </a:t>
            </a:r>
          </a:p>
          <a:p>
            <a:pPr eaLnBrk="1" hangingPunct="1">
              <a:lnSpc>
                <a:spcPct val="80000"/>
              </a:lnSpc>
              <a:buFontTx/>
              <a:buNone/>
            </a:pPr>
            <a:endParaRPr lang="ru-RU" sz="1600" b="1" i="1" smtClean="0">
              <a:solidFill>
                <a:schemeClr val="tx2"/>
              </a:solidFill>
            </a:endParaRPr>
          </a:p>
          <a:p>
            <a:pPr eaLnBrk="1" hangingPunct="1">
              <a:lnSpc>
                <a:spcPct val="80000"/>
              </a:lnSpc>
              <a:buFontTx/>
              <a:buNone/>
            </a:pPr>
            <a:r>
              <a:rPr lang="ru-RU" sz="1600" b="1" i="1" smtClean="0">
                <a:solidFill>
                  <a:schemeClr val="tx2"/>
                </a:solidFill>
              </a:rPr>
              <a:t>                       </a:t>
            </a:r>
            <a:r>
              <a:rPr lang="ru-RU" sz="2000" b="1" i="1" smtClean="0">
                <a:solidFill>
                  <a:schemeClr val="tx2"/>
                </a:solidFill>
              </a:rPr>
              <a:t>Устное народное творчество жителей </a:t>
            </a:r>
          </a:p>
          <a:p>
            <a:pPr eaLnBrk="1" hangingPunct="1">
              <a:lnSpc>
                <a:spcPct val="80000"/>
              </a:lnSpc>
              <a:buFontTx/>
              <a:buNone/>
            </a:pPr>
            <a:r>
              <a:rPr lang="ru-RU" sz="2000" b="1" i="1" smtClean="0">
                <a:solidFill>
                  <a:schemeClr val="tx2"/>
                </a:solidFill>
              </a:rPr>
              <a:t>      села Левашова в годы Великой Отечественной войны</a:t>
            </a:r>
          </a:p>
          <a:p>
            <a:pPr eaLnBrk="1" hangingPunct="1">
              <a:lnSpc>
                <a:spcPct val="80000"/>
              </a:lnSpc>
            </a:pPr>
            <a:endParaRPr lang="ru-RU" sz="2000" b="1" i="1" smtClean="0">
              <a:solidFill>
                <a:schemeClr val="tx2"/>
              </a:solidFill>
            </a:endParaRPr>
          </a:p>
          <a:p>
            <a:pPr eaLnBrk="1" hangingPunct="1">
              <a:lnSpc>
                <a:spcPct val="80000"/>
              </a:lnSpc>
            </a:pPr>
            <a:endParaRPr lang="ru-RU" sz="2000" b="1" i="1" smtClean="0">
              <a:solidFill>
                <a:schemeClr val="tx2"/>
              </a:solidFill>
            </a:endParaRPr>
          </a:p>
          <a:p>
            <a:pPr eaLnBrk="1" hangingPunct="1">
              <a:lnSpc>
                <a:spcPct val="80000"/>
              </a:lnSpc>
            </a:pPr>
            <a:endParaRPr lang="ru-RU" sz="2000" smtClean="0">
              <a:solidFill>
                <a:srgbClr val="663300"/>
              </a:solidFill>
            </a:endParaRPr>
          </a:p>
          <a:p>
            <a:pPr eaLnBrk="1" hangingPunct="1">
              <a:lnSpc>
                <a:spcPct val="80000"/>
              </a:lnSpc>
              <a:buFontTx/>
              <a:buNone/>
            </a:pPr>
            <a:r>
              <a:rPr lang="ru-RU" sz="2400" smtClean="0">
                <a:solidFill>
                  <a:schemeClr val="bg1"/>
                </a:solidFill>
              </a:rPr>
              <a:t>  </a:t>
            </a:r>
          </a:p>
          <a:p>
            <a:pPr eaLnBrk="1" hangingPunct="1">
              <a:lnSpc>
                <a:spcPct val="80000"/>
              </a:lnSpc>
              <a:buFontTx/>
              <a:buNone/>
            </a:pPr>
            <a:endParaRPr lang="ru-RU" sz="2400" smtClean="0">
              <a:solidFill>
                <a:schemeClr val="bg1"/>
              </a:solidFill>
            </a:endParaRPr>
          </a:p>
          <a:p>
            <a:pPr eaLnBrk="1" hangingPunct="1">
              <a:lnSpc>
                <a:spcPct val="80000"/>
              </a:lnSpc>
              <a:buFontTx/>
              <a:buNone/>
            </a:pPr>
            <a:endParaRPr lang="ru-RU" sz="2400" smtClean="0">
              <a:solidFill>
                <a:schemeClr val="bg1"/>
              </a:solidFill>
            </a:endParaRPr>
          </a:p>
          <a:p>
            <a:pPr eaLnBrk="1" hangingPunct="1">
              <a:lnSpc>
                <a:spcPct val="80000"/>
              </a:lnSpc>
              <a:buFontTx/>
              <a:buNone/>
            </a:pPr>
            <a:r>
              <a:rPr lang="ru-RU" sz="2400" smtClean="0"/>
              <a:t>                          </a:t>
            </a:r>
            <a:r>
              <a:rPr lang="ru-RU" sz="2800" b="1" i="1" smtClean="0">
                <a:latin typeface="Book Antiqua" pitchFamily="18" charset="0"/>
              </a:rPr>
              <a:t>Левашово           2013</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with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animEffect transition="in" filter="circle(out)">
                                      <p:cBhvr>
                                        <p:cTn id="7" dur="2000"/>
                                        <p:tgtEl>
                                          <p:spTgt spid="153603">
                                            <p:txEl>
                                              <p:pRg st="0" end="0"/>
                                            </p:txEl>
                                          </p:spTgt>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153603">
                                            <p:txEl>
                                              <p:pRg st="1" end="1"/>
                                            </p:txEl>
                                          </p:spTgt>
                                        </p:tgtEl>
                                        <p:attrNameLst>
                                          <p:attrName>style.visibility</p:attrName>
                                        </p:attrNameLst>
                                      </p:cBhvr>
                                      <p:to>
                                        <p:strVal val="visible"/>
                                      </p:to>
                                    </p:set>
                                    <p:animEffect transition="in" filter="circle(out)">
                                      <p:cBhvr>
                                        <p:cTn id="10" dur="2000"/>
                                        <p:tgtEl>
                                          <p:spTgt spid="153603">
                                            <p:txEl>
                                              <p:pRg st="1" end="1"/>
                                            </p:txEl>
                                          </p:spTgt>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153603">
                                            <p:txEl>
                                              <p:pRg st="3" end="3"/>
                                            </p:txEl>
                                          </p:spTgt>
                                        </p:tgtEl>
                                        <p:attrNameLst>
                                          <p:attrName>style.visibility</p:attrName>
                                        </p:attrNameLst>
                                      </p:cBhvr>
                                      <p:to>
                                        <p:strVal val="visible"/>
                                      </p:to>
                                    </p:set>
                                    <p:animEffect transition="in" filter="circle(out)">
                                      <p:cBhvr>
                                        <p:cTn id="13" dur="2000"/>
                                        <p:tgtEl>
                                          <p:spTgt spid="153603">
                                            <p:txEl>
                                              <p:pRg st="3" end="3"/>
                                            </p:txEl>
                                          </p:spTgt>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153603">
                                            <p:txEl>
                                              <p:pRg st="4" end="4"/>
                                            </p:txEl>
                                          </p:spTgt>
                                        </p:tgtEl>
                                        <p:attrNameLst>
                                          <p:attrName>style.visibility</p:attrName>
                                        </p:attrNameLst>
                                      </p:cBhvr>
                                      <p:to>
                                        <p:strVal val="visible"/>
                                      </p:to>
                                    </p:set>
                                    <p:animEffect transition="in" filter="circle(out)">
                                      <p:cBhvr>
                                        <p:cTn id="16" dur="2000"/>
                                        <p:tgtEl>
                                          <p:spTgt spid="153603">
                                            <p:txEl>
                                              <p:pRg st="4" end="4"/>
                                            </p:txEl>
                                          </p:spTgt>
                                        </p:tgtEl>
                                      </p:cBhvr>
                                    </p:animEffect>
                                  </p:childTnLst>
                                </p:cTn>
                              </p:par>
                              <p:par>
                                <p:cTn id="17" presetID="6" presetClass="entr" presetSubtype="32" fill="hold" grpId="0" nodeType="withEffect">
                                  <p:stCondLst>
                                    <p:cond delay="0"/>
                                  </p:stCondLst>
                                  <p:childTnLst>
                                    <p:set>
                                      <p:cBhvr>
                                        <p:cTn id="18" dur="1" fill="hold">
                                          <p:stCondLst>
                                            <p:cond delay="0"/>
                                          </p:stCondLst>
                                        </p:cTn>
                                        <p:tgtEl>
                                          <p:spTgt spid="153603">
                                            <p:txEl>
                                              <p:pRg st="8" end="8"/>
                                            </p:txEl>
                                          </p:spTgt>
                                        </p:tgtEl>
                                        <p:attrNameLst>
                                          <p:attrName>style.visibility</p:attrName>
                                        </p:attrNameLst>
                                      </p:cBhvr>
                                      <p:to>
                                        <p:strVal val="visible"/>
                                      </p:to>
                                    </p:set>
                                    <p:animEffect transition="in" filter="circle(out)">
                                      <p:cBhvr>
                                        <p:cTn id="19" dur="2000"/>
                                        <p:tgtEl>
                                          <p:spTgt spid="153603">
                                            <p:txEl>
                                              <p:pRg st="8" end="8"/>
                                            </p:txEl>
                                          </p:spTgt>
                                        </p:tgtEl>
                                      </p:cBhvr>
                                    </p:animEffect>
                                  </p:childTnLst>
                                </p:cTn>
                              </p:par>
                              <p:par>
                                <p:cTn id="20" presetID="6" presetClass="entr" presetSubtype="32" fill="hold" grpId="0" nodeType="withEffect">
                                  <p:stCondLst>
                                    <p:cond delay="0"/>
                                  </p:stCondLst>
                                  <p:childTnLst>
                                    <p:set>
                                      <p:cBhvr>
                                        <p:cTn id="21" dur="1" fill="hold">
                                          <p:stCondLst>
                                            <p:cond delay="0"/>
                                          </p:stCondLst>
                                        </p:cTn>
                                        <p:tgtEl>
                                          <p:spTgt spid="153603">
                                            <p:txEl>
                                              <p:pRg st="11" end="11"/>
                                            </p:txEl>
                                          </p:spTgt>
                                        </p:tgtEl>
                                        <p:attrNameLst>
                                          <p:attrName>style.visibility</p:attrName>
                                        </p:attrNameLst>
                                      </p:cBhvr>
                                      <p:to>
                                        <p:strVal val="visible"/>
                                      </p:to>
                                    </p:set>
                                    <p:animEffect transition="in" filter="circle(out)">
                                      <p:cBhvr>
                                        <p:cTn id="22" dur="2000"/>
                                        <p:tgtEl>
                                          <p:spTgt spid="153603">
                                            <p:txEl>
                                              <p:pRg st="11" end="11"/>
                                            </p:txEl>
                                          </p:spTgt>
                                        </p:tgtEl>
                                      </p:cBhvr>
                                    </p:animEffect>
                                  </p:childTnLst>
                                </p:cTn>
                              </p:par>
                              <p:par>
                                <p:cTn id="23" presetID="7" presetClass="entr" presetSubtype="8" fill="hold" grpId="0" nodeType="withEffect">
                                  <p:stCondLst>
                                    <p:cond delay="0"/>
                                  </p:stCondLst>
                                  <p:childTnLst>
                                    <p:set>
                                      <p:cBhvr>
                                        <p:cTn id="24" dur="1" fill="hold">
                                          <p:stCondLst>
                                            <p:cond delay="0"/>
                                          </p:stCondLst>
                                        </p:cTn>
                                        <p:tgtEl>
                                          <p:spTgt spid="153602"/>
                                        </p:tgtEl>
                                        <p:attrNameLst>
                                          <p:attrName>style.visibility</p:attrName>
                                        </p:attrNameLst>
                                      </p:cBhvr>
                                      <p:to>
                                        <p:strVal val="visible"/>
                                      </p:to>
                                    </p:set>
                                    <p:anim calcmode="lin" valueType="num">
                                      <p:cBhvr additive="base">
                                        <p:cTn id="25" dur="2000" fill="hold"/>
                                        <p:tgtEl>
                                          <p:spTgt spid="153602"/>
                                        </p:tgtEl>
                                        <p:attrNameLst>
                                          <p:attrName>ppt_x</p:attrName>
                                        </p:attrNameLst>
                                      </p:cBhvr>
                                      <p:tavLst>
                                        <p:tav tm="0">
                                          <p:val>
                                            <p:strVal val="0-#ppt_w/2"/>
                                          </p:val>
                                        </p:tav>
                                        <p:tav tm="100000">
                                          <p:val>
                                            <p:strVal val="#ppt_x"/>
                                          </p:val>
                                        </p:tav>
                                      </p:tavLst>
                                    </p:anim>
                                    <p:anim calcmode="lin" valueType="num">
                                      <p:cBhvr additive="base">
                                        <p:cTn id="26" dur="2000" fill="hold"/>
                                        <p:tgtEl>
                                          <p:spTgt spid="1536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P spid="15360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79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3655F19-AED9-4A55-87BB-1D48E97EEAFB}" type="slidenum">
              <a:rPr lang="ru-RU" smtClean="0"/>
              <a:pPr eaLnBrk="1" hangingPunct="1"/>
              <a:t>30</a:t>
            </a:fld>
            <a:endParaRPr lang="ru-RU" smtClean="0"/>
          </a:p>
        </p:txBody>
      </p:sp>
      <p:sp>
        <p:nvSpPr>
          <p:cNvPr id="33795" name="Rectangle 7"/>
          <p:cNvSpPr>
            <a:spLocks noGrp="1" noChangeArrowheads="1"/>
          </p:cNvSpPr>
          <p:nvPr>
            <p:ph type="title"/>
          </p:nvPr>
        </p:nvSpPr>
        <p:spPr/>
        <p:txBody>
          <a:bodyPr/>
          <a:lstStyle/>
          <a:p>
            <a:pPr eaLnBrk="1" hangingPunct="1"/>
            <a:endParaRPr lang="ru-RU" smtClean="0"/>
          </a:p>
        </p:txBody>
      </p:sp>
      <p:sp>
        <p:nvSpPr>
          <p:cNvPr id="33796" name="Rectangle 8"/>
          <p:cNvSpPr>
            <a:spLocks noGrp="1" noChangeArrowheads="1"/>
          </p:cNvSpPr>
          <p:nvPr>
            <p:ph idx="1"/>
          </p:nvPr>
        </p:nvSpPr>
        <p:spPr>
          <a:xfrm>
            <a:off x="457200" y="333375"/>
            <a:ext cx="8229600" cy="5792788"/>
          </a:xfrm>
        </p:spPr>
        <p:txBody>
          <a:bodyPr/>
          <a:lstStyle/>
          <a:p>
            <a:pPr eaLnBrk="1" hangingPunct="1">
              <a:buFontTx/>
              <a:buNone/>
            </a:pPr>
            <a:r>
              <a:rPr lang="ru-RU" sz="2000" b="1" smtClean="0"/>
              <a:t>5. На опушке леса старый дуб стоит,</a:t>
            </a:r>
          </a:p>
          <a:p>
            <a:pPr eaLnBrk="1" hangingPunct="1">
              <a:buFontTx/>
              <a:buNone/>
            </a:pPr>
            <a:r>
              <a:rPr lang="ru-RU" sz="2000" b="1" smtClean="0"/>
              <a:t>А под этим партизан лежит.</a:t>
            </a:r>
          </a:p>
          <a:p>
            <a:pPr eaLnBrk="1" hangingPunct="1">
              <a:buFontTx/>
              <a:buNone/>
            </a:pPr>
            <a:r>
              <a:rPr lang="ru-RU" sz="2000" b="1" smtClean="0"/>
              <a:t>Он лежит, не дышит и как будто спит,</a:t>
            </a:r>
          </a:p>
          <a:p>
            <a:pPr eaLnBrk="1" hangingPunct="1">
              <a:buFontTx/>
              <a:buNone/>
            </a:pPr>
            <a:r>
              <a:rPr lang="ru-RU" sz="2000" b="1" smtClean="0"/>
              <a:t>Золотые кудри ветер шевелит.</a:t>
            </a:r>
          </a:p>
          <a:p>
            <a:pPr eaLnBrk="1" hangingPunct="1">
              <a:buFontTx/>
              <a:buNone/>
            </a:pPr>
            <a:r>
              <a:rPr lang="ru-RU" sz="2000" b="1" smtClean="0"/>
              <a:t>А над ним старушка, его родная мать,</a:t>
            </a:r>
          </a:p>
          <a:p>
            <a:pPr eaLnBrk="1" hangingPunct="1">
              <a:buFontTx/>
              <a:buNone/>
            </a:pPr>
            <a:r>
              <a:rPr lang="ru-RU" sz="2000" b="1" smtClean="0"/>
              <a:t>Слезы проливает, сыну говоря:</a:t>
            </a:r>
          </a:p>
          <a:p>
            <a:pPr eaLnBrk="1" hangingPunct="1">
              <a:buFontTx/>
              <a:buNone/>
            </a:pPr>
            <a:r>
              <a:rPr lang="ru-RU" sz="2000" b="1" smtClean="0"/>
              <a:t>- Я тебя растила, я ль не берегла, </a:t>
            </a:r>
          </a:p>
          <a:p>
            <a:pPr eaLnBrk="1" hangingPunct="1">
              <a:buFontTx/>
              <a:buNone/>
            </a:pPr>
            <a:r>
              <a:rPr lang="ru-RU" sz="2000" b="1" smtClean="0"/>
              <a:t>А теперь могилка здесь будет твоя.</a:t>
            </a:r>
          </a:p>
          <a:p>
            <a:pPr eaLnBrk="1" hangingPunct="1">
              <a:buFontTx/>
              <a:buNone/>
            </a:pPr>
            <a:r>
              <a:rPr lang="ru-RU" sz="2000" b="1" smtClean="0"/>
              <a:t>За спиной старушки стоит командир,</a:t>
            </a:r>
          </a:p>
          <a:p>
            <a:pPr eaLnBrk="1" hangingPunct="1">
              <a:buFontTx/>
              <a:buNone/>
            </a:pPr>
            <a:r>
              <a:rPr lang="ru-RU" sz="2000" b="1" smtClean="0"/>
              <a:t>Ласково старушке он проговорил:</a:t>
            </a:r>
          </a:p>
          <a:p>
            <a:pPr eaLnBrk="1" hangingPunct="1">
              <a:buFontTx/>
              <a:buNone/>
            </a:pPr>
            <a:r>
              <a:rPr lang="ru-RU" sz="2000" b="1" smtClean="0"/>
              <a:t>- Ты не плачь, родная, он героем был,</a:t>
            </a:r>
          </a:p>
          <a:p>
            <a:pPr eaLnBrk="1" hangingPunct="1">
              <a:buFontTx/>
              <a:buNone/>
            </a:pPr>
            <a:r>
              <a:rPr lang="ru-RU" sz="2000" b="1" smtClean="0"/>
              <a:t>Орден со звездою гордо он носил.</a:t>
            </a:r>
          </a:p>
          <a:p>
            <a:pPr eaLnBrk="1" hangingPunct="1">
              <a:buFontTx/>
              <a:buNone/>
            </a:pPr>
            <a:r>
              <a:rPr lang="ru-RU" sz="2000" b="1" smtClean="0"/>
              <a:t>На опушке леса старый дуб стоит,</a:t>
            </a:r>
          </a:p>
          <a:p>
            <a:pPr eaLnBrk="1" hangingPunct="1">
              <a:buFontTx/>
              <a:buNone/>
            </a:pPr>
            <a:r>
              <a:rPr lang="ru-RU" sz="2000" b="1" smtClean="0"/>
              <a:t>А под этим дубом партизан зарыт,</a:t>
            </a:r>
          </a:p>
          <a:p>
            <a:pPr eaLnBrk="1" hangingPunct="1">
              <a:buFontTx/>
              <a:buNone/>
            </a:pPr>
            <a:r>
              <a:rPr lang="ru-RU" sz="2000" b="1" smtClean="0"/>
              <a:t>За страну родную пал он как герой,</a:t>
            </a:r>
          </a:p>
          <a:p>
            <a:pPr eaLnBrk="1" hangingPunct="1">
              <a:buFontTx/>
              <a:buNone/>
            </a:pPr>
            <a:r>
              <a:rPr lang="ru-RU" sz="2000" b="1" smtClean="0"/>
              <a:t>Мы фашистам-гадам крепко отомстим. </a:t>
            </a:r>
          </a:p>
        </p:txBody>
      </p:sp>
    </p:spTree>
  </p:cSld>
  <p:clrMapOvr>
    <a:masterClrMapping/>
  </p:clrMapOvr>
  <p:transition spd="med">
    <p:strips/>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818"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2F4C499-1A79-4716-BCB6-EB4CD7AD2DF3}" type="slidenum">
              <a:rPr lang="ru-RU" smtClean="0"/>
              <a:pPr eaLnBrk="1" hangingPunct="1"/>
              <a:t>31</a:t>
            </a:fld>
            <a:endParaRPr lang="ru-RU" smtClean="0"/>
          </a:p>
        </p:txBody>
      </p:sp>
      <p:pic>
        <p:nvPicPr>
          <p:cNvPr id="49157" name="Picture 5" descr="9 035"/>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755650" y="333375"/>
            <a:ext cx="7348538" cy="5903913"/>
          </a:xfrm>
        </p:spPr>
      </p:pic>
      <p:sp>
        <p:nvSpPr>
          <p:cNvPr id="49158" name="WordArt 6"/>
          <p:cNvSpPr>
            <a:spLocks noChangeArrowheads="1" noChangeShapeType="1" noTextEdit="1"/>
          </p:cNvSpPr>
          <p:nvPr/>
        </p:nvSpPr>
        <p:spPr bwMode="auto">
          <a:xfrm>
            <a:off x="2555875" y="6381750"/>
            <a:ext cx="4038600"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А. Ткачев. Мать за столом. 1952.</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fade">
                                      <p:cBhvr>
                                        <p:cTn id="7" dur="400" decel="100000"/>
                                        <p:tgtEl>
                                          <p:spTgt spid="49157"/>
                                        </p:tgtEl>
                                      </p:cBhvr>
                                    </p:animEffect>
                                    <p:anim calcmode="lin" valueType="num">
                                      <p:cBhvr>
                                        <p:cTn id="8" dur="400" decel="100000" fill="hold"/>
                                        <p:tgtEl>
                                          <p:spTgt spid="49157"/>
                                        </p:tgtEl>
                                        <p:attrNameLst>
                                          <p:attrName>style.rotation</p:attrName>
                                        </p:attrNameLst>
                                      </p:cBhvr>
                                      <p:tavLst>
                                        <p:tav tm="0">
                                          <p:val>
                                            <p:fltVal val="-90"/>
                                          </p:val>
                                        </p:tav>
                                        <p:tav tm="100000">
                                          <p:val>
                                            <p:fltVal val="0"/>
                                          </p:val>
                                        </p:tav>
                                      </p:tavLst>
                                    </p:anim>
                                    <p:anim calcmode="lin" valueType="num">
                                      <p:cBhvr>
                                        <p:cTn id="9" dur="400" decel="100000" fill="hold"/>
                                        <p:tgtEl>
                                          <p:spTgt spid="49157"/>
                                        </p:tgtEl>
                                        <p:attrNameLst>
                                          <p:attrName>ppt_x</p:attrName>
                                        </p:attrNameLst>
                                      </p:cBhvr>
                                      <p:tavLst>
                                        <p:tav tm="0">
                                          <p:val>
                                            <p:strVal val="#ppt_x+0.4"/>
                                          </p:val>
                                        </p:tav>
                                        <p:tav tm="100000">
                                          <p:val>
                                            <p:strVal val="#ppt_x-0.05"/>
                                          </p:val>
                                        </p:tav>
                                      </p:tavLst>
                                    </p:anim>
                                    <p:anim calcmode="lin" valueType="num">
                                      <p:cBhvr>
                                        <p:cTn id="10" dur="400" decel="100000" fill="hold"/>
                                        <p:tgtEl>
                                          <p:spTgt spid="49157"/>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49157"/>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49157"/>
                                        </p:tgtEl>
                                        <p:attrNameLst>
                                          <p:attrName>ppt_y</p:attrName>
                                        </p:attrNameLst>
                                      </p:cBhvr>
                                      <p:tavLst>
                                        <p:tav tm="0">
                                          <p:val>
                                            <p:strVal val="#ppt_y+0.1"/>
                                          </p:val>
                                        </p:tav>
                                        <p:tav tm="100000">
                                          <p:val>
                                            <p:strVal val="#ppt_y"/>
                                          </p:val>
                                        </p:tav>
                                      </p:tavLst>
                                    </p:anim>
                                  </p:childTnLst>
                                </p:cTn>
                              </p:par>
                              <p:par>
                                <p:cTn id="13" presetID="9" presetClass="entr" presetSubtype="0" fill="hold" grpId="0" nodeType="withEffect">
                                  <p:stCondLst>
                                    <p:cond delay="0"/>
                                  </p:stCondLst>
                                  <p:childTnLst>
                                    <p:set>
                                      <p:cBhvr>
                                        <p:cTn id="14" dur="1" fill="hold">
                                          <p:stCondLst>
                                            <p:cond delay="0"/>
                                          </p:stCondLst>
                                        </p:cTn>
                                        <p:tgtEl>
                                          <p:spTgt spid="49158"/>
                                        </p:tgtEl>
                                        <p:attrNameLst>
                                          <p:attrName>style.visibility</p:attrName>
                                        </p:attrNameLst>
                                      </p:cBhvr>
                                      <p:to>
                                        <p:strVal val="visible"/>
                                      </p:to>
                                    </p:set>
                                    <p:animEffect transition="in" filter="dissolve">
                                      <p:cBhvr>
                                        <p:cTn id="15" dur="500"/>
                                        <p:tgtEl>
                                          <p:spTgt spid="49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84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B97C0A4-ABBC-4A29-8293-10794131DB78}" type="slidenum">
              <a:rPr lang="ru-RU" smtClean="0"/>
              <a:pPr eaLnBrk="1" hangingPunct="1"/>
              <a:t>32</a:t>
            </a:fld>
            <a:endParaRPr lang="ru-RU" smtClean="0"/>
          </a:p>
        </p:txBody>
      </p:sp>
      <p:sp>
        <p:nvSpPr>
          <p:cNvPr id="35843" name="Rectangle 2"/>
          <p:cNvSpPr>
            <a:spLocks noGrp="1" noChangeArrowheads="1"/>
          </p:cNvSpPr>
          <p:nvPr>
            <p:ph type="title"/>
          </p:nvPr>
        </p:nvSpPr>
        <p:spPr/>
        <p:txBody>
          <a:bodyPr/>
          <a:lstStyle/>
          <a:p>
            <a:pPr eaLnBrk="1" hangingPunct="1"/>
            <a:endParaRPr lang="ru-RU" smtClean="0"/>
          </a:p>
        </p:txBody>
      </p:sp>
      <p:sp>
        <p:nvSpPr>
          <p:cNvPr id="104451" name="Rectangle 3"/>
          <p:cNvSpPr>
            <a:spLocks noGrp="1" noChangeArrowheads="1"/>
          </p:cNvSpPr>
          <p:nvPr>
            <p:ph type="body" idx="1"/>
          </p:nvPr>
        </p:nvSpPr>
        <p:spPr>
          <a:xfrm>
            <a:off x="457200" y="333375"/>
            <a:ext cx="8229600" cy="5792788"/>
          </a:xfrm>
        </p:spPr>
        <p:txBody>
          <a:bodyPr/>
          <a:lstStyle/>
          <a:p>
            <a:pPr eaLnBrk="1" hangingPunct="1">
              <a:lnSpc>
                <a:spcPct val="80000"/>
              </a:lnSpc>
              <a:buFontTx/>
              <a:buNone/>
            </a:pPr>
            <a:r>
              <a:rPr lang="ru-RU" sz="1600" b="1" smtClean="0"/>
              <a:t>6.   Течет речка по песочку, бережочек моет,</a:t>
            </a:r>
          </a:p>
          <a:p>
            <a:pPr eaLnBrk="1" hangingPunct="1">
              <a:lnSpc>
                <a:spcPct val="80000"/>
              </a:lnSpc>
              <a:buFontTx/>
              <a:buNone/>
            </a:pPr>
            <a:r>
              <a:rPr lang="ru-RU" sz="1600" b="1" smtClean="0"/>
              <a:t>    Рядовой солдат командира просит:</a:t>
            </a:r>
          </a:p>
          <a:p>
            <a:pPr eaLnBrk="1" hangingPunct="1">
              <a:lnSpc>
                <a:spcPct val="80000"/>
              </a:lnSpc>
              <a:buFontTx/>
              <a:buNone/>
            </a:pPr>
            <a:r>
              <a:rPr lang="ru-RU" sz="1600" b="1" smtClean="0"/>
              <a:t>   - Командир ты наш, товарищ, отпусти до дома,</a:t>
            </a:r>
          </a:p>
          <a:p>
            <a:pPr eaLnBrk="1" hangingPunct="1">
              <a:lnSpc>
                <a:spcPct val="80000"/>
              </a:lnSpc>
              <a:buFontTx/>
              <a:buNone/>
            </a:pPr>
            <a:r>
              <a:rPr lang="ru-RU" sz="1600" b="1" smtClean="0"/>
              <a:t>  Больно скучилось, больно смучилась милая моя зазноба.</a:t>
            </a:r>
          </a:p>
          <a:p>
            <a:pPr eaLnBrk="1" hangingPunct="1">
              <a:lnSpc>
                <a:spcPct val="80000"/>
              </a:lnSpc>
              <a:buFontTx/>
              <a:buNone/>
            </a:pPr>
            <a:r>
              <a:rPr lang="ru-RU" sz="1600" b="1" smtClean="0"/>
              <a:t>  -Ряд бы тебя отпустить, да ты долго пробудешь,</a:t>
            </a:r>
          </a:p>
          <a:p>
            <a:pPr eaLnBrk="1" hangingPunct="1">
              <a:lnSpc>
                <a:spcPct val="80000"/>
              </a:lnSpc>
              <a:buFontTx/>
              <a:buNone/>
            </a:pPr>
            <a:r>
              <a:rPr lang="ru-RU" sz="1600" b="1" smtClean="0"/>
              <a:t>   Ты напейся воды холодной, про свою милку забудешь.</a:t>
            </a:r>
          </a:p>
          <a:p>
            <a:pPr eaLnBrk="1" hangingPunct="1">
              <a:lnSpc>
                <a:spcPct val="80000"/>
              </a:lnSpc>
              <a:buFontTx/>
              <a:buNone/>
            </a:pPr>
            <a:r>
              <a:rPr lang="ru-RU" sz="1600" b="1" smtClean="0"/>
              <a:t>  Пил он воду, пил холодну, пил, не напивался, </a:t>
            </a:r>
          </a:p>
          <a:p>
            <a:pPr eaLnBrk="1" hangingPunct="1">
              <a:lnSpc>
                <a:spcPct val="80000"/>
              </a:lnSpc>
              <a:buFontTx/>
              <a:buNone/>
            </a:pPr>
            <a:r>
              <a:rPr lang="ru-RU" sz="1600" b="1" smtClean="0"/>
              <a:t>  Любил девушку-украинку, с нею забавался.</a:t>
            </a:r>
          </a:p>
          <a:p>
            <a:pPr eaLnBrk="1" hangingPunct="1">
              <a:lnSpc>
                <a:spcPct val="80000"/>
              </a:lnSpc>
              <a:buFontTx/>
              <a:buNone/>
            </a:pPr>
            <a:r>
              <a:rPr lang="ru-RU" sz="1600" b="1" smtClean="0"/>
              <a:t> Помер, наш товарищ, помер скорой смертью.</a:t>
            </a:r>
          </a:p>
          <a:p>
            <a:pPr eaLnBrk="1" hangingPunct="1">
              <a:lnSpc>
                <a:spcPct val="80000"/>
              </a:lnSpc>
              <a:buFontTx/>
              <a:buNone/>
            </a:pPr>
            <a:r>
              <a:rPr lang="ru-RU" sz="1600" b="1" smtClean="0"/>
              <a:t> Вот остался конь вороный с золотой сбруей.</a:t>
            </a:r>
          </a:p>
          <a:p>
            <a:pPr eaLnBrk="1" hangingPunct="1">
              <a:lnSpc>
                <a:spcPct val="80000"/>
              </a:lnSpc>
              <a:buFontTx/>
              <a:buNone/>
            </a:pPr>
            <a:r>
              <a:rPr lang="ru-RU" sz="1600" b="1" smtClean="0"/>
              <a:t> Гроб несут, коня ведут, конь головку клонит,</a:t>
            </a:r>
          </a:p>
          <a:p>
            <a:pPr eaLnBrk="1" hangingPunct="1">
              <a:lnSpc>
                <a:spcPct val="80000"/>
              </a:lnSpc>
              <a:buFontTx/>
              <a:buNone/>
            </a:pPr>
            <a:r>
              <a:rPr lang="ru-RU" sz="1600" b="1" smtClean="0"/>
              <a:t> Молодая украинка горки слезы ронит.</a:t>
            </a:r>
          </a:p>
          <a:p>
            <a:pPr eaLnBrk="1" hangingPunct="1">
              <a:lnSpc>
                <a:spcPct val="80000"/>
              </a:lnSpc>
              <a:buFontTx/>
              <a:buNone/>
            </a:pPr>
            <a:r>
              <a:rPr lang="ru-RU" sz="1600" b="1" smtClean="0"/>
              <a:t> Посеяли огурчики близко над водою.</a:t>
            </a:r>
          </a:p>
          <a:p>
            <a:pPr eaLnBrk="1" hangingPunct="1">
              <a:lnSpc>
                <a:spcPct val="80000"/>
              </a:lnSpc>
              <a:buFontTx/>
              <a:buNone/>
            </a:pPr>
            <a:r>
              <a:rPr lang="ru-RU" sz="1600" b="1" smtClean="0"/>
              <a:t>Росли, росли огурчики в четыре листочка.</a:t>
            </a:r>
          </a:p>
          <a:p>
            <a:pPr eaLnBrk="1" hangingPunct="1">
              <a:lnSpc>
                <a:spcPct val="80000"/>
              </a:lnSpc>
              <a:buFontTx/>
              <a:buNone/>
            </a:pPr>
            <a:r>
              <a:rPr lang="ru-RU" sz="1600" b="1" smtClean="0"/>
              <a:t> Не видела я милого четыре годочка.</a:t>
            </a:r>
          </a:p>
          <a:p>
            <a:pPr eaLnBrk="1" hangingPunct="1">
              <a:lnSpc>
                <a:spcPct val="80000"/>
              </a:lnSpc>
              <a:buFontTx/>
              <a:buNone/>
            </a:pPr>
            <a:r>
              <a:rPr lang="ru-RU" sz="1600" b="1" smtClean="0"/>
              <a:t> Приехали ко вдовушке три казака в гости.</a:t>
            </a:r>
          </a:p>
          <a:p>
            <a:pPr eaLnBrk="1" hangingPunct="1">
              <a:lnSpc>
                <a:spcPct val="80000"/>
              </a:lnSpc>
              <a:buFontTx/>
              <a:buNone/>
            </a:pPr>
            <a:r>
              <a:rPr lang="ru-RU" sz="1600" b="1" smtClean="0"/>
              <a:t> Один казак коня поит, другой казак коня вяжет,</a:t>
            </a:r>
          </a:p>
          <a:p>
            <a:pPr eaLnBrk="1" hangingPunct="1">
              <a:lnSpc>
                <a:spcPct val="80000"/>
              </a:lnSpc>
              <a:buFontTx/>
              <a:buNone/>
            </a:pPr>
            <a:r>
              <a:rPr lang="ru-RU" sz="1600" b="1" smtClean="0"/>
              <a:t> Третий казак в хату взойдет</a:t>
            </a:r>
          </a:p>
          <a:p>
            <a:pPr eaLnBrk="1" hangingPunct="1">
              <a:lnSpc>
                <a:spcPct val="80000"/>
              </a:lnSpc>
              <a:buFontTx/>
              <a:buNone/>
            </a:pPr>
            <a:r>
              <a:rPr lang="ru-RU" sz="1600" b="1" smtClean="0"/>
              <a:t> - Добрый вечер, - скажет, - </a:t>
            </a:r>
          </a:p>
          <a:p>
            <a:pPr eaLnBrk="1" hangingPunct="1">
              <a:lnSpc>
                <a:spcPct val="80000"/>
              </a:lnSpc>
              <a:buFontTx/>
              <a:buNone/>
            </a:pPr>
            <a:r>
              <a:rPr lang="ru-RU" sz="1600" b="1" smtClean="0"/>
              <a:t> Добрый вечер, вдовушка, дай воды напиться.</a:t>
            </a:r>
          </a:p>
          <a:p>
            <a:pPr eaLnBrk="1" hangingPunct="1">
              <a:lnSpc>
                <a:spcPct val="80000"/>
              </a:lnSpc>
              <a:buFontTx/>
              <a:buNone/>
            </a:pPr>
            <a:r>
              <a:rPr lang="ru-RU" sz="1600" b="1" smtClean="0"/>
              <a:t> - Вода в сенях, за дверьми, ковшик в ведре</a:t>
            </a:r>
          </a:p>
          <a:p>
            <a:pPr eaLnBrk="1" hangingPunct="1">
              <a:lnSpc>
                <a:spcPct val="80000"/>
              </a:lnSpc>
              <a:buFontTx/>
              <a:buNone/>
            </a:pPr>
            <a:r>
              <a:rPr lang="ru-RU" sz="1600" b="1" smtClean="0"/>
              <a:t> Найди и напейся, казак не пьет</a:t>
            </a:r>
          </a:p>
          <a:p>
            <a:pPr eaLnBrk="1" hangingPunct="1">
              <a:lnSpc>
                <a:spcPct val="80000"/>
              </a:lnSpc>
              <a:buFontTx/>
              <a:buNone/>
            </a:pPr>
            <a:r>
              <a:rPr lang="ru-RU" sz="1600" b="1" smtClean="0"/>
              <a:t> Гулять зовет в зелену рощу.</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fade">
                                      <p:cBhvr>
                                        <p:cTn id="7" dur="500"/>
                                        <p:tgtEl>
                                          <p:spTgt spid="104451">
                                            <p:txEl>
                                              <p:pRg st="0" end="0"/>
                                            </p:txEl>
                                          </p:spTgt>
                                        </p:tgtEl>
                                      </p:cBhvr>
                                    </p:animEffect>
                                    <p:anim calcmode="lin" valueType="num">
                                      <p:cBhvr>
                                        <p:cTn id="8" dur="500" fill="hold"/>
                                        <p:tgtEl>
                                          <p:spTgt spid="104451">
                                            <p:txEl>
                                              <p:pRg st="0" end="0"/>
                                            </p:txEl>
                                          </p:spTgt>
                                        </p:tgtEl>
                                        <p:attrNameLst>
                                          <p:attrName>style.rotation</p:attrName>
                                        </p:attrNameLst>
                                      </p:cBhvr>
                                      <p:tavLst>
                                        <p:tav tm="0">
                                          <p:val>
                                            <p:fltVal val="720"/>
                                          </p:val>
                                        </p:tav>
                                        <p:tav tm="100000">
                                          <p:val>
                                            <p:fltVal val="0"/>
                                          </p:val>
                                        </p:tav>
                                      </p:tavLst>
                                    </p:anim>
                                    <p:anim calcmode="lin" valueType="num">
                                      <p:cBhvr>
                                        <p:cTn id="9" dur="500" fill="hold"/>
                                        <p:tgtEl>
                                          <p:spTgt spid="104451">
                                            <p:txEl>
                                              <p:pRg st="0" end="0"/>
                                            </p:txEl>
                                          </p:spTgt>
                                        </p:tgtEl>
                                        <p:attrNameLst>
                                          <p:attrName>ppt_h</p:attrName>
                                        </p:attrNameLst>
                                      </p:cBhvr>
                                      <p:tavLst>
                                        <p:tav tm="0">
                                          <p:val>
                                            <p:fltVal val="0"/>
                                          </p:val>
                                        </p:tav>
                                        <p:tav tm="100000">
                                          <p:val>
                                            <p:strVal val="#ppt_h"/>
                                          </p:val>
                                        </p:tav>
                                      </p:tavLst>
                                    </p:anim>
                                    <p:anim calcmode="lin" valueType="num">
                                      <p:cBhvr>
                                        <p:cTn id="10" dur="500" fill="hold"/>
                                        <p:tgtEl>
                                          <p:spTgt spid="104451">
                                            <p:txEl>
                                              <p:pRg st="0" end="0"/>
                                            </p:txEl>
                                          </p:spTgt>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104451">
                                            <p:txEl>
                                              <p:pRg st="1" end="1"/>
                                            </p:txEl>
                                          </p:spTgt>
                                        </p:tgtEl>
                                        <p:attrNameLst>
                                          <p:attrName>style.visibility</p:attrName>
                                        </p:attrNameLst>
                                      </p:cBhvr>
                                      <p:to>
                                        <p:strVal val="visible"/>
                                      </p:to>
                                    </p:set>
                                    <p:animEffect transition="in" filter="fade">
                                      <p:cBhvr>
                                        <p:cTn id="13" dur="500"/>
                                        <p:tgtEl>
                                          <p:spTgt spid="104451">
                                            <p:txEl>
                                              <p:pRg st="1" end="1"/>
                                            </p:txEl>
                                          </p:spTgt>
                                        </p:tgtEl>
                                      </p:cBhvr>
                                    </p:animEffect>
                                    <p:anim calcmode="lin" valueType="num">
                                      <p:cBhvr>
                                        <p:cTn id="14" dur="500" fill="hold"/>
                                        <p:tgtEl>
                                          <p:spTgt spid="104451">
                                            <p:txEl>
                                              <p:pRg st="1" end="1"/>
                                            </p:txEl>
                                          </p:spTgt>
                                        </p:tgtEl>
                                        <p:attrNameLst>
                                          <p:attrName>style.rotation</p:attrName>
                                        </p:attrNameLst>
                                      </p:cBhvr>
                                      <p:tavLst>
                                        <p:tav tm="0">
                                          <p:val>
                                            <p:fltVal val="720"/>
                                          </p:val>
                                        </p:tav>
                                        <p:tav tm="100000">
                                          <p:val>
                                            <p:fltVal val="0"/>
                                          </p:val>
                                        </p:tav>
                                      </p:tavLst>
                                    </p:anim>
                                    <p:anim calcmode="lin" valueType="num">
                                      <p:cBhvr>
                                        <p:cTn id="15" dur="500" fill="hold"/>
                                        <p:tgtEl>
                                          <p:spTgt spid="104451">
                                            <p:txEl>
                                              <p:pRg st="1" end="1"/>
                                            </p:txEl>
                                          </p:spTgt>
                                        </p:tgtEl>
                                        <p:attrNameLst>
                                          <p:attrName>ppt_h</p:attrName>
                                        </p:attrNameLst>
                                      </p:cBhvr>
                                      <p:tavLst>
                                        <p:tav tm="0">
                                          <p:val>
                                            <p:fltVal val="0"/>
                                          </p:val>
                                        </p:tav>
                                        <p:tav tm="100000">
                                          <p:val>
                                            <p:strVal val="#ppt_h"/>
                                          </p:val>
                                        </p:tav>
                                      </p:tavLst>
                                    </p:anim>
                                    <p:anim calcmode="lin" valueType="num">
                                      <p:cBhvr>
                                        <p:cTn id="16" dur="500" fill="hold"/>
                                        <p:tgtEl>
                                          <p:spTgt spid="104451">
                                            <p:txEl>
                                              <p:pRg st="1" end="1"/>
                                            </p:txEl>
                                          </p:spTgt>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104451">
                                            <p:txEl>
                                              <p:pRg st="2" end="2"/>
                                            </p:txEl>
                                          </p:spTgt>
                                        </p:tgtEl>
                                        <p:attrNameLst>
                                          <p:attrName>style.visibility</p:attrName>
                                        </p:attrNameLst>
                                      </p:cBhvr>
                                      <p:to>
                                        <p:strVal val="visible"/>
                                      </p:to>
                                    </p:set>
                                    <p:animEffect transition="in" filter="fade">
                                      <p:cBhvr>
                                        <p:cTn id="19" dur="500"/>
                                        <p:tgtEl>
                                          <p:spTgt spid="104451">
                                            <p:txEl>
                                              <p:pRg st="2" end="2"/>
                                            </p:txEl>
                                          </p:spTgt>
                                        </p:tgtEl>
                                      </p:cBhvr>
                                    </p:animEffect>
                                    <p:anim calcmode="lin" valueType="num">
                                      <p:cBhvr>
                                        <p:cTn id="20" dur="500" fill="hold"/>
                                        <p:tgtEl>
                                          <p:spTgt spid="104451">
                                            <p:txEl>
                                              <p:pRg st="2" end="2"/>
                                            </p:txEl>
                                          </p:spTgt>
                                        </p:tgtEl>
                                        <p:attrNameLst>
                                          <p:attrName>style.rotation</p:attrName>
                                        </p:attrNameLst>
                                      </p:cBhvr>
                                      <p:tavLst>
                                        <p:tav tm="0">
                                          <p:val>
                                            <p:fltVal val="720"/>
                                          </p:val>
                                        </p:tav>
                                        <p:tav tm="100000">
                                          <p:val>
                                            <p:fltVal val="0"/>
                                          </p:val>
                                        </p:tav>
                                      </p:tavLst>
                                    </p:anim>
                                    <p:anim calcmode="lin" valueType="num">
                                      <p:cBhvr>
                                        <p:cTn id="21" dur="500" fill="hold"/>
                                        <p:tgtEl>
                                          <p:spTgt spid="104451">
                                            <p:txEl>
                                              <p:pRg st="2" end="2"/>
                                            </p:txEl>
                                          </p:spTgt>
                                        </p:tgtEl>
                                        <p:attrNameLst>
                                          <p:attrName>ppt_h</p:attrName>
                                        </p:attrNameLst>
                                      </p:cBhvr>
                                      <p:tavLst>
                                        <p:tav tm="0">
                                          <p:val>
                                            <p:fltVal val="0"/>
                                          </p:val>
                                        </p:tav>
                                        <p:tav tm="100000">
                                          <p:val>
                                            <p:strVal val="#ppt_h"/>
                                          </p:val>
                                        </p:tav>
                                      </p:tavLst>
                                    </p:anim>
                                    <p:anim calcmode="lin" valueType="num">
                                      <p:cBhvr>
                                        <p:cTn id="22" dur="500" fill="hold"/>
                                        <p:tgtEl>
                                          <p:spTgt spid="104451">
                                            <p:txEl>
                                              <p:pRg st="2" end="2"/>
                                            </p:txEl>
                                          </p:spTgt>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104451">
                                            <p:txEl>
                                              <p:pRg st="3" end="3"/>
                                            </p:txEl>
                                          </p:spTgt>
                                        </p:tgtEl>
                                        <p:attrNameLst>
                                          <p:attrName>style.visibility</p:attrName>
                                        </p:attrNameLst>
                                      </p:cBhvr>
                                      <p:to>
                                        <p:strVal val="visible"/>
                                      </p:to>
                                    </p:set>
                                    <p:animEffect transition="in" filter="fade">
                                      <p:cBhvr>
                                        <p:cTn id="25" dur="500"/>
                                        <p:tgtEl>
                                          <p:spTgt spid="104451">
                                            <p:txEl>
                                              <p:pRg st="3" end="3"/>
                                            </p:txEl>
                                          </p:spTgt>
                                        </p:tgtEl>
                                      </p:cBhvr>
                                    </p:animEffect>
                                    <p:anim calcmode="lin" valueType="num">
                                      <p:cBhvr>
                                        <p:cTn id="26" dur="500" fill="hold"/>
                                        <p:tgtEl>
                                          <p:spTgt spid="104451">
                                            <p:txEl>
                                              <p:pRg st="3" end="3"/>
                                            </p:txEl>
                                          </p:spTgt>
                                        </p:tgtEl>
                                        <p:attrNameLst>
                                          <p:attrName>style.rotation</p:attrName>
                                        </p:attrNameLst>
                                      </p:cBhvr>
                                      <p:tavLst>
                                        <p:tav tm="0">
                                          <p:val>
                                            <p:fltVal val="720"/>
                                          </p:val>
                                        </p:tav>
                                        <p:tav tm="100000">
                                          <p:val>
                                            <p:fltVal val="0"/>
                                          </p:val>
                                        </p:tav>
                                      </p:tavLst>
                                    </p:anim>
                                    <p:anim calcmode="lin" valueType="num">
                                      <p:cBhvr>
                                        <p:cTn id="27" dur="500" fill="hold"/>
                                        <p:tgtEl>
                                          <p:spTgt spid="104451">
                                            <p:txEl>
                                              <p:pRg st="3" end="3"/>
                                            </p:txEl>
                                          </p:spTgt>
                                        </p:tgtEl>
                                        <p:attrNameLst>
                                          <p:attrName>ppt_h</p:attrName>
                                        </p:attrNameLst>
                                      </p:cBhvr>
                                      <p:tavLst>
                                        <p:tav tm="0">
                                          <p:val>
                                            <p:fltVal val="0"/>
                                          </p:val>
                                        </p:tav>
                                        <p:tav tm="100000">
                                          <p:val>
                                            <p:strVal val="#ppt_h"/>
                                          </p:val>
                                        </p:tav>
                                      </p:tavLst>
                                    </p:anim>
                                    <p:anim calcmode="lin" valueType="num">
                                      <p:cBhvr>
                                        <p:cTn id="28" dur="500" fill="hold"/>
                                        <p:tgtEl>
                                          <p:spTgt spid="104451">
                                            <p:txEl>
                                              <p:pRg st="3" end="3"/>
                                            </p:txEl>
                                          </p:spTgt>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104451">
                                            <p:txEl>
                                              <p:pRg st="4" end="4"/>
                                            </p:txEl>
                                          </p:spTgt>
                                        </p:tgtEl>
                                        <p:attrNameLst>
                                          <p:attrName>style.visibility</p:attrName>
                                        </p:attrNameLst>
                                      </p:cBhvr>
                                      <p:to>
                                        <p:strVal val="visible"/>
                                      </p:to>
                                    </p:set>
                                    <p:animEffect transition="in" filter="fade">
                                      <p:cBhvr>
                                        <p:cTn id="31" dur="500"/>
                                        <p:tgtEl>
                                          <p:spTgt spid="104451">
                                            <p:txEl>
                                              <p:pRg st="4" end="4"/>
                                            </p:txEl>
                                          </p:spTgt>
                                        </p:tgtEl>
                                      </p:cBhvr>
                                    </p:animEffect>
                                    <p:anim calcmode="lin" valueType="num">
                                      <p:cBhvr>
                                        <p:cTn id="32" dur="500" fill="hold"/>
                                        <p:tgtEl>
                                          <p:spTgt spid="104451">
                                            <p:txEl>
                                              <p:pRg st="4" end="4"/>
                                            </p:txEl>
                                          </p:spTgt>
                                        </p:tgtEl>
                                        <p:attrNameLst>
                                          <p:attrName>style.rotation</p:attrName>
                                        </p:attrNameLst>
                                      </p:cBhvr>
                                      <p:tavLst>
                                        <p:tav tm="0">
                                          <p:val>
                                            <p:fltVal val="720"/>
                                          </p:val>
                                        </p:tav>
                                        <p:tav tm="100000">
                                          <p:val>
                                            <p:fltVal val="0"/>
                                          </p:val>
                                        </p:tav>
                                      </p:tavLst>
                                    </p:anim>
                                    <p:anim calcmode="lin" valueType="num">
                                      <p:cBhvr>
                                        <p:cTn id="33" dur="500" fill="hold"/>
                                        <p:tgtEl>
                                          <p:spTgt spid="104451">
                                            <p:txEl>
                                              <p:pRg st="4" end="4"/>
                                            </p:txEl>
                                          </p:spTgt>
                                        </p:tgtEl>
                                        <p:attrNameLst>
                                          <p:attrName>ppt_h</p:attrName>
                                        </p:attrNameLst>
                                      </p:cBhvr>
                                      <p:tavLst>
                                        <p:tav tm="0">
                                          <p:val>
                                            <p:fltVal val="0"/>
                                          </p:val>
                                        </p:tav>
                                        <p:tav tm="100000">
                                          <p:val>
                                            <p:strVal val="#ppt_h"/>
                                          </p:val>
                                        </p:tav>
                                      </p:tavLst>
                                    </p:anim>
                                    <p:anim calcmode="lin" valueType="num">
                                      <p:cBhvr>
                                        <p:cTn id="34" dur="500" fill="hold"/>
                                        <p:tgtEl>
                                          <p:spTgt spid="104451">
                                            <p:txEl>
                                              <p:pRg st="4" end="4"/>
                                            </p:txEl>
                                          </p:spTgt>
                                        </p:tgtEl>
                                        <p:attrNameLst>
                                          <p:attrName>ppt_w</p:attrName>
                                        </p:attrNameLst>
                                      </p:cBhvr>
                                      <p:tavLst>
                                        <p:tav tm="0">
                                          <p:val>
                                            <p:fltVal val="0"/>
                                          </p:val>
                                        </p:tav>
                                        <p:tav tm="100000">
                                          <p:val>
                                            <p:strVal val="#ppt_w"/>
                                          </p:val>
                                        </p:tav>
                                      </p:tavLst>
                                    </p:anim>
                                  </p:childTnLst>
                                </p:cTn>
                              </p:par>
                              <p:par>
                                <p:cTn id="35" presetID="35" presetClass="entr" presetSubtype="0" fill="hold" nodeType="withEffect">
                                  <p:stCondLst>
                                    <p:cond delay="0"/>
                                  </p:stCondLst>
                                  <p:childTnLst>
                                    <p:set>
                                      <p:cBhvr>
                                        <p:cTn id="36" dur="1" fill="hold">
                                          <p:stCondLst>
                                            <p:cond delay="0"/>
                                          </p:stCondLst>
                                        </p:cTn>
                                        <p:tgtEl>
                                          <p:spTgt spid="104451">
                                            <p:txEl>
                                              <p:pRg st="5" end="5"/>
                                            </p:txEl>
                                          </p:spTgt>
                                        </p:tgtEl>
                                        <p:attrNameLst>
                                          <p:attrName>style.visibility</p:attrName>
                                        </p:attrNameLst>
                                      </p:cBhvr>
                                      <p:to>
                                        <p:strVal val="visible"/>
                                      </p:to>
                                    </p:set>
                                    <p:animEffect transition="in" filter="fade">
                                      <p:cBhvr>
                                        <p:cTn id="37" dur="500"/>
                                        <p:tgtEl>
                                          <p:spTgt spid="104451">
                                            <p:txEl>
                                              <p:pRg st="5" end="5"/>
                                            </p:txEl>
                                          </p:spTgt>
                                        </p:tgtEl>
                                      </p:cBhvr>
                                    </p:animEffect>
                                    <p:anim calcmode="lin" valueType="num">
                                      <p:cBhvr>
                                        <p:cTn id="38" dur="500" fill="hold"/>
                                        <p:tgtEl>
                                          <p:spTgt spid="104451">
                                            <p:txEl>
                                              <p:pRg st="5" end="5"/>
                                            </p:txEl>
                                          </p:spTgt>
                                        </p:tgtEl>
                                        <p:attrNameLst>
                                          <p:attrName>style.rotation</p:attrName>
                                        </p:attrNameLst>
                                      </p:cBhvr>
                                      <p:tavLst>
                                        <p:tav tm="0">
                                          <p:val>
                                            <p:fltVal val="720"/>
                                          </p:val>
                                        </p:tav>
                                        <p:tav tm="100000">
                                          <p:val>
                                            <p:fltVal val="0"/>
                                          </p:val>
                                        </p:tav>
                                      </p:tavLst>
                                    </p:anim>
                                    <p:anim calcmode="lin" valueType="num">
                                      <p:cBhvr>
                                        <p:cTn id="39" dur="500" fill="hold"/>
                                        <p:tgtEl>
                                          <p:spTgt spid="104451">
                                            <p:txEl>
                                              <p:pRg st="5" end="5"/>
                                            </p:txEl>
                                          </p:spTgt>
                                        </p:tgtEl>
                                        <p:attrNameLst>
                                          <p:attrName>ppt_h</p:attrName>
                                        </p:attrNameLst>
                                      </p:cBhvr>
                                      <p:tavLst>
                                        <p:tav tm="0">
                                          <p:val>
                                            <p:fltVal val="0"/>
                                          </p:val>
                                        </p:tav>
                                        <p:tav tm="100000">
                                          <p:val>
                                            <p:strVal val="#ppt_h"/>
                                          </p:val>
                                        </p:tav>
                                      </p:tavLst>
                                    </p:anim>
                                    <p:anim calcmode="lin" valueType="num">
                                      <p:cBhvr>
                                        <p:cTn id="40" dur="500" fill="hold"/>
                                        <p:tgtEl>
                                          <p:spTgt spid="104451">
                                            <p:txEl>
                                              <p:pRg st="5" end="5"/>
                                            </p:txEl>
                                          </p:spTgt>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104451">
                                            <p:txEl>
                                              <p:pRg st="6" end="6"/>
                                            </p:txEl>
                                          </p:spTgt>
                                        </p:tgtEl>
                                        <p:attrNameLst>
                                          <p:attrName>style.visibility</p:attrName>
                                        </p:attrNameLst>
                                      </p:cBhvr>
                                      <p:to>
                                        <p:strVal val="visible"/>
                                      </p:to>
                                    </p:set>
                                    <p:animEffect transition="in" filter="fade">
                                      <p:cBhvr>
                                        <p:cTn id="43" dur="500"/>
                                        <p:tgtEl>
                                          <p:spTgt spid="104451">
                                            <p:txEl>
                                              <p:pRg st="6" end="6"/>
                                            </p:txEl>
                                          </p:spTgt>
                                        </p:tgtEl>
                                      </p:cBhvr>
                                    </p:animEffect>
                                    <p:anim calcmode="lin" valueType="num">
                                      <p:cBhvr>
                                        <p:cTn id="44" dur="500" fill="hold"/>
                                        <p:tgtEl>
                                          <p:spTgt spid="104451">
                                            <p:txEl>
                                              <p:pRg st="6" end="6"/>
                                            </p:txEl>
                                          </p:spTgt>
                                        </p:tgtEl>
                                        <p:attrNameLst>
                                          <p:attrName>style.rotation</p:attrName>
                                        </p:attrNameLst>
                                      </p:cBhvr>
                                      <p:tavLst>
                                        <p:tav tm="0">
                                          <p:val>
                                            <p:fltVal val="720"/>
                                          </p:val>
                                        </p:tav>
                                        <p:tav tm="100000">
                                          <p:val>
                                            <p:fltVal val="0"/>
                                          </p:val>
                                        </p:tav>
                                      </p:tavLst>
                                    </p:anim>
                                    <p:anim calcmode="lin" valueType="num">
                                      <p:cBhvr>
                                        <p:cTn id="45" dur="500" fill="hold"/>
                                        <p:tgtEl>
                                          <p:spTgt spid="104451">
                                            <p:txEl>
                                              <p:pRg st="6" end="6"/>
                                            </p:txEl>
                                          </p:spTgt>
                                        </p:tgtEl>
                                        <p:attrNameLst>
                                          <p:attrName>ppt_h</p:attrName>
                                        </p:attrNameLst>
                                      </p:cBhvr>
                                      <p:tavLst>
                                        <p:tav tm="0">
                                          <p:val>
                                            <p:fltVal val="0"/>
                                          </p:val>
                                        </p:tav>
                                        <p:tav tm="100000">
                                          <p:val>
                                            <p:strVal val="#ppt_h"/>
                                          </p:val>
                                        </p:tav>
                                      </p:tavLst>
                                    </p:anim>
                                    <p:anim calcmode="lin" valueType="num">
                                      <p:cBhvr>
                                        <p:cTn id="46" dur="500" fill="hold"/>
                                        <p:tgtEl>
                                          <p:spTgt spid="104451">
                                            <p:txEl>
                                              <p:pRg st="6" end="6"/>
                                            </p:txEl>
                                          </p:spTgt>
                                        </p:tgtEl>
                                        <p:attrNameLst>
                                          <p:attrName>ppt_w</p:attrName>
                                        </p:attrNameLst>
                                      </p:cBhvr>
                                      <p:tavLst>
                                        <p:tav tm="0">
                                          <p:val>
                                            <p:fltVal val="0"/>
                                          </p:val>
                                        </p:tav>
                                        <p:tav tm="100000">
                                          <p:val>
                                            <p:strVal val="#ppt_w"/>
                                          </p:val>
                                        </p:tav>
                                      </p:tavLst>
                                    </p:anim>
                                  </p:childTnLst>
                                </p:cTn>
                              </p:par>
                              <p:par>
                                <p:cTn id="47" presetID="35" presetClass="entr" presetSubtype="0" fill="hold" nodeType="withEffect">
                                  <p:stCondLst>
                                    <p:cond delay="0"/>
                                  </p:stCondLst>
                                  <p:childTnLst>
                                    <p:set>
                                      <p:cBhvr>
                                        <p:cTn id="48" dur="1" fill="hold">
                                          <p:stCondLst>
                                            <p:cond delay="0"/>
                                          </p:stCondLst>
                                        </p:cTn>
                                        <p:tgtEl>
                                          <p:spTgt spid="104451">
                                            <p:txEl>
                                              <p:pRg st="7" end="7"/>
                                            </p:txEl>
                                          </p:spTgt>
                                        </p:tgtEl>
                                        <p:attrNameLst>
                                          <p:attrName>style.visibility</p:attrName>
                                        </p:attrNameLst>
                                      </p:cBhvr>
                                      <p:to>
                                        <p:strVal val="visible"/>
                                      </p:to>
                                    </p:set>
                                    <p:animEffect transition="in" filter="fade">
                                      <p:cBhvr>
                                        <p:cTn id="49" dur="500"/>
                                        <p:tgtEl>
                                          <p:spTgt spid="104451">
                                            <p:txEl>
                                              <p:pRg st="7" end="7"/>
                                            </p:txEl>
                                          </p:spTgt>
                                        </p:tgtEl>
                                      </p:cBhvr>
                                    </p:animEffect>
                                    <p:anim calcmode="lin" valueType="num">
                                      <p:cBhvr>
                                        <p:cTn id="50" dur="500" fill="hold"/>
                                        <p:tgtEl>
                                          <p:spTgt spid="104451">
                                            <p:txEl>
                                              <p:pRg st="7" end="7"/>
                                            </p:txEl>
                                          </p:spTgt>
                                        </p:tgtEl>
                                        <p:attrNameLst>
                                          <p:attrName>style.rotation</p:attrName>
                                        </p:attrNameLst>
                                      </p:cBhvr>
                                      <p:tavLst>
                                        <p:tav tm="0">
                                          <p:val>
                                            <p:fltVal val="720"/>
                                          </p:val>
                                        </p:tav>
                                        <p:tav tm="100000">
                                          <p:val>
                                            <p:fltVal val="0"/>
                                          </p:val>
                                        </p:tav>
                                      </p:tavLst>
                                    </p:anim>
                                    <p:anim calcmode="lin" valueType="num">
                                      <p:cBhvr>
                                        <p:cTn id="51" dur="500" fill="hold"/>
                                        <p:tgtEl>
                                          <p:spTgt spid="104451">
                                            <p:txEl>
                                              <p:pRg st="7" end="7"/>
                                            </p:txEl>
                                          </p:spTgt>
                                        </p:tgtEl>
                                        <p:attrNameLst>
                                          <p:attrName>ppt_h</p:attrName>
                                        </p:attrNameLst>
                                      </p:cBhvr>
                                      <p:tavLst>
                                        <p:tav tm="0">
                                          <p:val>
                                            <p:fltVal val="0"/>
                                          </p:val>
                                        </p:tav>
                                        <p:tav tm="100000">
                                          <p:val>
                                            <p:strVal val="#ppt_h"/>
                                          </p:val>
                                        </p:tav>
                                      </p:tavLst>
                                    </p:anim>
                                    <p:anim calcmode="lin" valueType="num">
                                      <p:cBhvr>
                                        <p:cTn id="52" dur="500" fill="hold"/>
                                        <p:tgtEl>
                                          <p:spTgt spid="104451">
                                            <p:txEl>
                                              <p:pRg st="7" end="7"/>
                                            </p:txEl>
                                          </p:spTgt>
                                        </p:tgtEl>
                                        <p:attrNameLst>
                                          <p:attrName>ppt_w</p:attrName>
                                        </p:attrNameLst>
                                      </p:cBhvr>
                                      <p:tavLst>
                                        <p:tav tm="0">
                                          <p:val>
                                            <p:fltVal val="0"/>
                                          </p:val>
                                        </p:tav>
                                        <p:tav tm="100000">
                                          <p:val>
                                            <p:strVal val="#ppt_w"/>
                                          </p:val>
                                        </p:tav>
                                      </p:tavLst>
                                    </p:anim>
                                  </p:childTnLst>
                                </p:cTn>
                              </p:par>
                              <p:par>
                                <p:cTn id="53" presetID="35" presetClass="entr" presetSubtype="0" fill="hold" nodeType="withEffect">
                                  <p:stCondLst>
                                    <p:cond delay="0"/>
                                  </p:stCondLst>
                                  <p:childTnLst>
                                    <p:set>
                                      <p:cBhvr>
                                        <p:cTn id="54" dur="1" fill="hold">
                                          <p:stCondLst>
                                            <p:cond delay="0"/>
                                          </p:stCondLst>
                                        </p:cTn>
                                        <p:tgtEl>
                                          <p:spTgt spid="104451">
                                            <p:txEl>
                                              <p:pRg st="8" end="8"/>
                                            </p:txEl>
                                          </p:spTgt>
                                        </p:tgtEl>
                                        <p:attrNameLst>
                                          <p:attrName>style.visibility</p:attrName>
                                        </p:attrNameLst>
                                      </p:cBhvr>
                                      <p:to>
                                        <p:strVal val="visible"/>
                                      </p:to>
                                    </p:set>
                                    <p:animEffect transition="in" filter="fade">
                                      <p:cBhvr>
                                        <p:cTn id="55" dur="500"/>
                                        <p:tgtEl>
                                          <p:spTgt spid="104451">
                                            <p:txEl>
                                              <p:pRg st="8" end="8"/>
                                            </p:txEl>
                                          </p:spTgt>
                                        </p:tgtEl>
                                      </p:cBhvr>
                                    </p:animEffect>
                                    <p:anim calcmode="lin" valueType="num">
                                      <p:cBhvr>
                                        <p:cTn id="56" dur="500" fill="hold"/>
                                        <p:tgtEl>
                                          <p:spTgt spid="104451">
                                            <p:txEl>
                                              <p:pRg st="8" end="8"/>
                                            </p:txEl>
                                          </p:spTgt>
                                        </p:tgtEl>
                                        <p:attrNameLst>
                                          <p:attrName>style.rotation</p:attrName>
                                        </p:attrNameLst>
                                      </p:cBhvr>
                                      <p:tavLst>
                                        <p:tav tm="0">
                                          <p:val>
                                            <p:fltVal val="720"/>
                                          </p:val>
                                        </p:tav>
                                        <p:tav tm="100000">
                                          <p:val>
                                            <p:fltVal val="0"/>
                                          </p:val>
                                        </p:tav>
                                      </p:tavLst>
                                    </p:anim>
                                    <p:anim calcmode="lin" valueType="num">
                                      <p:cBhvr>
                                        <p:cTn id="57" dur="500" fill="hold"/>
                                        <p:tgtEl>
                                          <p:spTgt spid="104451">
                                            <p:txEl>
                                              <p:pRg st="8" end="8"/>
                                            </p:txEl>
                                          </p:spTgt>
                                        </p:tgtEl>
                                        <p:attrNameLst>
                                          <p:attrName>ppt_h</p:attrName>
                                        </p:attrNameLst>
                                      </p:cBhvr>
                                      <p:tavLst>
                                        <p:tav tm="0">
                                          <p:val>
                                            <p:fltVal val="0"/>
                                          </p:val>
                                        </p:tav>
                                        <p:tav tm="100000">
                                          <p:val>
                                            <p:strVal val="#ppt_h"/>
                                          </p:val>
                                        </p:tav>
                                      </p:tavLst>
                                    </p:anim>
                                    <p:anim calcmode="lin" valueType="num">
                                      <p:cBhvr>
                                        <p:cTn id="58" dur="500" fill="hold"/>
                                        <p:tgtEl>
                                          <p:spTgt spid="104451">
                                            <p:txEl>
                                              <p:pRg st="8" end="8"/>
                                            </p:txEl>
                                          </p:spTgt>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104451">
                                            <p:txEl>
                                              <p:pRg st="9" end="9"/>
                                            </p:txEl>
                                          </p:spTgt>
                                        </p:tgtEl>
                                        <p:attrNameLst>
                                          <p:attrName>style.visibility</p:attrName>
                                        </p:attrNameLst>
                                      </p:cBhvr>
                                      <p:to>
                                        <p:strVal val="visible"/>
                                      </p:to>
                                    </p:set>
                                    <p:animEffect transition="in" filter="fade">
                                      <p:cBhvr>
                                        <p:cTn id="61" dur="500"/>
                                        <p:tgtEl>
                                          <p:spTgt spid="104451">
                                            <p:txEl>
                                              <p:pRg st="9" end="9"/>
                                            </p:txEl>
                                          </p:spTgt>
                                        </p:tgtEl>
                                      </p:cBhvr>
                                    </p:animEffect>
                                    <p:anim calcmode="lin" valueType="num">
                                      <p:cBhvr>
                                        <p:cTn id="62" dur="500" fill="hold"/>
                                        <p:tgtEl>
                                          <p:spTgt spid="104451">
                                            <p:txEl>
                                              <p:pRg st="9" end="9"/>
                                            </p:txEl>
                                          </p:spTgt>
                                        </p:tgtEl>
                                        <p:attrNameLst>
                                          <p:attrName>style.rotation</p:attrName>
                                        </p:attrNameLst>
                                      </p:cBhvr>
                                      <p:tavLst>
                                        <p:tav tm="0">
                                          <p:val>
                                            <p:fltVal val="720"/>
                                          </p:val>
                                        </p:tav>
                                        <p:tav tm="100000">
                                          <p:val>
                                            <p:fltVal val="0"/>
                                          </p:val>
                                        </p:tav>
                                      </p:tavLst>
                                    </p:anim>
                                    <p:anim calcmode="lin" valueType="num">
                                      <p:cBhvr>
                                        <p:cTn id="63" dur="500" fill="hold"/>
                                        <p:tgtEl>
                                          <p:spTgt spid="104451">
                                            <p:txEl>
                                              <p:pRg st="9" end="9"/>
                                            </p:txEl>
                                          </p:spTgt>
                                        </p:tgtEl>
                                        <p:attrNameLst>
                                          <p:attrName>ppt_h</p:attrName>
                                        </p:attrNameLst>
                                      </p:cBhvr>
                                      <p:tavLst>
                                        <p:tav tm="0">
                                          <p:val>
                                            <p:fltVal val="0"/>
                                          </p:val>
                                        </p:tav>
                                        <p:tav tm="100000">
                                          <p:val>
                                            <p:strVal val="#ppt_h"/>
                                          </p:val>
                                        </p:tav>
                                      </p:tavLst>
                                    </p:anim>
                                    <p:anim calcmode="lin" valueType="num">
                                      <p:cBhvr>
                                        <p:cTn id="64" dur="500" fill="hold"/>
                                        <p:tgtEl>
                                          <p:spTgt spid="104451">
                                            <p:txEl>
                                              <p:pRg st="9" end="9"/>
                                            </p:txEl>
                                          </p:spTgt>
                                        </p:tgtEl>
                                        <p:attrNameLst>
                                          <p:attrName>ppt_w</p:attrName>
                                        </p:attrNameLst>
                                      </p:cBhvr>
                                      <p:tavLst>
                                        <p:tav tm="0">
                                          <p:val>
                                            <p:fltVal val="0"/>
                                          </p:val>
                                        </p:tav>
                                        <p:tav tm="100000">
                                          <p:val>
                                            <p:strVal val="#ppt_w"/>
                                          </p:val>
                                        </p:tav>
                                      </p:tavLst>
                                    </p:anim>
                                  </p:childTnLst>
                                </p:cTn>
                              </p:par>
                              <p:par>
                                <p:cTn id="65" presetID="35" presetClass="entr" presetSubtype="0" fill="hold" nodeType="withEffect">
                                  <p:stCondLst>
                                    <p:cond delay="0"/>
                                  </p:stCondLst>
                                  <p:childTnLst>
                                    <p:set>
                                      <p:cBhvr>
                                        <p:cTn id="66" dur="1" fill="hold">
                                          <p:stCondLst>
                                            <p:cond delay="0"/>
                                          </p:stCondLst>
                                        </p:cTn>
                                        <p:tgtEl>
                                          <p:spTgt spid="104451">
                                            <p:txEl>
                                              <p:pRg st="10" end="10"/>
                                            </p:txEl>
                                          </p:spTgt>
                                        </p:tgtEl>
                                        <p:attrNameLst>
                                          <p:attrName>style.visibility</p:attrName>
                                        </p:attrNameLst>
                                      </p:cBhvr>
                                      <p:to>
                                        <p:strVal val="visible"/>
                                      </p:to>
                                    </p:set>
                                    <p:animEffect transition="in" filter="fade">
                                      <p:cBhvr>
                                        <p:cTn id="67" dur="500"/>
                                        <p:tgtEl>
                                          <p:spTgt spid="104451">
                                            <p:txEl>
                                              <p:pRg st="10" end="10"/>
                                            </p:txEl>
                                          </p:spTgt>
                                        </p:tgtEl>
                                      </p:cBhvr>
                                    </p:animEffect>
                                    <p:anim calcmode="lin" valueType="num">
                                      <p:cBhvr>
                                        <p:cTn id="68" dur="500" fill="hold"/>
                                        <p:tgtEl>
                                          <p:spTgt spid="104451">
                                            <p:txEl>
                                              <p:pRg st="10" end="10"/>
                                            </p:txEl>
                                          </p:spTgt>
                                        </p:tgtEl>
                                        <p:attrNameLst>
                                          <p:attrName>style.rotation</p:attrName>
                                        </p:attrNameLst>
                                      </p:cBhvr>
                                      <p:tavLst>
                                        <p:tav tm="0">
                                          <p:val>
                                            <p:fltVal val="720"/>
                                          </p:val>
                                        </p:tav>
                                        <p:tav tm="100000">
                                          <p:val>
                                            <p:fltVal val="0"/>
                                          </p:val>
                                        </p:tav>
                                      </p:tavLst>
                                    </p:anim>
                                    <p:anim calcmode="lin" valueType="num">
                                      <p:cBhvr>
                                        <p:cTn id="69" dur="500" fill="hold"/>
                                        <p:tgtEl>
                                          <p:spTgt spid="104451">
                                            <p:txEl>
                                              <p:pRg st="10" end="10"/>
                                            </p:txEl>
                                          </p:spTgt>
                                        </p:tgtEl>
                                        <p:attrNameLst>
                                          <p:attrName>ppt_h</p:attrName>
                                        </p:attrNameLst>
                                      </p:cBhvr>
                                      <p:tavLst>
                                        <p:tav tm="0">
                                          <p:val>
                                            <p:fltVal val="0"/>
                                          </p:val>
                                        </p:tav>
                                        <p:tav tm="100000">
                                          <p:val>
                                            <p:strVal val="#ppt_h"/>
                                          </p:val>
                                        </p:tav>
                                      </p:tavLst>
                                    </p:anim>
                                    <p:anim calcmode="lin" valueType="num">
                                      <p:cBhvr>
                                        <p:cTn id="70" dur="500" fill="hold"/>
                                        <p:tgtEl>
                                          <p:spTgt spid="104451">
                                            <p:txEl>
                                              <p:pRg st="10" end="10"/>
                                            </p:txEl>
                                          </p:spTgt>
                                        </p:tgtEl>
                                        <p:attrNameLst>
                                          <p:attrName>ppt_w</p:attrName>
                                        </p:attrNameLst>
                                      </p:cBhvr>
                                      <p:tavLst>
                                        <p:tav tm="0">
                                          <p:val>
                                            <p:fltVal val="0"/>
                                          </p:val>
                                        </p:tav>
                                        <p:tav tm="100000">
                                          <p:val>
                                            <p:strVal val="#ppt_w"/>
                                          </p:val>
                                        </p:tav>
                                      </p:tavLst>
                                    </p:anim>
                                  </p:childTnLst>
                                </p:cTn>
                              </p:par>
                              <p:par>
                                <p:cTn id="71" presetID="35" presetClass="entr" presetSubtype="0" fill="hold" nodeType="withEffect">
                                  <p:stCondLst>
                                    <p:cond delay="0"/>
                                  </p:stCondLst>
                                  <p:childTnLst>
                                    <p:set>
                                      <p:cBhvr>
                                        <p:cTn id="72" dur="1" fill="hold">
                                          <p:stCondLst>
                                            <p:cond delay="0"/>
                                          </p:stCondLst>
                                        </p:cTn>
                                        <p:tgtEl>
                                          <p:spTgt spid="104451">
                                            <p:txEl>
                                              <p:pRg st="11" end="11"/>
                                            </p:txEl>
                                          </p:spTgt>
                                        </p:tgtEl>
                                        <p:attrNameLst>
                                          <p:attrName>style.visibility</p:attrName>
                                        </p:attrNameLst>
                                      </p:cBhvr>
                                      <p:to>
                                        <p:strVal val="visible"/>
                                      </p:to>
                                    </p:set>
                                    <p:animEffect transition="in" filter="fade">
                                      <p:cBhvr>
                                        <p:cTn id="73" dur="500"/>
                                        <p:tgtEl>
                                          <p:spTgt spid="104451">
                                            <p:txEl>
                                              <p:pRg st="11" end="11"/>
                                            </p:txEl>
                                          </p:spTgt>
                                        </p:tgtEl>
                                      </p:cBhvr>
                                    </p:animEffect>
                                    <p:anim calcmode="lin" valueType="num">
                                      <p:cBhvr>
                                        <p:cTn id="74" dur="500" fill="hold"/>
                                        <p:tgtEl>
                                          <p:spTgt spid="104451">
                                            <p:txEl>
                                              <p:pRg st="11" end="11"/>
                                            </p:txEl>
                                          </p:spTgt>
                                        </p:tgtEl>
                                        <p:attrNameLst>
                                          <p:attrName>style.rotation</p:attrName>
                                        </p:attrNameLst>
                                      </p:cBhvr>
                                      <p:tavLst>
                                        <p:tav tm="0">
                                          <p:val>
                                            <p:fltVal val="720"/>
                                          </p:val>
                                        </p:tav>
                                        <p:tav tm="100000">
                                          <p:val>
                                            <p:fltVal val="0"/>
                                          </p:val>
                                        </p:tav>
                                      </p:tavLst>
                                    </p:anim>
                                    <p:anim calcmode="lin" valueType="num">
                                      <p:cBhvr>
                                        <p:cTn id="75" dur="500" fill="hold"/>
                                        <p:tgtEl>
                                          <p:spTgt spid="104451">
                                            <p:txEl>
                                              <p:pRg st="11" end="11"/>
                                            </p:txEl>
                                          </p:spTgt>
                                        </p:tgtEl>
                                        <p:attrNameLst>
                                          <p:attrName>ppt_h</p:attrName>
                                        </p:attrNameLst>
                                      </p:cBhvr>
                                      <p:tavLst>
                                        <p:tav tm="0">
                                          <p:val>
                                            <p:fltVal val="0"/>
                                          </p:val>
                                        </p:tav>
                                        <p:tav tm="100000">
                                          <p:val>
                                            <p:strVal val="#ppt_h"/>
                                          </p:val>
                                        </p:tav>
                                      </p:tavLst>
                                    </p:anim>
                                    <p:anim calcmode="lin" valueType="num">
                                      <p:cBhvr>
                                        <p:cTn id="76" dur="500" fill="hold"/>
                                        <p:tgtEl>
                                          <p:spTgt spid="104451">
                                            <p:txEl>
                                              <p:pRg st="11" end="11"/>
                                            </p:txEl>
                                          </p:spTgt>
                                        </p:tgtEl>
                                        <p:attrNameLst>
                                          <p:attrName>ppt_w</p:attrName>
                                        </p:attrNameLst>
                                      </p:cBhvr>
                                      <p:tavLst>
                                        <p:tav tm="0">
                                          <p:val>
                                            <p:fltVal val="0"/>
                                          </p:val>
                                        </p:tav>
                                        <p:tav tm="100000">
                                          <p:val>
                                            <p:strVal val="#ppt_w"/>
                                          </p:val>
                                        </p:tav>
                                      </p:tavLst>
                                    </p:anim>
                                  </p:childTnLst>
                                </p:cTn>
                              </p:par>
                              <p:par>
                                <p:cTn id="77" presetID="35" presetClass="entr" presetSubtype="0" fill="hold" nodeType="withEffect">
                                  <p:stCondLst>
                                    <p:cond delay="0"/>
                                  </p:stCondLst>
                                  <p:childTnLst>
                                    <p:set>
                                      <p:cBhvr>
                                        <p:cTn id="78" dur="1" fill="hold">
                                          <p:stCondLst>
                                            <p:cond delay="0"/>
                                          </p:stCondLst>
                                        </p:cTn>
                                        <p:tgtEl>
                                          <p:spTgt spid="104451">
                                            <p:txEl>
                                              <p:pRg st="12" end="12"/>
                                            </p:txEl>
                                          </p:spTgt>
                                        </p:tgtEl>
                                        <p:attrNameLst>
                                          <p:attrName>style.visibility</p:attrName>
                                        </p:attrNameLst>
                                      </p:cBhvr>
                                      <p:to>
                                        <p:strVal val="visible"/>
                                      </p:to>
                                    </p:set>
                                    <p:animEffect transition="in" filter="fade">
                                      <p:cBhvr>
                                        <p:cTn id="79" dur="500"/>
                                        <p:tgtEl>
                                          <p:spTgt spid="104451">
                                            <p:txEl>
                                              <p:pRg st="12" end="12"/>
                                            </p:txEl>
                                          </p:spTgt>
                                        </p:tgtEl>
                                      </p:cBhvr>
                                    </p:animEffect>
                                    <p:anim calcmode="lin" valueType="num">
                                      <p:cBhvr>
                                        <p:cTn id="80" dur="500" fill="hold"/>
                                        <p:tgtEl>
                                          <p:spTgt spid="104451">
                                            <p:txEl>
                                              <p:pRg st="12" end="12"/>
                                            </p:txEl>
                                          </p:spTgt>
                                        </p:tgtEl>
                                        <p:attrNameLst>
                                          <p:attrName>style.rotation</p:attrName>
                                        </p:attrNameLst>
                                      </p:cBhvr>
                                      <p:tavLst>
                                        <p:tav tm="0">
                                          <p:val>
                                            <p:fltVal val="720"/>
                                          </p:val>
                                        </p:tav>
                                        <p:tav tm="100000">
                                          <p:val>
                                            <p:fltVal val="0"/>
                                          </p:val>
                                        </p:tav>
                                      </p:tavLst>
                                    </p:anim>
                                    <p:anim calcmode="lin" valueType="num">
                                      <p:cBhvr>
                                        <p:cTn id="81" dur="500" fill="hold"/>
                                        <p:tgtEl>
                                          <p:spTgt spid="104451">
                                            <p:txEl>
                                              <p:pRg st="12" end="12"/>
                                            </p:txEl>
                                          </p:spTgt>
                                        </p:tgtEl>
                                        <p:attrNameLst>
                                          <p:attrName>ppt_h</p:attrName>
                                        </p:attrNameLst>
                                      </p:cBhvr>
                                      <p:tavLst>
                                        <p:tav tm="0">
                                          <p:val>
                                            <p:fltVal val="0"/>
                                          </p:val>
                                        </p:tav>
                                        <p:tav tm="100000">
                                          <p:val>
                                            <p:strVal val="#ppt_h"/>
                                          </p:val>
                                        </p:tav>
                                      </p:tavLst>
                                    </p:anim>
                                    <p:anim calcmode="lin" valueType="num">
                                      <p:cBhvr>
                                        <p:cTn id="82" dur="500" fill="hold"/>
                                        <p:tgtEl>
                                          <p:spTgt spid="104451">
                                            <p:txEl>
                                              <p:pRg st="12" end="12"/>
                                            </p:txEl>
                                          </p:spTgt>
                                        </p:tgtEl>
                                        <p:attrNameLst>
                                          <p:attrName>ppt_w</p:attrName>
                                        </p:attrNameLst>
                                      </p:cBhvr>
                                      <p:tavLst>
                                        <p:tav tm="0">
                                          <p:val>
                                            <p:fltVal val="0"/>
                                          </p:val>
                                        </p:tav>
                                        <p:tav tm="100000">
                                          <p:val>
                                            <p:strVal val="#ppt_w"/>
                                          </p:val>
                                        </p:tav>
                                      </p:tavLst>
                                    </p:anim>
                                  </p:childTnLst>
                                </p:cTn>
                              </p:par>
                              <p:par>
                                <p:cTn id="83" presetID="35" presetClass="entr" presetSubtype="0" fill="hold" nodeType="withEffect">
                                  <p:stCondLst>
                                    <p:cond delay="0"/>
                                  </p:stCondLst>
                                  <p:childTnLst>
                                    <p:set>
                                      <p:cBhvr>
                                        <p:cTn id="84" dur="1" fill="hold">
                                          <p:stCondLst>
                                            <p:cond delay="0"/>
                                          </p:stCondLst>
                                        </p:cTn>
                                        <p:tgtEl>
                                          <p:spTgt spid="104451">
                                            <p:txEl>
                                              <p:pRg st="13" end="13"/>
                                            </p:txEl>
                                          </p:spTgt>
                                        </p:tgtEl>
                                        <p:attrNameLst>
                                          <p:attrName>style.visibility</p:attrName>
                                        </p:attrNameLst>
                                      </p:cBhvr>
                                      <p:to>
                                        <p:strVal val="visible"/>
                                      </p:to>
                                    </p:set>
                                    <p:animEffect transition="in" filter="fade">
                                      <p:cBhvr>
                                        <p:cTn id="85" dur="500"/>
                                        <p:tgtEl>
                                          <p:spTgt spid="104451">
                                            <p:txEl>
                                              <p:pRg st="13" end="13"/>
                                            </p:txEl>
                                          </p:spTgt>
                                        </p:tgtEl>
                                      </p:cBhvr>
                                    </p:animEffect>
                                    <p:anim calcmode="lin" valueType="num">
                                      <p:cBhvr>
                                        <p:cTn id="86" dur="500" fill="hold"/>
                                        <p:tgtEl>
                                          <p:spTgt spid="104451">
                                            <p:txEl>
                                              <p:pRg st="13" end="13"/>
                                            </p:txEl>
                                          </p:spTgt>
                                        </p:tgtEl>
                                        <p:attrNameLst>
                                          <p:attrName>style.rotation</p:attrName>
                                        </p:attrNameLst>
                                      </p:cBhvr>
                                      <p:tavLst>
                                        <p:tav tm="0">
                                          <p:val>
                                            <p:fltVal val="720"/>
                                          </p:val>
                                        </p:tav>
                                        <p:tav tm="100000">
                                          <p:val>
                                            <p:fltVal val="0"/>
                                          </p:val>
                                        </p:tav>
                                      </p:tavLst>
                                    </p:anim>
                                    <p:anim calcmode="lin" valueType="num">
                                      <p:cBhvr>
                                        <p:cTn id="87" dur="500" fill="hold"/>
                                        <p:tgtEl>
                                          <p:spTgt spid="104451">
                                            <p:txEl>
                                              <p:pRg st="13" end="13"/>
                                            </p:txEl>
                                          </p:spTgt>
                                        </p:tgtEl>
                                        <p:attrNameLst>
                                          <p:attrName>ppt_h</p:attrName>
                                        </p:attrNameLst>
                                      </p:cBhvr>
                                      <p:tavLst>
                                        <p:tav tm="0">
                                          <p:val>
                                            <p:fltVal val="0"/>
                                          </p:val>
                                        </p:tav>
                                        <p:tav tm="100000">
                                          <p:val>
                                            <p:strVal val="#ppt_h"/>
                                          </p:val>
                                        </p:tav>
                                      </p:tavLst>
                                    </p:anim>
                                    <p:anim calcmode="lin" valueType="num">
                                      <p:cBhvr>
                                        <p:cTn id="88" dur="500" fill="hold"/>
                                        <p:tgtEl>
                                          <p:spTgt spid="104451">
                                            <p:txEl>
                                              <p:pRg st="13" end="13"/>
                                            </p:txEl>
                                          </p:spTgt>
                                        </p:tgtEl>
                                        <p:attrNameLst>
                                          <p:attrName>ppt_w</p:attrName>
                                        </p:attrNameLst>
                                      </p:cBhvr>
                                      <p:tavLst>
                                        <p:tav tm="0">
                                          <p:val>
                                            <p:fltVal val="0"/>
                                          </p:val>
                                        </p:tav>
                                        <p:tav tm="100000">
                                          <p:val>
                                            <p:strVal val="#ppt_w"/>
                                          </p:val>
                                        </p:tav>
                                      </p:tavLst>
                                    </p:anim>
                                  </p:childTnLst>
                                </p:cTn>
                              </p:par>
                              <p:par>
                                <p:cTn id="89" presetID="35" presetClass="entr" presetSubtype="0" fill="hold" nodeType="withEffect">
                                  <p:stCondLst>
                                    <p:cond delay="0"/>
                                  </p:stCondLst>
                                  <p:childTnLst>
                                    <p:set>
                                      <p:cBhvr>
                                        <p:cTn id="90" dur="1" fill="hold">
                                          <p:stCondLst>
                                            <p:cond delay="0"/>
                                          </p:stCondLst>
                                        </p:cTn>
                                        <p:tgtEl>
                                          <p:spTgt spid="104451">
                                            <p:txEl>
                                              <p:pRg st="14" end="14"/>
                                            </p:txEl>
                                          </p:spTgt>
                                        </p:tgtEl>
                                        <p:attrNameLst>
                                          <p:attrName>style.visibility</p:attrName>
                                        </p:attrNameLst>
                                      </p:cBhvr>
                                      <p:to>
                                        <p:strVal val="visible"/>
                                      </p:to>
                                    </p:set>
                                    <p:animEffect transition="in" filter="fade">
                                      <p:cBhvr>
                                        <p:cTn id="91" dur="500"/>
                                        <p:tgtEl>
                                          <p:spTgt spid="104451">
                                            <p:txEl>
                                              <p:pRg st="14" end="14"/>
                                            </p:txEl>
                                          </p:spTgt>
                                        </p:tgtEl>
                                      </p:cBhvr>
                                    </p:animEffect>
                                    <p:anim calcmode="lin" valueType="num">
                                      <p:cBhvr>
                                        <p:cTn id="92" dur="500" fill="hold"/>
                                        <p:tgtEl>
                                          <p:spTgt spid="104451">
                                            <p:txEl>
                                              <p:pRg st="14" end="14"/>
                                            </p:txEl>
                                          </p:spTgt>
                                        </p:tgtEl>
                                        <p:attrNameLst>
                                          <p:attrName>style.rotation</p:attrName>
                                        </p:attrNameLst>
                                      </p:cBhvr>
                                      <p:tavLst>
                                        <p:tav tm="0">
                                          <p:val>
                                            <p:fltVal val="720"/>
                                          </p:val>
                                        </p:tav>
                                        <p:tav tm="100000">
                                          <p:val>
                                            <p:fltVal val="0"/>
                                          </p:val>
                                        </p:tav>
                                      </p:tavLst>
                                    </p:anim>
                                    <p:anim calcmode="lin" valueType="num">
                                      <p:cBhvr>
                                        <p:cTn id="93" dur="500" fill="hold"/>
                                        <p:tgtEl>
                                          <p:spTgt spid="104451">
                                            <p:txEl>
                                              <p:pRg st="14" end="14"/>
                                            </p:txEl>
                                          </p:spTgt>
                                        </p:tgtEl>
                                        <p:attrNameLst>
                                          <p:attrName>ppt_h</p:attrName>
                                        </p:attrNameLst>
                                      </p:cBhvr>
                                      <p:tavLst>
                                        <p:tav tm="0">
                                          <p:val>
                                            <p:fltVal val="0"/>
                                          </p:val>
                                        </p:tav>
                                        <p:tav tm="100000">
                                          <p:val>
                                            <p:strVal val="#ppt_h"/>
                                          </p:val>
                                        </p:tav>
                                      </p:tavLst>
                                    </p:anim>
                                    <p:anim calcmode="lin" valueType="num">
                                      <p:cBhvr>
                                        <p:cTn id="94" dur="500" fill="hold"/>
                                        <p:tgtEl>
                                          <p:spTgt spid="104451">
                                            <p:txEl>
                                              <p:pRg st="14" end="14"/>
                                            </p:txEl>
                                          </p:spTgt>
                                        </p:tgtEl>
                                        <p:attrNameLst>
                                          <p:attrName>ppt_w</p:attrName>
                                        </p:attrNameLst>
                                      </p:cBhvr>
                                      <p:tavLst>
                                        <p:tav tm="0">
                                          <p:val>
                                            <p:fltVal val="0"/>
                                          </p:val>
                                        </p:tav>
                                        <p:tav tm="100000">
                                          <p:val>
                                            <p:strVal val="#ppt_w"/>
                                          </p:val>
                                        </p:tav>
                                      </p:tavLst>
                                    </p:anim>
                                  </p:childTnLst>
                                </p:cTn>
                              </p:par>
                              <p:par>
                                <p:cTn id="95" presetID="35" presetClass="entr" presetSubtype="0" fill="hold" nodeType="withEffect">
                                  <p:stCondLst>
                                    <p:cond delay="0"/>
                                  </p:stCondLst>
                                  <p:childTnLst>
                                    <p:set>
                                      <p:cBhvr>
                                        <p:cTn id="96" dur="1" fill="hold">
                                          <p:stCondLst>
                                            <p:cond delay="0"/>
                                          </p:stCondLst>
                                        </p:cTn>
                                        <p:tgtEl>
                                          <p:spTgt spid="104451">
                                            <p:txEl>
                                              <p:pRg st="15" end="15"/>
                                            </p:txEl>
                                          </p:spTgt>
                                        </p:tgtEl>
                                        <p:attrNameLst>
                                          <p:attrName>style.visibility</p:attrName>
                                        </p:attrNameLst>
                                      </p:cBhvr>
                                      <p:to>
                                        <p:strVal val="visible"/>
                                      </p:to>
                                    </p:set>
                                    <p:animEffect transition="in" filter="fade">
                                      <p:cBhvr>
                                        <p:cTn id="97" dur="500"/>
                                        <p:tgtEl>
                                          <p:spTgt spid="104451">
                                            <p:txEl>
                                              <p:pRg st="15" end="15"/>
                                            </p:txEl>
                                          </p:spTgt>
                                        </p:tgtEl>
                                      </p:cBhvr>
                                    </p:animEffect>
                                    <p:anim calcmode="lin" valueType="num">
                                      <p:cBhvr>
                                        <p:cTn id="98" dur="500" fill="hold"/>
                                        <p:tgtEl>
                                          <p:spTgt spid="104451">
                                            <p:txEl>
                                              <p:pRg st="15" end="15"/>
                                            </p:txEl>
                                          </p:spTgt>
                                        </p:tgtEl>
                                        <p:attrNameLst>
                                          <p:attrName>style.rotation</p:attrName>
                                        </p:attrNameLst>
                                      </p:cBhvr>
                                      <p:tavLst>
                                        <p:tav tm="0">
                                          <p:val>
                                            <p:fltVal val="720"/>
                                          </p:val>
                                        </p:tav>
                                        <p:tav tm="100000">
                                          <p:val>
                                            <p:fltVal val="0"/>
                                          </p:val>
                                        </p:tav>
                                      </p:tavLst>
                                    </p:anim>
                                    <p:anim calcmode="lin" valueType="num">
                                      <p:cBhvr>
                                        <p:cTn id="99" dur="500" fill="hold"/>
                                        <p:tgtEl>
                                          <p:spTgt spid="104451">
                                            <p:txEl>
                                              <p:pRg st="15" end="15"/>
                                            </p:txEl>
                                          </p:spTgt>
                                        </p:tgtEl>
                                        <p:attrNameLst>
                                          <p:attrName>ppt_h</p:attrName>
                                        </p:attrNameLst>
                                      </p:cBhvr>
                                      <p:tavLst>
                                        <p:tav tm="0">
                                          <p:val>
                                            <p:fltVal val="0"/>
                                          </p:val>
                                        </p:tav>
                                        <p:tav tm="100000">
                                          <p:val>
                                            <p:strVal val="#ppt_h"/>
                                          </p:val>
                                        </p:tav>
                                      </p:tavLst>
                                    </p:anim>
                                    <p:anim calcmode="lin" valueType="num">
                                      <p:cBhvr>
                                        <p:cTn id="100" dur="500" fill="hold"/>
                                        <p:tgtEl>
                                          <p:spTgt spid="104451">
                                            <p:txEl>
                                              <p:pRg st="15" end="15"/>
                                            </p:txEl>
                                          </p:spTgt>
                                        </p:tgtEl>
                                        <p:attrNameLst>
                                          <p:attrName>ppt_w</p:attrName>
                                        </p:attrNameLst>
                                      </p:cBhvr>
                                      <p:tavLst>
                                        <p:tav tm="0">
                                          <p:val>
                                            <p:fltVal val="0"/>
                                          </p:val>
                                        </p:tav>
                                        <p:tav tm="100000">
                                          <p:val>
                                            <p:strVal val="#ppt_w"/>
                                          </p:val>
                                        </p:tav>
                                      </p:tavLst>
                                    </p:anim>
                                  </p:childTnLst>
                                </p:cTn>
                              </p:par>
                              <p:par>
                                <p:cTn id="101" presetID="35" presetClass="entr" presetSubtype="0" fill="hold" nodeType="withEffect">
                                  <p:stCondLst>
                                    <p:cond delay="0"/>
                                  </p:stCondLst>
                                  <p:childTnLst>
                                    <p:set>
                                      <p:cBhvr>
                                        <p:cTn id="102" dur="1" fill="hold">
                                          <p:stCondLst>
                                            <p:cond delay="0"/>
                                          </p:stCondLst>
                                        </p:cTn>
                                        <p:tgtEl>
                                          <p:spTgt spid="104451">
                                            <p:txEl>
                                              <p:pRg st="16" end="16"/>
                                            </p:txEl>
                                          </p:spTgt>
                                        </p:tgtEl>
                                        <p:attrNameLst>
                                          <p:attrName>style.visibility</p:attrName>
                                        </p:attrNameLst>
                                      </p:cBhvr>
                                      <p:to>
                                        <p:strVal val="visible"/>
                                      </p:to>
                                    </p:set>
                                    <p:animEffect transition="in" filter="fade">
                                      <p:cBhvr>
                                        <p:cTn id="103" dur="500"/>
                                        <p:tgtEl>
                                          <p:spTgt spid="104451">
                                            <p:txEl>
                                              <p:pRg st="16" end="16"/>
                                            </p:txEl>
                                          </p:spTgt>
                                        </p:tgtEl>
                                      </p:cBhvr>
                                    </p:animEffect>
                                    <p:anim calcmode="lin" valueType="num">
                                      <p:cBhvr>
                                        <p:cTn id="104" dur="500" fill="hold"/>
                                        <p:tgtEl>
                                          <p:spTgt spid="104451">
                                            <p:txEl>
                                              <p:pRg st="16" end="16"/>
                                            </p:txEl>
                                          </p:spTgt>
                                        </p:tgtEl>
                                        <p:attrNameLst>
                                          <p:attrName>style.rotation</p:attrName>
                                        </p:attrNameLst>
                                      </p:cBhvr>
                                      <p:tavLst>
                                        <p:tav tm="0">
                                          <p:val>
                                            <p:fltVal val="720"/>
                                          </p:val>
                                        </p:tav>
                                        <p:tav tm="100000">
                                          <p:val>
                                            <p:fltVal val="0"/>
                                          </p:val>
                                        </p:tav>
                                      </p:tavLst>
                                    </p:anim>
                                    <p:anim calcmode="lin" valueType="num">
                                      <p:cBhvr>
                                        <p:cTn id="105" dur="500" fill="hold"/>
                                        <p:tgtEl>
                                          <p:spTgt spid="104451">
                                            <p:txEl>
                                              <p:pRg st="16" end="16"/>
                                            </p:txEl>
                                          </p:spTgt>
                                        </p:tgtEl>
                                        <p:attrNameLst>
                                          <p:attrName>ppt_h</p:attrName>
                                        </p:attrNameLst>
                                      </p:cBhvr>
                                      <p:tavLst>
                                        <p:tav tm="0">
                                          <p:val>
                                            <p:fltVal val="0"/>
                                          </p:val>
                                        </p:tav>
                                        <p:tav tm="100000">
                                          <p:val>
                                            <p:strVal val="#ppt_h"/>
                                          </p:val>
                                        </p:tav>
                                      </p:tavLst>
                                    </p:anim>
                                    <p:anim calcmode="lin" valueType="num">
                                      <p:cBhvr>
                                        <p:cTn id="106" dur="500" fill="hold"/>
                                        <p:tgtEl>
                                          <p:spTgt spid="104451">
                                            <p:txEl>
                                              <p:pRg st="16" end="16"/>
                                            </p:txEl>
                                          </p:spTgt>
                                        </p:tgtEl>
                                        <p:attrNameLst>
                                          <p:attrName>ppt_w</p:attrName>
                                        </p:attrNameLst>
                                      </p:cBhvr>
                                      <p:tavLst>
                                        <p:tav tm="0">
                                          <p:val>
                                            <p:fltVal val="0"/>
                                          </p:val>
                                        </p:tav>
                                        <p:tav tm="100000">
                                          <p:val>
                                            <p:strVal val="#ppt_w"/>
                                          </p:val>
                                        </p:tav>
                                      </p:tavLst>
                                    </p:anim>
                                  </p:childTnLst>
                                </p:cTn>
                              </p:par>
                              <p:par>
                                <p:cTn id="107" presetID="35" presetClass="entr" presetSubtype="0" fill="hold" nodeType="withEffect">
                                  <p:stCondLst>
                                    <p:cond delay="0"/>
                                  </p:stCondLst>
                                  <p:childTnLst>
                                    <p:set>
                                      <p:cBhvr>
                                        <p:cTn id="108" dur="1" fill="hold">
                                          <p:stCondLst>
                                            <p:cond delay="0"/>
                                          </p:stCondLst>
                                        </p:cTn>
                                        <p:tgtEl>
                                          <p:spTgt spid="104451">
                                            <p:txEl>
                                              <p:pRg st="17" end="17"/>
                                            </p:txEl>
                                          </p:spTgt>
                                        </p:tgtEl>
                                        <p:attrNameLst>
                                          <p:attrName>style.visibility</p:attrName>
                                        </p:attrNameLst>
                                      </p:cBhvr>
                                      <p:to>
                                        <p:strVal val="visible"/>
                                      </p:to>
                                    </p:set>
                                    <p:animEffect transition="in" filter="fade">
                                      <p:cBhvr>
                                        <p:cTn id="109" dur="500"/>
                                        <p:tgtEl>
                                          <p:spTgt spid="104451">
                                            <p:txEl>
                                              <p:pRg st="17" end="17"/>
                                            </p:txEl>
                                          </p:spTgt>
                                        </p:tgtEl>
                                      </p:cBhvr>
                                    </p:animEffect>
                                    <p:anim calcmode="lin" valueType="num">
                                      <p:cBhvr>
                                        <p:cTn id="110" dur="500" fill="hold"/>
                                        <p:tgtEl>
                                          <p:spTgt spid="104451">
                                            <p:txEl>
                                              <p:pRg st="17" end="17"/>
                                            </p:txEl>
                                          </p:spTgt>
                                        </p:tgtEl>
                                        <p:attrNameLst>
                                          <p:attrName>style.rotation</p:attrName>
                                        </p:attrNameLst>
                                      </p:cBhvr>
                                      <p:tavLst>
                                        <p:tav tm="0">
                                          <p:val>
                                            <p:fltVal val="720"/>
                                          </p:val>
                                        </p:tav>
                                        <p:tav tm="100000">
                                          <p:val>
                                            <p:fltVal val="0"/>
                                          </p:val>
                                        </p:tav>
                                      </p:tavLst>
                                    </p:anim>
                                    <p:anim calcmode="lin" valueType="num">
                                      <p:cBhvr>
                                        <p:cTn id="111" dur="500" fill="hold"/>
                                        <p:tgtEl>
                                          <p:spTgt spid="104451">
                                            <p:txEl>
                                              <p:pRg st="17" end="17"/>
                                            </p:txEl>
                                          </p:spTgt>
                                        </p:tgtEl>
                                        <p:attrNameLst>
                                          <p:attrName>ppt_h</p:attrName>
                                        </p:attrNameLst>
                                      </p:cBhvr>
                                      <p:tavLst>
                                        <p:tav tm="0">
                                          <p:val>
                                            <p:fltVal val="0"/>
                                          </p:val>
                                        </p:tav>
                                        <p:tav tm="100000">
                                          <p:val>
                                            <p:strVal val="#ppt_h"/>
                                          </p:val>
                                        </p:tav>
                                      </p:tavLst>
                                    </p:anim>
                                    <p:anim calcmode="lin" valueType="num">
                                      <p:cBhvr>
                                        <p:cTn id="112" dur="500" fill="hold"/>
                                        <p:tgtEl>
                                          <p:spTgt spid="104451">
                                            <p:txEl>
                                              <p:pRg st="17" end="17"/>
                                            </p:txEl>
                                          </p:spTgt>
                                        </p:tgtEl>
                                        <p:attrNameLst>
                                          <p:attrName>ppt_w</p:attrName>
                                        </p:attrNameLst>
                                      </p:cBhvr>
                                      <p:tavLst>
                                        <p:tav tm="0">
                                          <p:val>
                                            <p:fltVal val="0"/>
                                          </p:val>
                                        </p:tav>
                                        <p:tav tm="100000">
                                          <p:val>
                                            <p:strVal val="#ppt_w"/>
                                          </p:val>
                                        </p:tav>
                                      </p:tavLst>
                                    </p:anim>
                                  </p:childTnLst>
                                </p:cTn>
                              </p:par>
                              <p:par>
                                <p:cTn id="113" presetID="35" presetClass="entr" presetSubtype="0" fill="hold" nodeType="withEffect">
                                  <p:stCondLst>
                                    <p:cond delay="0"/>
                                  </p:stCondLst>
                                  <p:childTnLst>
                                    <p:set>
                                      <p:cBhvr>
                                        <p:cTn id="114" dur="1" fill="hold">
                                          <p:stCondLst>
                                            <p:cond delay="0"/>
                                          </p:stCondLst>
                                        </p:cTn>
                                        <p:tgtEl>
                                          <p:spTgt spid="104451">
                                            <p:txEl>
                                              <p:pRg st="18" end="18"/>
                                            </p:txEl>
                                          </p:spTgt>
                                        </p:tgtEl>
                                        <p:attrNameLst>
                                          <p:attrName>style.visibility</p:attrName>
                                        </p:attrNameLst>
                                      </p:cBhvr>
                                      <p:to>
                                        <p:strVal val="visible"/>
                                      </p:to>
                                    </p:set>
                                    <p:animEffect transition="in" filter="fade">
                                      <p:cBhvr>
                                        <p:cTn id="115" dur="500"/>
                                        <p:tgtEl>
                                          <p:spTgt spid="104451">
                                            <p:txEl>
                                              <p:pRg st="18" end="18"/>
                                            </p:txEl>
                                          </p:spTgt>
                                        </p:tgtEl>
                                      </p:cBhvr>
                                    </p:animEffect>
                                    <p:anim calcmode="lin" valueType="num">
                                      <p:cBhvr>
                                        <p:cTn id="116" dur="500" fill="hold"/>
                                        <p:tgtEl>
                                          <p:spTgt spid="104451">
                                            <p:txEl>
                                              <p:pRg st="18" end="18"/>
                                            </p:txEl>
                                          </p:spTgt>
                                        </p:tgtEl>
                                        <p:attrNameLst>
                                          <p:attrName>style.rotation</p:attrName>
                                        </p:attrNameLst>
                                      </p:cBhvr>
                                      <p:tavLst>
                                        <p:tav tm="0">
                                          <p:val>
                                            <p:fltVal val="720"/>
                                          </p:val>
                                        </p:tav>
                                        <p:tav tm="100000">
                                          <p:val>
                                            <p:fltVal val="0"/>
                                          </p:val>
                                        </p:tav>
                                      </p:tavLst>
                                    </p:anim>
                                    <p:anim calcmode="lin" valueType="num">
                                      <p:cBhvr>
                                        <p:cTn id="117" dur="500" fill="hold"/>
                                        <p:tgtEl>
                                          <p:spTgt spid="104451">
                                            <p:txEl>
                                              <p:pRg st="18" end="18"/>
                                            </p:txEl>
                                          </p:spTgt>
                                        </p:tgtEl>
                                        <p:attrNameLst>
                                          <p:attrName>ppt_h</p:attrName>
                                        </p:attrNameLst>
                                      </p:cBhvr>
                                      <p:tavLst>
                                        <p:tav tm="0">
                                          <p:val>
                                            <p:fltVal val="0"/>
                                          </p:val>
                                        </p:tav>
                                        <p:tav tm="100000">
                                          <p:val>
                                            <p:strVal val="#ppt_h"/>
                                          </p:val>
                                        </p:tav>
                                      </p:tavLst>
                                    </p:anim>
                                    <p:anim calcmode="lin" valueType="num">
                                      <p:cBhvr>
                                        <p:cTn id="118" dur="500" fill="hold"/>
                                        <p:tgtEl>
                                          <p:spTgt spid="104451">
                                            <p:txEl>
                                              <p:pRg st="18" end="18"/>
                                            </p:txEl>
                                          </p:spTgt>
                                        </p:tgtEl>
                                        <p:attrNameLst>
                                          <p:attrName>ppt_w</p:attrName>
                                        </p:attrNameLst>
                                      </p:cBhvr>
                                      <p:tavLst>
                                        <p:tav tm="0">
                                          <p:val>
                                            <p:fltVal val="0"/>
                                          </p:val>
                                        </p:tav>
                                        <p:tav tm="100000">
                                          <p:val>
                                            <p:strVal val="#ppt_w"/>
                                          </p:val>
                                        </p:tav>
                                      </p:tavLst>
                                    </p:anim>
                                  </p:childTnLst>
                                </p:cTn>
                              </p:par>
                              <p:par>
                                <p:cTn id="119" presetID="35" presetClass="entr" presetSubtype="0" fill="hold" nodeType="withEffect">
                                  <p:stCondLst>
                                    <p:cond delay="0"/>
                                  </p:stCondLst>
                                  <p:childTnLst>
                                    <p:set>
                                      <p:cBhvr>
                                        <p:cTn id="120" dur="1" fill="hold">
                                          <p:stCondLst>
                                            <p:cond delay="0"/>
                                          </p:stCondLst>
                                        </p:cTn>
                                        <p:tgtEl>
                                          <p:spTgt spid="104451">
                                            <p:txEl>
                                              <p:pRg st="19" end="19"/>
                                            </p:txEl>
                                          </p:spTgt>
                                        </p:tgtEl>
                                        <p:attrNameLst>
                                          <p:attrName>style.visibility</p:attrName>
                                        </p:attrNameLst>
                                      </p:cBhvr>
                                      <p:to>
                                        <p:strVal val="visible"/>
                                      </p:to>
                                    </p:set>
                                    <p:animEffect transition="in" filter="fade">
                                      <p:cBhvr>
                                        <p:cTn id="121" dur="500"/>
                                        <p:tgtEl>
                                          <p:spTgt spid="104451">
                                            <p:txEl>
                                              <p:pRg st="19" end="19"/>
                                            </p:txEl>
                                          </p:spTgt>
                                        </p:tgtEl>
                                      </p:cBhvr>
                                    </p:animEffect>
                                    <p:anim calcmode="lin" valueType="num">
                                      <p:cBhvr>
                                        <p:cTn id="122" dur="500" fill="hold"/>
                                        <p:tgtEl>
                                          <p:spTgt spid="104451">
                                            <p:txEl>
                                              <p:pRg st="19" end="19"/>
                                            </p:txEl>
                                          </p:spTgt>
                                        </p:tgtEl>
                                        <p:attrNameLst>
                                          <p:attrName>style.rotation</p:attrName>
                                        </p:attrNameLst>
                                      </p:cBhvr>
                                      <p:tavLst>
                                        <p:tav tm="0">
                                          <p:val>
                                            <p:fltVal val="720"/>
                                          </p:val>
                                        </p:tav>
                                        <p:tav tm="100000">
                                          <p:val>
                                            <p:fltVal val="0"/>
                                          </p:val>
                                        </p:tav>
                                      </p:tavLst>
                                    </p:anim>
                                    <p:anim calcmode="lin" valueType="num">
                                      <p:cBhvr>
                                        <p:cTn id="123" dur="500" fill="hold"/>
                                        <p:tgtEl>
                                          <p:spTgt spid="104451">
                                            <p:txEl>
                                              <p:pRg st="19" end="19"/>
                                            </p:txEl>
                                          </p:spTgt>
                                        </p:tgtEl>
                                        <p:attrNameLst>
                                          <p:attrName>ppt_h</p:attrName>
                                        </p:attrNameLst>
                                      </p:cBhvr>
                                      <p:tavLst>
                                        <p:tav tm="0">
                                          <p:val>
                                            <p:fltVal val="0"/>
                                          </p:val>
                                        </p:tav>
                                        <p:tav tm="100000">
                                          <p:val>
                                            <p:strVal val="#ppt_h"/>
                                          </p:val>
                                        </p:tav>
                                      </p:tavLst>
                                    </p:anim>
                                    <p:anim calcmode="lin" valueType="num">
                                      <p:cBhvr>
                                        <p:cTn id="124" dur="500" fill="hold"/>
                                        <p:tgtEl>
                                          <p:spTgt spid="104451">
                                            <p:txEl>
                                              <p:pRg st="19" end="19"/>
                                            </p:txEl>
                                          </p:spTgt>
                                        </p:tgtEl>
                                        <p:attrNameLst>
                                          <p:attrName>ppt_w</p:attrName>
                                        </p:attrNameLst>
                                      </p:cBhvr>
                                      <p:tavLst>
                                        <p:tav tm="0">
                                          <p:val>
                                            <p:fltVal val="0"/>
                                          </p:val>
                                        </p:tav>
                                        <p:tav tm="100000">
                                          <p:val>
                                            <p:strVal val="#ppt_w"/>
                                          </p:val>
                                        </p:tav>
                                      </p:tavLst>
                                    </p:anim>
                                  </p:childTnLst>
                                </p:cTn>
                              </p:par>
                              <p:par>
                                <p:cTn id="125" presetID="35" presetClass="entr" presetSubtype="0" fill="hold" nodeType="withEffect">
                                  <p:stCondLst>
                                    <p:cond delay="0"/>
                                  </p:stCondLst>
                                  <p:childTnLst>
                                    <p:set>
                                      <p:cBhvr>
                                        <p:cTn id="126" dur="1" fill="hold">
                                          <p:stCondLst>
                                            <p:cond delay="0"/>
                                          </p:stCondLst>
                                        </p:cTn>
                                        <p:tgtEl>
                                          <p:spTgt spid="104451">
                                            <p:txEl>
                                              <p:pRg st="20" end="20"/>
                                            </p:txEl>
                                          </p:spTgt>
                                        </p:tgtEl>
                                        <p:attrNameLst>
                                          <p:attrName>style.visibility</p:attrName>
                                        </p:attrNameLst>
                                      </p:cBhvr>
                                      <p:to>
                                        <p:strVal val="visible"/>
                                      </p:to>
                                    </p:set>
                                    <p:animEffect transition="in" filter="fade">
                                      <p:cBhvr>
                                        <p:cTn id="127" dur="500"/>
                                        <p:tgtEl>
                                          <p:spTgt spid="104451">
                                            <p:txEl>
                                              <p:pRg st="20" end="20"/>
                                            </p:txEl>
                                          </p:spTgt>
                                        </p:tgtEl>
                                      </p:cBhvr>
                                    </p:animEffect>
                                    <p:anim calcmode="lin" valueType="num">
                                      <p:cBhvr>
                                        <p:cTn id="128" dur="500" fill="hold"/>
                                        <p:tgtEl>
                                          <p:spTgt spid="104451">
                                            <p:txEl>
                                              <p:pRg st="20" end="20"/>
                                            </p:txEl>
                                          </p:spTgt>
                                        </p:tgtEl>
                                        <p:attrNameLst>
                                          <p:attrName>style.rotation</p:attrName>
                                        </p:attrNameLst>
                                      </p:cBhvr>
                                      <p:tavLst>
                                        <p:tav tm="0">
                                          <p:val>
                                            <p:fltVal val="720"/>
                                          </p:val>
                                        </p:tav>
                                        <p:tav tm="100000">
                                          <p:val>
                                            <p:fltVal val="0"/>
                                          </p:val>
                                        </p:tav>
                                      </p:tavLst>
                                    </p:anim>
                                    <p:anim calcmode="lin" valueType="num">
                                      <p:cBhvr>
                                        <p:cTn id="129" dur="500" fill="hold"/>
                                        <p:tgtEl>
                                          <p:spTgt spid="104451">
                                            <p:txEl>
                                              <p:pRg st="20" end="20"/>
                                            </p:txEl>
                                          </p:spTgt>
                                        </p:tgtEl>
                                        <p:attrNameLst>
                                          <p:attrName>ppt_h</p:attrName>
                                        </p:attrNameLst>
                                      </p:cBhvr>
                                      <p:tavLst>
                                        <p:tav tm="0">
                                          <p:val>
                                            <p:fltVal val="0"/>
                                          </p:val>
                                        </p:tav>
                                        <p:tav tm="100000">
                                          <p:val>
                                            <p:strVal val="#ppt_h"/>
                                          </p:val>
                                        </p:tav>
                                      </p:tavLst>
                                    </p:anim>
                                    <p:anim calcmode="lin" valueType="num">
                                      <p:cBhvr>
                                        <p:cTn id="130" dur="500" fill="hold"/>
                                        <p:tgtEl>
                                          <p:spTgt spid="104451">
                                            <p:txEl>
                                              <p:pRg st="20" end="20"/>
                                            </p:txEl>
                                          </p:spTgt>
                                        </p:tgtEl>
                                        <p:attrNameLst>
                                          <p:attrName>ppt_w</p:attrName>
                                        </p:attrNameLst>
                                      </p:cBhvr>
                                      <p:tavLst>
                                        <p:tav tm="0">
                                          <p:val>
                                            <p:fltVal val="0"/>
                                          </p:val>
                                        </p:tav>
                                        <p:tav tm="100000">
                                          <p:val>
                                            <p:strVal val="#ppt_w"/>
                                          </p:val>
                                        </p:tav>
                                      </p:tavLst>
                                    </p:anim>
                                  </p:childTnLst>
                                </p:cTn>
                              </p:par>
                              <p:par>
                                <p:cTn id="131" presetID="35" presetClass="entr" presetSubtype="0" fill="hold" nodeType="withEffect">
                                  <p:stCondLst>
                                    <p:cond delay="0"/>
                                  </p:stCondLst>
                                  <p:childTnLst>
                                    <p:set>
                                      <p:cBhvr>
                                        <p:cTn id="132" dur="1" fill="hold">
                                          <p:stCondLst>
                                            <p:cond delay="0"/>
                                          </p:stCondLst>
                                        </p:cTn>
                                        <p:tgtEl>
                                          <p:spTgt spid="104451">
                                            <p:txEl>
                                              <p:pRg st="21" end="21"/>
                                            </p:txEl>
                                          </p:spTgt>
                                        </p:tgtEl>
                                        <p:attrNameLst>
                                          <p:attrName>style.visibility</p:attrName>
                                        </p:attrNameLst>
                                      </p:cBhvr>
                                      <p:to>
                                        <p:strVal val="visible"/>
                                      </p:to>
                                    </p:set>
                                    <p:animEffect transition="in" filter="fade">
                                      <p:cBhvr>
                                        <p:cTn id="133" dur="500"/>
                                        <p:tgtEl>
                                          <p:spTgt spid="104451">
                                            <p:txEl>
                                              <p:pRg st="21" end="21"/>
                                            </p:txEl>
                                          </p:spTgt>
                                        </p:tgtEl>
                                      </p:cBhvr>
                                    </p:animEffect>
                                    <p:anim calcmode="lin" valueType="num">
                                      <p:cBhvr>
                                        <p:cTn id="134" dur="500" fill="hold"/>
                                        <p:tgtEl>
                                          <p:spTgt spid="104451">
                                            <p:txEl>
                                              <p:pRg st="21" end="21"/>
                                            </p:txEl>
                                          </p:spTgt>
                                        </p:tgtEl>
                                        <p:attrNameLst>
                                          <p:attrName>style.rotation</p:attrName>
                                        </p:attrNameLst>
                                      </p:cBhvr>
                                      <p:tavLst>
                                        <p:tav tm="0">
                                          <p:val>
                                            <p:fltVal val="720"/>
                                          </p:val>
                                        </p:tav>
                                        <p:tav tm="100000">
                                          <p:val>
                                            <p:fltVal val="0"/>
                                          </p:val>
                                        </p:tav>
                                      </p:tavLst>
                                    </p:anim>
                                    <p:anim calcmode="lin" valueType="num">
                                      <p:cBhvr>
                                        <p:cTn id="135" dur="500" fill="hold"/>
                                        <p:tgtEl>
                                          <p:spTgt spid="104451">
                                            <p:txEl>
                                              <p:pRg st="21" end="21"/>
                                            </p:txEl>
                                          </p:spTgt>
                                        </p:tgtEl>
                                        <p:attrNameLst>
                                          <p:attrName>ppt_h</p:attrName>
                                        </p:attrNameLst>
                                      </p:cBhvr>
                                      <p:tavLst>
                                        <p:tav tm="0">
                                          <p:val>
                                            <p:fltVal val="0"/>
                                          </p:val>
                                        </p:tav>
                                        <p:tav tm="100000">
                                          <p:val>
                                            <p:strVal val="#ppt_h"/>
                                          </p:val>
                                        </p:tav>
                                      </p:tavLst>
                                    </p:anim>
                                    <p:anim calcmode="lin" valueType="num">
                                      <p:cBhvr>
                                        <p:cTn id="136" dur="500" fill="hold"/>
                                        <p:tgtEl>
                                          <p:spTgt spid="104451">
                                            <p:txEl>
                                              <p:pRg st="21" end="21"/>
                                            </p:txEl>
                                          </p:spTgt>
                                        </p:tgtEl>
                                        <p:attrNameLst>
                                          <p:attrName>ppt_w</p:attrName>
                                        </p:attrNameLst>
                                      </p:cBhvr>
                                      <p:tavLst>
                                        <p:tav tm="0">
                                          <p:val>
                                            <p:fltVal val="0"/>
                                          </p:val>
                                        </p:tav>
                                        <p:tav tm="100000">
                                          <p:val>
                                            <p:strVal val="#ppt_w"/>
                                          </p:val>
                                        </p:tav>
                                      </p:tavLst>
                                    </p:anim>
                                  </p:childTnLst>
                                </p:cTn>
                              </p:par>
                              <p:par>
                                <p:cTn id="137" presetID="35" presetClass="entr" presetSubtype="0" fill="hold" nodeType="withEffect">
                                  <p:stCondLst>
                                    <p:cond delay="0"/>
                                  </p:stCondLst>
                                  <p:childTnLst>
                                    <p:set>
                                      <p:cBhvr>
                                        <p:cTn id="138" dur="1" fill="hold">
                                          <p:stCondLst>
                                            <p:cond delay="0"/>
                                          </p:stCondLst>
                                        </p:cTn>
                                        <p:tgtEl>
                                          <p:spTgt spid="104451">
                                            <p:txEl>
                                              <p:pRg st="22" end="22"/>
                                            </p:txEl>
                                          </p:spTgt>
                                        </p:tgtEl>
                                        <p:attrNameLst>
                                          <p:attrName>style.visibility</p:attrName>
                                        </p:attrNameLst>
                                      </p:cBhvr>
                                      <p:to>
                                        <p:strVal val="visible"/>
                                      </p:to>
                                    </p:set>
                                    <p:animEffect transition="in" filter="fade">
                                      <p:cBhvr>
                                        <p:cTn id="139" dur="500"/>
                                        <p:tgtEl>
                                          <p:spTgt spid="104451">
                                            <p:txEl>
                                              <p:pRg st="22" end="22"/>
                                            </p:txEl>
                                          </p:spTgt>
                                        </p:tgtEl>
                                      </p:cBhvr>
                                    </p:animEffect>
                                    <p:anim calcmode="lin" valueType="num">
                                      <p:cBhvr>
                                        <p:cTn id="140" dur="500" fill="hold"/>
                                        <p:tgtEl>
                                          <p:spTgt spid="104451">
                                            <p:txEl>
                                              <p:pRg st="22" end="22"/>
                                            </p:txEl>
                                          </p:spTgt>
                                        </p:tgtEl>
                                        <p:attrNameLst>
                                          <p:attrName>style.rotation</p:attrName>
                                        </p:attrNameLst>
                                      </p:cBhvr>
                                      <p:tavLst>
                                        <p:tav tm="0">
                                          <p:val>
                                            <p:fltVal val="720"/>
                                          </p:val>
                                        </p:tav>
                                        <p:tav tm="100000">
                                          <p:val>
                                            <p:fltVal val="0"/>
                                          </p:val>
                                        </p:tav>
                                      </p:tavLst>
                                    </p:anim>
                                    <p:anim calcmode="lin" valueType="num">
                                      <p:cBhvr>
                                        <p:cTn id="141" dur="500" fill="hold"/>
                                        <p:tgtEl>
                                          <p:spTgt spid="104451">
                                            <p:txEl>
                                              <p:pRg st="22" end="22"/>
                                            </p:txEl>
                                          </p:spTgt>
                                        </p:tgtEl>
                                        <p:attrNameLst>
                                          <p:attrName>ppt_h</p:attrName>
                                        </p:attrNameLst>
                                      </p:cBhvr>
                                      <p:tavLst>
                                        <p:tav tm="0">
                                          <p:val>
                                            <p:fltVal val="0"/>
                                          </p:val>
                                        </p:tav>
                                        <p:tav tm="100000">
                                          <p:val>
                                            <p:strVal val="#ppt_h"/>
                                          </p:val>
                                        </p:tav>
                                      </p:tavLst>
                                    </p:anim>
                                    <p:anim calcmode="lin" valueType="num">
                                      <p:cBhvr>
                                        <p:cTn id="142" dur="500" fill="hold"/>
                                        <p:tgtEl>
                                          <p:spTgt spid="104451">
                                            <p:txEl>
                                              <p:pRg st="22" end="2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2F904D2-9EBF-4081-A19B-1CD3F33E0194}" type="slidenum">
              <a:rPr lang="ru-RU" smtClean="0"/>
              <a:pPr eaLnBrk="1" hangingPunct="1"/>
              <a:t>33</a:t>
            </a:fld>
            <a:endParaRPr lang="ru-RU" smtClean="0"/>
          </a:p>
        </p:txBody>
      </p:sp>
      <p:sp>
        <p:nvSpPr>
          <p:cNvPr id="36867" name="Rectangle 2"/>
          <p:cNvSpPr>
            <a:spLocks noGrp="1" noChangeArrowheads="1"/>
          </p:cNvSpPr>
          <p:nvPr>
            <p:ph type="title"/>
          </p:nvPr>
        </p:nvSpPr>
        <p:spPr/>
        <p:txBody>
          <a:bodyPr/>
          <a:lstStyle/>
          <a:p>
            <a:pPr eaLnBrk="1" hangingPunct="1"/>
            <a:endParaRPr lang="ru-RU" smtClean="0"/>
          </a:p>
        </p:txBody>
      </p:sp>
      <p:sp>
        <p:nvSpPr>
          <p:cNvPr id="105475" name="Rectangle 3"/>
          <p:cNvSpPr>
            <a:spLocks noGrp="1" noChangeArrowheads="1"/>
          </p:cNvSpPr>
          <p:nvPr>
            <p:ph type="body" idx="1"/>
          </p:nvPr>
        </p:nvSpPr>
        <p:spPr>
          <a:xfrm>
            <a:off x="457200" y="260350"/>
            <a:ext cx="8229600" cy="5865813"/>
          </a:xfrm>
        </p:spPr>
        <p:txBody>
          <a:bodyPr/>
          <a:lstStyle/>
          <a:p>
            <a:pPr eaLnBrk="1" hangingPunct="1">
              <a:lnSpc>
                <a:spcPct val="80000"/>
              </a:lnSpc>
              <a:buFontTx/>
              <a:buNone/>
            </a:pPr>
            <a:r>
              <a:rPr lang="ru-RU" sz="2000" smtClean="0"/>
              <a:t>7. Вечор поздно я стояла у ворот,</a:t>
            </a:r>
          </a:p>
          <a:p>
            <a:pPr eaLnBrk="1" hangingPunct="1">
              <a:lnSpc>
                <a:spcPct val="80000"/>
              </a:lnSpc>
              <a:buFontTx/>
              <a:buNone/>
            </a:pPr>
            <a:r>
              <a:rPr lang="ru-RU" sz="2000" smtClean="0"/>
              <a:t>    Вдоль по улице стрелковый полк идет.</a:t>
            </a:r>
          </a:p>
          <a:p>
            <a:pPr eaLnBrk="1" hangingPunct="1">
              <a:lnSpc>
                <a:spcPct val="80000"/>
              </a:lnSpc>
              <a:buFontTx/>
              <a:buNone/>
            </a:pPr>
            <a:r>
              <a:rPr lang="ru-RU" sz="2000" smtClean="0"/>
              <a:t>    На квартиру к нам заехал командир</a:t>
            </a:r>
          </a:p>
          <a:p>
            <a:pPr eaLnBrk="1" hangingPunct="1">
              <a:lnSpc>
                <a:spcPct val="80000"/>
              </a:lnSpc>
              <a:buFontTx/>
              <a:buNone/>
            </a:pPr>
            <a:r>
              <a:rPr lang="ru-RU" sz="2000" smtClean="0"/>
              <a:t>    И сказал: «Красавица, напой водой»,</a:t>
            </a:r>
          </a:p>
          <a:p>
            <a:pPr eaLnBrk="1" hangingPunct="1">
              <a:lnSpc>
                <a:spcPct val="80000"/>
              </a:lnSpc>
              <a:buFontTx/>
              <a:buNone/>
            </a:pPr>
            <a:r>
              <a:rPr lang="ru-RU" sz="2000" smtClean="0"/>
              <a:t>    Напоившись, крепко рученьку пожал,</a:t>
            </a:r>
          </a:p>
          <a:p>
            <a:pPr eaLnBrk="1" hangingPunct="1">
              <a:lnSpc>
                <a:spcPct val="80000"/>
              </a:lnSpc>
              <a:buFontTx/>
              <a:buNone/>
            </a:pPr>
            <a:r>
              <a:rPr lang="ru-RU" sz="2000" smtClean="0"/>
              <a:t>    На прощанье он меня поцеловал</a:t>
            </a:r>
          </a:p>
          <a:p>
            <a:pPr eaLnBrk="1" hangingPunct="1">
              <a:lnSpc>
                <a:spcPct val="80000"/>
              </a:lnSpc>
              <a:buFontTx/>
              <a:buNone/>
            </a:pPr>
            <a:r>
              <a:rPr lang="ru-RU" sz="2000" smtClean="0"/>
              <a:t>   ,,,,,,,,,,,,,,,,,,,,,,,,,,,,,,,,,,,,,,,,,,  </a:t>
            </a:r>
          </a:p>
          <a:p>
            <a:pPr eaLnBrk="1" hangingPunct="1">
              <a:lnSpc>
                <a:spcPct val="80000"/>
              </a:lnSpc>
              <a:buFontTx/>
              <a:buNone/>
            </a:pPr>
            <a:r>
              <a:rPr lang="ru-RU" sz="2000" smtClean="0"/>
              <a:t>    Лет семнадцать я во вдовушках жила,</a:t>
            </a:r>
          </a:p>
          <a:p>
            <a:pPr eaLnBrk="1" hangingPunct="1">
              <a:lnSpc>
                <a:spcPct val="80000"/>
              </a:lnSpc>
              <a:buFontTx/>
              <a:buNone/>
            </a:pPr>
            <a:r>
              <a:rPr lang="ru-RU" sz="2000" smtClean="0"/>
              <a:t>    Четырех сынов в солдаты отдала,</a:t>
            </a:r>
          </a:p>
          <a:p>
            <a:pPr eaLnBrk="1" hangingPunct="1">
              <a:lnSpc>
                <a:spcPct val="80000"/>
              </a:lnSpc>
              <a:buFontTx/>
              <a:buNone/>
            </a:pPr>
            <a:r>
              <a:rPr lang="ru-RU" sz="2000" smtClean="0"/>
              <a:t>    Не успела сына пятого отдать,</a:t>
            </a:r>
          </a:p>
          <a:p>
            <a:pPr eaLnBrk="1" hangingPunct="1">
              <a:lnSpc>
                <a:spcPct val="80000"/>
              </a:lnSpc>
              <a:buFontTx/>
              <a:buNone/>
            </a:pPr>
            <a:r>
              <a:rPr lang="ru-RU" sz="2000" smtClean="0"/>
              <a:t>    Как вернулся тот стрелковый полк опять.</a:t>
            </a:r>
          </a:p>
          <a:p>
            <a:pPr eaLnBrk="1" hangingPunct="1">
              <a:lnSpc>
                <a:spcPct val="80000"/>
              </a:lnSpc>
              <a:buFontTx/>
              <a:buNone/>
            </a:pPr>
            <a:r>
              <a:rPr lang="ru-RU" sz="2000" smtClean="0"/>
              <a:t>    На квартиру к нам заехал генерал,</a:t>
            </a:r>
          </a:p>
          <a:p>
            <a:pPr eaLnBrk="1" hangingPunct="1">
              <a:lnSpc>
                <a:spcPct val="80000"/>
              </a:lnSpc>
              <a:buFontTx/>
              <a:buNone/>
            </a:pPr>
            <a:r>
              <a:rPr lang="ru-RU" sz="2000" smtClean="0"/>
              <a:t>   Весь израненный, так жалобно стонал,</a:t>
            </a:r>
          </a:p>
          <a:p>
            <a:pPr eaLnBrk="1" hangingPunct="1">
              <a:lnSpc>
                <a:spcPct val="80000"/>
              </a:lnSpc>
              <a:buFontTx/>
              <a:buNone/>
            </a:pPr>
            <a:r>
              <a:rPr lang="ru-RU" sz="2000" smtClean="0"/>
              <a:t>   Голова его покрыта сединой,</a:t>
            </a:r>
          </a:p>
          <a:p>
            <a:pPr eaLnBrk="1" hangingPunct="1">
              <a:lnSpc>
                <a:spcPct val="80000"/>
              </a:lnSpc>
              <a:buFontTx/>
              <a:buNone/>
            </a:pPr>
            <a:r>
              <a:rPr lang="ru-RU" sz="2000" smtClean="0"/>
              <a:t>   Это тот, кого поила я водой.</a:t>
            </a:r>
          </a:p>
          <a:p>
            <a:pPr eaLnBrk="1" hangingPunct="1">
              <a:lnSpc>
                <a:spcPct val="80000"/>
              </a:lnSpc>
              <a:buFontTx/>
              <a:buNone/>
            </a:pPr>
            <a:r>
              <a:rPr lang="ru-RU" sz="2000" smtClean="0"/>
              <a:t>   - Здравствуй, милая, хорошая  моя,</a:t>
            </a:r>
          </a:p>
          <a:p>
            <a:pPr eaLnBrk="1" hangingPunct="1">
              <a:lnSpc>
                <a:spcPct val="80000"/>
              </a:lnSpc>
              <a:buFontTx/>
              <a:buNone/>
            </a:pPr>
            <a:r>
              <a:rPr lang="ru-RU" sz="2000" smtClean="0"/>
              <a:t>   Неужели ты забыла про меня?!</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fade">
                                      <p:cBhvr>
                                        <p:cTn id="7" dur="800" decel="100000"/>
                                        <p:tgtEl>
                                          <p:spTgt spid="105475">
                                            <p:txEl>
                                              <p:pRg st="0" end="0"/>
                                            </p:txEl>
                                          </p:spTgt>
                                        </p:tgtEl>
                                      </p:cBhvr>
                                    </p:animEffect>
                                    <p:anim calcmode="lin" valueType="num">
                                      <p:cBhvr>
                                        <p:cTn id="8" dur="800" decel="100000" fill="hold"/>
                                        <p:tgtEl>
                                          <p:spTgt spid="105475">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05475">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05475">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5475">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5475">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105475">
                                            <p:txEl>
                                              <p:pRg st="1" end="1"/>
                                            </p:txEl>
                                          </p:spTgt>
                                        </p:tgtEl>
                                        <p:attrNameLst>
                                          <p:attrName>style.visibility</p:attrName>
                                        </p:attrNameLst>
                                      </p:cBhvr>
                                      <p:to>
                                        <p:strVal val="visible"/>
                                      </p:to>
                                    </p:set>
                                    <p:animEffect transition="in" filter="fade">
                                      <p:cBhvr>
                                        <p:cTn id="15" dur="800" decel="100000"/>
                                        <p:tgtEl>
                                          <p:spTgt spid="105475">
                                            <p:txEl>
                                              <p:pRg st="1" end="1"/>
                                            </p:txEl>
                                          </p:spTgt>
                                        </p:tgtEl>
                                      </p:cBhvr>
                                    </p:animEffect>
                                    <p:anim calcmode="lin" valueType="num">
                                      <p:cBhvr>
                                        <p:cTn id="16" dur="800" decel="100000" fill="hold"/>
                                        <p:tgtEl>
                                          <p:spTgt spid="105475">
                                            <p:txEl>
                                              <p:pRg st="1" end="1"/>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105475">
                                            <p:txEl>
                                              <p:pRg st="1" end="1"/>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105475">
                                            <p:txEl>
                                              <p:pRg st="1" end="1"/>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05475">
                                            <p:txEl>
                                              <p:pRg st="1" end="1"/>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05475">
                                            <p:txEl>
                                              <p:pRg st="1" end="1"/>
                                            </p:txEl>
                                          </p:spTgt>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105475">
                                            <p:txEl>
                                              <p:pRg st="2" end="2"/>
                                            </p:txEl>
                                          </p:spTgt>
                                        </p:tgtEl>
                                        <p:attrNameLst>
                                          <p:attrName>style.visibility</p:attrName>
                                        </p:attrNameLst>
                                      </p:cBhvr>
                                      <p:to>
                                        <p:strVal val="visible"/>
                                      </p:to>
                                    </p:set>
                                    <p:animEffect transition="in" filter="fade">
                                      <p:cBhvr>
                                        <p:cTn id="23" dur="800" decel="100000"/>
                                        <p:tgtEl>
                                          <p:spTgt spid="105475">
                                            <p:txEl>
                                              <p:pRg st="2" end="2"/>
                                            </p:txEl>
                                          </p:spTgt>
                                        </p:tgtEl>
                                      </p:cBhvr>
                                    </p:animEffect>
                                    <p:anim calcmode="lin" valueType="num">
                                      <p:cBhvr>
                                        <p:cTn id="24" dur="800" decel="100000" fill="hold"/>
                                        <p:tgtEl>
                                          <p:spTgt spid="105475">
                                            <p:txEl>
                                              <p:pRg st="2" end="2"/>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105475">
                                            <p:txEl>
                                              <p:pRg st="2" end="2"/>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105475">
                                            <p:txEl>
                                              <p:pRg st="2" end="2"/>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05475">
                                            <p:txEl>
                                              <p:pRg st="2" end="2"/>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05475">
                                            <p:txEl>
                                              <p:pRg st="2" end="2"/>
                                            </p:txEl>
                                          </p:spTgt>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105475">
                                            <p:txEl>
                                              <p:pRg st="3" end="3"/>
                                            </p:txEl>
                                          </p:spTgt>
                                        </p:tgtEl>
                                        <p:attrNameLst>
                                          <p:attrName>style.visibility</p:attrName>
                                        </p:attrNameLst>
                                      </p:cBhvr>
                                      <p:to>
                                        <p:strVal val="visible"/>
                                      </p:to>
                                    </p:set>
                                    <p:animEffect transition="in" filter="fade">
                                      <p:cBhvr>
                                        <p:cTn id="31" dur="800" decel="100000"/>
                                        <p:tgtEl>
                                          <p:spTgt spid="105475">
                                            <p:txEl>
                                              <p:pRg st="3" end="3"/>
                                            </p:txEl>
                                          </p:spTgt>
                                        </p:tgtEl>
                                      </p:cBhvr>
                                    </p:animEffect>
                                    <p:anim calcmode="lin" valueType="num">
                                      <p:cBhvr>
                                        <p:cTn id="32" dur="800" decel="100000" fill="hold"/>
                                        <p:tgtEl>
                                          <p:spTgt spid="105475">
                                            <p:txEl>
                                              <p:pRg st="3" end="3"/>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105475">
                                            <p:txEl>
                                              <p:pRg st="3" end="3"/>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105475">
                                            <p:txEl>
                                              <p:pRg st="3" end="3"/>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05475">
                                            <p:txEl>
                                              <p:pRg st="3" end="3"/>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05475">
                                            <p:txEl>
                                              <p:pRg st="3" end="3"/>
                                            </p:txEl>
                                          </p:spTgt>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105475">
                                            <p:txEl>
                                              <p:pRg st="4" end="4"/>
                                            </p:txEl>
                                          </p:spTgt>
                                        </p:tgtEl>
                                        <p:attrNameLst>
                                          <p:attrName>style.visibility</p:attrName>
                                        </p:attrNameLst>
                                      </p:cBhvr>
                                      <p:to>
                                        <p:strVal val="visible"/>
                                      </p:to>
                                    </p:set>
                                    <p:animEffect transition="in" filter="fade">
                                      <p:cBhvr>
                                        <p:cTn id="39" dur="800" decel="100000"/>
                                        <p:tgtEl>
                                          <p:spTgt spid="105475">
                                            <p:txEl>
                                              <p:pRg st="4" end="4"/>
                                            </p:txEl>
                                          </p:spTgt>
                                        </p:tgtEl>
                                      </p:cBhvr>
                                    </p:animEffect>
                                    <p:anim calcmode="lin" valueType="num">
                                      <p:cBhvr>
                                        <p:cTn id="40" dur="800" decel="100000" fill="hold"/>
                                        <p:tgtEl>
                                          <p:spTgt spid="105475">
                                            <p:txEl>
                                              <p:pRg st="4" end="4"/>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105475">
                                            <p:txEl>
                                              <p:pRg st="4" end="4"/>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105475">
                                            <p:txEl>
                                              <p:pRg st="4" end="4"/>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105475">
                                            <p:txEl>
                                              <p:pRg st="4" end="4"/>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105475">
                                            <p:txEl>
                                              <p:pRg st="4" end="4"/>
                                            </p:txEl>
                                          </p:spTgt>
                                        </p:tgtEl>
                                        <p:attrNameLst>
                                          <p:attrName>ppt_y</p:attrName>
                                        </p:attrNameLst>
                                      </p:cBhvr>
                                      <p:tavLst>
                                        <p:tav tm="0">
                                          <p:val>
                                            <p:strVal val="#ppt_y+0.1"/>
                                          </p:val>
                                        </p:tav>
                                        <p:tav tm="100000">
                                          <p:val>
                                            <p:strVal val="#ppt_y"/>
                                          </p:val>
                                        </p:tav>
                                      </p:tavLst>
                                    </p:anim>
                                  </p:childTnLst>
                                </p:cTn>
                              </p:par>
                              <p:par>
                                <p:cTn id="45" presetID="30" presetClass="entr" presetSubtype="0" fill="hold" nodeType="withEffect">
                                  <p:stCondLst>
                                    <p:cond delay="0"/>
                                  </p:stCondLst>
                                  <p:childTnLst>
                                    <p:set>
                                      <p:cBhvr>
                                        <p:cTn id="46" dur="1" fill="hold">
                                          <p:stCondLst>
                                            <p:cond delay="0"/>
                                          </p:stCondLst>
                                        </p:cTn>
                                        <p:tgtEl>
                                          <p:spTgt spid="105475">
                                            <p:txEl>
                                              <p:pRg st="5" end="5"/>
                                            </p:txEl>
                                          </p:spTgt>
                                        </p:tgtEl>
                                        <p:attrNameLst>
                                          <p:attrName>style.visibility</p:attrName>
                                        </p:attrNameLst>
                                      </p:cBhvr>
                                      <p:to>
                                        <p:strVal val="visible"/>
                                      </p:to>
                                    </p:set>
                                    <p:animEffect transition="in" filter="fade">
                                      <p:cBhvr>
                                        <p:cTn id="47" dur="800" decel="100000"/>
                                        <p:tgtEl>
                                          <p:spTgt spid="105475">
                                            <p:txEl>
                                              <p:pRg st="5" end="5"/>
                                            </p:txEl>
                                          </p:spTgt>
                                        </p:tgtEl>
                                      </p:cBhvr>
                                    </p:animEffect>
                                    <p:anim calcmode="lin" valueType="num">
                                      <p:cBhvr>
                                        <p:cTn id="48" dur="800" decel="100000" fill="hold"/>
                                        <p:tgtEl>
                                          <p:spTgt spid="105475">
                                            <p:txEl>
                                              <p:pRg st="5" end="5"/>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105475">
                                            <p:txEl>
                                              <p:pRg st="5" end="5"/>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105475">
                                            <p:txEl>
                                              <p:pRg st="5" end="5"/>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05475">
                                            <p:txEl>
                                              <p:pRg st="5" end="5"/>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05475">
                                            <p:txEl>
                                              <p:pRg st="5" end="5"/>
                                            </p:txEl>
                                          </p:spTgt>
                                        </p:tgtEl>
                                        <p:attrNameLst>
                                          <p:attrName>ppt_y</p:attrName>
                                        </p:attrNameLst>
                                      </p:cBhvr>
                                      <p:tavLst>
                                        <p:tav tm="0">
                                          <p:val>
                                            <p:strVal val="#ppt_y+0.1"/>
                                          </p:val>
                                        </p:tav>
                                        <p:tav tm="100000">
                                          <p:val>
                                            <p:strVal val="#ppt_y"/>
                                          </p:val>
                                        </p:tav>
                                      </p:tavLst>
                                    </p:anim>
                                  </p:childTnLst>
                                </p:cTn>
                              </p:par>
                              <p:par>
                                <p:cTn id="53" presetID="30" presetClass="entr" presetSubtype="0" fill="hold" nodeType="withEffect">
                                  <p:stCondLst>
                                    <p:cond delay="0"/>
                                  </p:stCondLst>
                                  <p:childTnLst>
                                    <p:set>
                                      <p:cBhvr>
                                        <p:cTn id="54" dur="1" fill="hold">
                                          <p:stCondLst>
                                            <p:cond delay="0"/>
                                          </p:stCondLst>
                                        </p:cTn>
                                        <p:tgtEl>
                                          <p:spTgt spid="105475">
                                            <p:txEl>
                                              <p:pRg st="6" end="6"/>
                                            </p:txEl>
                                          </p:spTgt>
                                        </p:tgtEl>
                                        <p:attrNameLst>
                                          <p:attrName>style.visibility</p:attrName>
                                        </p:attrNameLst>
                                      </p:cBhvr>
                                      <p:to>
                                        <p:strVal val="visible"/>
                                      </p:to>
                                    </p:set>
                                    <p:animEffect transition="in" filter="fade">
                                      <p:cBhvr>
                                        <p:cTn id="55" dur="800" decel="100000"/>
                                        <p:tgtEl>
                                          <p:spTgt spid="105475">
                                            <p:txEl>
                                              <p:pRg st="6" end="6"/>
                                            </p:txEl>
                                          </p:spTgt>
                                        </p:tgtEl>
                                      </p:cBhvr>
                                    </p:animEffect>
                                    <p:anim calcmode="lin" valueType="num">
                                      <p:cBhvr>
                                        <p:cTn id="56" dur="800" decel="100000" fill="hold"/>
                                        <p:tgtEl>
                                          <p:spTgt spid="105475">
                                            <p:txEl>
                                              <p:pRg st="6" end="6"/>
                                            </p:txEl>
                                          </p:spTgt>
                                        </p:tgtEl>
                                        <p:attrNameLst>
                                          <p:attrName>style.rotation</p:attrName>
                                        </p:attrNameLst>
                                      </p:cBhvr>
                                      <p:tavLst>
                                        <p:tav tm="0">
                                          <p:val>
                                            <p:fltVal val="-90"/>
                                          </p:val>
                                        </p:tav>
                                        <p:tav tm="100000">
                                          <p:val>
                                            <p:fltVal val="0"/>
                                          </p:val>
                                        </p:tav>
                                      </p:tavLst>
                                    </p:anim>
                                    <p:anim calcmode="lin" valueType="num">
                                      <p:cBhvr>
                                        <p:cTn id="57" dur="800" decel="100000" fill="hold"/>
                                        <p:tgtEl>
                                          <p:spTgt spid="105475">
                                            <p:txEl>
                                              <p:pRg st="6" end="6"/>
                                            </p:txEl>
                                          </p:spTgt>
                                        </p:tgtEl>
                                        <p:attrNameLst>
                                          <p:attrName>ppt_x</p:attrName>
                                        </p:attrNameLst>
                                      </p:cBhvr>
                                      <p:tavLst>
                                        <p:tav tm="0">
                                          <p:val>
                                            <p:strVal val="#ppt_x+0.4"/>
                                          </p:val>
                                        </p:tav>
                                        <p:tav tm="100000">
                                          <p:val>
                                            <p:strVal val="#ppt_x-0.05"/>
                                          </p:val>
                                        </p:tav>
                                      </p:tavLst>
                                    </p:anim>
                                    <p:anim calcmode="lin" valueType="num">
                                      <p:cBhvr>
                                        <p:cTn id="58" dur="800" decel="100000" fill="hold"/>
                                        <p:tgtEl>
                                          <p:spTgt spid="105475">
                                            <p:txEl>
                                              <p:pRg st="6" end="6"/>
                                            </p:txEl>
                                          </p:spTgt>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105475">
                                            <p:txEl>
                                              <p:pRg st="6" end="6"/>
                                            </p:txEl>
                                          </p:spTgt>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105475">
                                            <p:txEl>
                                              <p:pRg st="6" end="6"/>
                                            </p:txEl>
                                          </p:spTgt>
                                        </p:tgtEl>
                                        <p:attrNameLst>
                                          <p:attrName>ppt_y</p:attrName>
                                        </p:attrNameLst>
                                      </p:cBhvr>
                                      <p:tavLst>
                                        <p:tav tm="0">
                                          <p:val>
                                            <p:strVal val="#ppt_y+0.1"/>
                                          </p:val>
                                        </p:tav>
                                        <p:tav tm="100000">
                                          <p:val>
                                            <p:strVal val="#ppt_y"/>
                                          </p:val>
                                        </p:tav>
                                      </p:tavLst>
                                    </p:anim>
                                  </p:childTnLst>
                                </p:cTn>
                              </p:par>
                              <p:par>
                                <p:cTn id="61" presetID="30" presetClass="entr" presetSubtype="0" fill="hold" nodeType="withEffect">
                                  <p:stCondLst>
                                    <p:cond delay="0"/>
                                  </p:stCondLst>
                                  <p:childTnLst>
                                    <p:set>
                                      <p:cBhvr>
                                        <p:cTn id="62" dur="1" fill="hold">
                                          <p:stCondLst>
                                            <p:cond delay="0"/>
                                          </p:stCondLst>
                                        </p:cTn>
                                        <p:tgtEl>
                                          <p:spTgt spid="105475">
                                            <p:txEl>
                                              <p:pRg st="7" end="7"/>
                                            </p:txEl>
                                          </p:spTgt>
                                        </p:tgtEl>
                                        <p:attrNameLst>
                                          <p:attrName>style.visibility</p:attrName>
                                        </p:attrNameLst>
                                      </p:cBhvr>
                                      <p:to>
                                        <p:strVal val="visible"/>
                                      </p:to>
                                    </p:set>
                                    <p:animEffect transition="in" filter="fade">
                                      <p:cBhvr>
                                        <p:cTn id="63" dur="800" decel="100000"/>
                                        <p:tgtEl>
                                          <p:spTgt spid="105475">
                                            <p:txEl>
                                              <p:pRg st="7" end="7"/>
                                            </p:txEl>
                                          </p:spTgt>
                                        </p:tgtEl>
                                      </p:cBhvr>
                                    </p:animEffect>
                                    <p:anim calcmode="lin" valueType="num">
                                      <p:cBhvr>
                                        <p:cTn id="64" dur="800" decel="100000" fill="hold"/>
                                        <p:tgtEl>
                                          <p:spTgt spid="105475">
                                            <p:txEl>
                                              <p:pRg st="7" end="7"/>
                                            </p:txEl>
                                          </p:spTgt>
                                        </p:tgtEl>
                                        <p:attrNameLst>
                                          <p:attrName>style.rotation</p:attrName>
                                        </p:attrNameLst>
                                      </p:cBhvr>
                                      <p:tavLst>
                                        <p:tav tm="0">
                                          <p:val>
                                            <p:fltVal val="-90"/>
                                          </p:val>
                                        </p:tav>
                                        <p:tav tm="100000">
                                          <p:val>
                                            <p:fltVal val="0"/>
                                          </p:val>
                                        </p:tav>
                                      </p:tavLst>
                                    </p:anim>
                                    <p:anim calcmode="lin" valueType="num">
                                      <p:cBhvr>
                                        <p:cTn id="65" dur="800" decel="100000" fill="hold"/>
                                        <p:tgtEl>
                                          <p:spTgt spid="105475">
                                            <p:txEl>
                                              <p:pRg st="7" end="7"/>
                                            </p:txEl>
                                          </p:spTgt>
                                        </p:tgtEl>
                                        <p:attrNameLst>
                                          <p:attrName>ppt_x</p:attrName>
                                        </p:attrNameLst>
                                      </p:cBhvr>
                                      <p:tavLst>
                                        <p:tav tm="0">
                                          <p:val>
                                            <p:strVal val="#ppt_x+0.4"/>
                                          </p:val>
                                        </p:tav>
                                        <p:tav tm="100000">
                                          <p:val>
                                            <p:strVal val="#ppt_x-0.05"/>
                                          </p:val>
                                        </p:tav>
                                      </p:tavLst>
                                    </p:anim>
                                    <p:anim calcmode="lin" valueType="num">
                                      <p:cBhvr>
                                        <p:cTn id="66" dur="800" decel="100000" fill="hold"/>
                                        <p:tgtEl>
                                          <p:spTgt spid="105475">
                                            <p:txEl>
                                              <p:pRg st="7" end="7"/>
                                            </p:txEl>
                                          </p:spTgt>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05475">
                                            <p:txEl>
                                              <p:pRg st="7" end="7"/>
                                            </p:txEl>
                                          </p:spTgt>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05475">
                                            <p:txEl>
                                              <p:pRg st="7" end="7"/>
                                            </p:txEl>
                                          </p:spTgt>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0"/>
                                  </p:stCondLst>
                                  <p:childTnLst>
                                    <p:set>
                                      <p:cBhvr>
                                        <p:cTn id="70" dur="1" fill="hold">
                                          <p:stCondLst>
                                            <p:cond delay="0"/>
                                          </p:stCondLst>
                                        </p:cTn>
                                        <p:tgtEl>
                                          <p:spTgt spid="105475">
                                            <p:txEl>
                                              <p:pRg st="8" end="8"/>
                                            </p:txEl>
                                          </p:spTgt>
                                        </p:tgtEl>
                                        <p:attrNameLst>
                                          <p:attrName>style.visibility</p:attrName>
                                        </p:attrNameLst>
                                      </p:cBhvr>
                                      <p:to>
                                        <p:strVal val="visible"/>
                                      </p:to>
                                    </p:set>
                                    <p:animEffect transition="in" filter="fade">
                                      <p:cBhvr>
                                        <p:cTn id="71" dur="800" decel="100000"/>
                                        <p:tgtEl>
                                          <p:spTgt spid="105475">
                                            <p:txEl>
                                              <p:pRg st="8" end="8"/>
                                            </p:txEl>
                                          </p:spTgt>
                                        </p:tgtEl>
                                      </p:cBhvr>
                                    </p:animEffect>
                                    <p:anim calcmode="lin" valueType="num">
                                      <p:cBhvr>
                                        <p:cTn id="72" dur="800" decel="100000" fill="hold"/>
                                        <p:tgtEl>
                                          <p:spTgt spid="105475">
                                            <p:txEl>
                                              <p:pRg st="8" end="8"/>
                                            </p:txEl>
                                          </p:spTgt>
                                        </p:tgtEl>
                                        <p:attrNameLst>
                                          <p:attrName>style.rotation</p:attrName>
                                        </p:attrNameLst>
                                      </p:cBhvr>
                                      <p:tavLst>
                                        <p:tav tm="0">
                                          <p:val>
                                            <p:fltVal val="-90"/>
                                          </p:val>
                                        </p:tav>
                                        <p:tav tm="100000">
                                          <p:val>
                                            <p:fltVal val="0"/>
                                          </p:val>
                                        </p:tav>
                                      </p:tavLst>
                                    </p:anim>
                                    <p:anim calcmode="lin" valueType="num">
                                      <p:cBhvr>
                                        <p:cTn id="73" dur="800" decel="100000" fill="hold"/>
                                        <p:tgtEl>
                                          <p:spTgt spid="105475">
                                            <p:txEl>
                                              <p:pRg st="8" end="8"/>
                                            </p:txEl>
                                          </p:spTgt>
                                        </p:tgtEl>
                                        <p:attrNameLst>
                                          <p:attrName>ppt_x</p:attrName>
                                        </p:attrNameLst>
                                      </p:cBhvr>
                                      <p:tavLst>
                                        <p:tav tm="0">
                                          <p:val>
                                            <p:strVal val="#ppt_x+0.4"/>
                                          </p:val>
                                        </p:tav>
                                        <p:tav tm="100000">
                                          <p:val>
                                            <p:strVal val="#ppt_x-0.05"/>
                                          </p:val>
                                        </p:tav>
                                      </p:tavLst>
                                    </p:anim>
                                    <p:anim calcmode="lin" valueType="num">
                                      <p:cBhvr>
                                        <p:cTn id="74" dur="800" decel="100000" fill="hold"/>
                                        <p:tgtEl>
                                          <p:spTgt spid="105475">
                                            <p:txEl>
                                              <p:pRg st="8" end="8"/>
                                            </p:txEl>
                                          </p:spTgt>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5475">
                                            <p:txEl>
                                              <p:pRg st="8" end="8"/>
                                            </p:txEl>
                                          </p:spTgt>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5475">
                                            <p:txEl>
                                              <p:pRg st="8" end="8"/>
                                            </p:txEl>
                                          </p:spTgt>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0"/>
                                  </p:stCondLst>
                                  <p:childTnLst>
                                    <p:set>
                                      <p:cBhvr>
                                        <p:cTn id="78" dur="1" fill="hold">
                                          <p:stCondLst>
                                            <p:cond delay="0"/>
                                          </p:stCondLst>
                                        </p:cTn>
                                        <p:tgtEl>
                                          <p:spTgt spid="105475">
                                            <p:txEl>
                                              <p:pRg st="9" end="9"/>
                                            </p:txEl>
                                          </p:spTgt>
                                        </p:tgtEl>
                                        <p:attrNameLst>
                                          <p:attrName>style.visibility</p:attrName>
                                        </p:attrNameLst>
                                      </p:cBhvr>
                                      <p:to>
                                        <p:strVal val="visible"/>
                                      </p:to>
                                    </p:set>
                                    <p:animEffect transition="in" filter="fade">
                                      <p:cBhvr>
                                        <p:cTn id="79" dur="800" decel="100000"/>
                                        <p:tgtEl>
                                          <p:spTgt spid="105475">
                                            <p:txEl>
                                              <p:pRg st="9" end="9"/>
                                            </p:txEl>
                                          </p:spTgt>
                                        </p:tgtEl>
                                      </p:cBhvr>
                                    </p:animEffect>
                                    <p:anim calcmode="lin" valueType="num">
                                      <p:cBhvr>
                                        <p:cTn id="80" dur="800" decel="100000" fill="hold"/>
                                        <p:tgtEl>
                                          <p:spTgt spid="105475">
                                            <p:txEl>
                                              <p:pRg st="9" end="9"/>
                                            </p:txEl>
                                          </p:spTgt>
                                        </p:tgtEl>
                                        <p:attrNameLst>
                                          <p:attrName>style.rotation</p:attrName>
                                        </p:attrNameLst>
                                      </p:cBhvr>
                                      <p:tavLst>
                                        <p:tav tm="0">
                                          <p:val>
                                            <p:fltVal val="-90"/>
                                          </p:val>
                                        </p:tav>
                                        <p:tav tm="100000">
                                          <p:val>
                                            <p:fltVal val="0"/>
                                          </p:val>
                                        </p:tav>
                                      </p:tavLst>
                                    </p:anim>
                                    <p:anim calcmode="lin" valueType="num">
                                      <p:cBhvr>
                                        <p:cTn id="81" dur="800" decel="100000" fill="hold"/>
                                        <p:tgtEl>
                                          <p:spTgt spid="105475">
                                            <p:txEl>
                                              <p:pRg st="9" end="9"/>
                                            </p:txEl>
                                          </p:spTgt>
                                        </p:tgtEl>
                                        <p:attrNameLst>
                                          <p:attrName>ppt_x</p:attrName>
                                        </p:attrNameLst>
                                      </p:cBhvr>
                                      <p:tavLst>
                                        <p:tav tm="0">
                                          <p:val>
                                            <p:strVal val="#ppt_x+0.4"/>
                                          </p:val>
                                        </p:tav>
                                        <p:tav tm="100000">
                                          <p:val>
                                            <p:strVal val="#ppt_x-0.05"/>
                                          </p:val>
                                        </p:tav>
                                      </p:tavLst>
                                    </p:anim>
                                    <p:anim calcmode="lin" valueType="num">
                                      <p:cBhvr>
                                        <p:cTn id="82" dur="800" decel="100000" fill="hold"/>
                                        <p:tgtEl>
                                          <p:spTgt spid="105475">
                                            <p:txEl>
                                              <p:pRg st="9" end="9"/>
                                            </p:txEl>
                                          </p:spTgt>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05475">
                                            <p:txEl>
                                              <p:pRg st="9" end="9"/>
                                            </p:txEl>
                                          </p:spTgt>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05475">
                                            <p:txEl>
                                              <p:pRg st="9" end="9"/>
                                            </p:txEl>
                                          </p:spTgt>
                                        </p:tgtEl>
                                        <p:attrNameLst>
                                          <p:attrName>ppt_y</p:attrName>
                                        </p:attrNameLst>
                                      </p:cBhvr>
                                      <p:tavLst>
                                        <p:tav tm="0">
                                          <p:val>
                                            <p:strVal val="#ppt_y+0.1"/>
                                          </p:val>
                                        </p:tav>
                                        <p:tav tm="100000">
                                          <p:val>
                                            <p:strVal val="#ppt_y"/>
                                          </p:val>
                                        </p:tav>
                                      </p:tavLst>
                                    </p:anim>
                                  </p:childTnLst>
                                </p:cTn>
                              </p:par>
                              <p:par>
                                <p:cTn id="85" presetID="30" presetClass="entr" presetSubtype="0" fill="hold" nodeType="withEffect">
                                  <p:stCondLst>
                                    <p:cond delay="0"/>
                                  </p:stCondLst>
                                  <p:childTnLst>
                                    <p:set>
                                      <p:cBhvr>
                                        <p:cTn id="86" dur="1" fill="hold">
                                          <p:stCondLst>
                                            <p:cond delay="0"/>
                                          </p:stCondLst>
                                        </p:cTn>
                                        <p:tgtEl>
                                          <p:spTgt spid="105475">
                                            <p:txEl>
                                              <p:pRg st="10" end="10"/>
                                            </p:txEl>
                                          </p:spTgt>
                                        </p:tgtEl>
                                        <p:attrNameLst>
                                          <p:attrName>style.visibility</p:attrName>
                                        </p:attrNameLst>
                                      </p:cBhvr>
                                      <p:to>
                                        <p:strVal val="visible"/>
                                      </p:to>
                                    </p:set>
                                    <p:animEffect transition="in" filter="fade">
                                      <p:cBhvr>
                                        <p:cTn id="87" dur="800" decel="100000"/>
                                        <p:tgtEl>
                                          <p:spTgt spid="105475">
                                            <p:txEl>
                                              <p:pRg st="10" end="10"/>
                                            </p:txEl>
                                          </p:spTgt>
                                        </p:tgtEl>
                                      </p:cBhvr>
                                    </p:animEffect>
                                    <p:anim calcmode="lin" valueType="num">
                                      <p:cBhvr>
                                        <p:cTn id="88" dur="800" decel="100000" fill="hold"/>
                                        <p:tgtEl>
                                          <p:spTgt spid="105475">
                                            <p:txEl>
                                              <p:pRg st="10" end="10"/>
                                            </p:txEl>
                                          </p:spTgt>
                                        </p:tgtEl>
                                        <p:attrNameLst>
                                          <p:attrName>style.rotation</p:attrName>
                                        </p:attrNameLst>
                                      </p:cBhvr>
                                      <p:tavLst>
                                        <p:tav tm="0">
                                          <p:val>
                                            <p:fltVal val="-90"/>
                                          </p:val>
                                        </p:tav>
                                        <p:tav tm="100000">
                                          <p:val>
                                            <p:fltVal val="0"/>
                                          </p:val>
                                        </p:tav>
                                      </p:tavLst>
                                    </p:anim>
                                    <p:anim calcmode="lin" valueType="num">
                                      <p:cBhvr>
                                        <p:cTn id="89" dur="800" decel="100000" fill="hold"/>
                                        <p:tgtEl>
                                          <p:spTgt spid="105475">
                                            <p:txEl>
                                              <p:pRg st="10" end="10"/>
                                            </p:txEl>
                                          </p:spTgt>
                                        </p:tgtEl>
                                        <p:attrNameLst>
                                          <p:attrName>ppt_x</p:attrName>
                                        </p:attrNameLst>
                                      </p:cBhvr>
                                      <p:tavLst>
                                        <p:tav tm="0">
                                          <p:val>
                                            <p:strVal val="#ppt_x+0.4"/>
                                          </p:val>
                                        </p:tav>
                                        <p:tav tm="100000">
                                          <p:val>
                                            <p:strVal val="#ppt_x-0.05"/>
                                          </p:val>
                                        </p:tav>
                                      </p:tavLst>
                                    </p:anim>
                                    <p:anim calcmode="lin" valueType="num">
                                      <p:cBhvr>
                                        <p:cTn id="90" dur="800" decel="100000" fill="hold"/>
                                        <p:tgtEl>
                                          <p:spTgt spid="105475">
                                            <p:txEl>
                                              <p:pRg st="10" end="10"/>
                                            </p:txEl>
                                          </p:spTgt>
                                        </p:tgtEl>
                                        <p:attrNameLst>
                                          <p:attrName>ppt_y</p:attrName>
                                        </p:attrNameLst>
                                      </p:cBhvr>
                                      <p:tavLst>
                                        <p:tav tm="0">
                                          <p:val>
                                            <p:strVal val="#ppt_y-0.4"/>
                                          </p:val>
                                        </p:tav>
                                        <p:tav tm="100000">
                                          <p:val>
                                            <p:strVal val="#ppt_y+0.1"/>
                                          </p:val>
                                        </p:tav>
                                      </p:tavLst>
                                    </p:anim>
                                    <p:anim calcmode="lin" valueType="num">
                                      <p:cBhvr>
                                        <p:cTn id="91" dur="200" accel="100000" fill="hold">
                                          <p:stCondLst>
                                            <p:cond delay="800"/>
                                          </p:stCondLst>
                                        </p:cTn>
                                        <p:tgtEl>
                                          <p:spTgt spid="105475">
                                            <p:txEl>
                                              <p:pRg st="10" end="10"/>
                                            </p:txEl>
                                          </p:spTgt>
                                        </p:tgtEl>
                                        <p:attrNameLst>
                                          <p:attrName>ppt_x</p:attrName>
                                        </p:attrNameLst>
                                      </p:cBhvr>
                                      <p:tavLst>
                                        <p:tav tm="0">
                                          <p:val>
                                            <p:strVal val="#ppt_x-0.05"/>
                                          </p:val>
                                        </p:tav>
                                        <p:tav tm="100000">
                                          <p:val>
                                            <p:strVal val="#ppt_x"/>
                                          </p:val>
                                        </p:tav>
                                      </p:tavLst>
                                    </p:anim>
                                    <p:anim calcmode="lin" valueType="num">
                                      <p:cBhvr>
                                        <p:cTn id="92" dur="200" accel="100000" fill="hold">
                                          <p:stCondLst>
                                            <p:cond delay="800"/>
                                          </p:stCondLst>
                                        </p:cTn>
                                        <p:tgtEl>
                                          <p:spTgt spid="105475">
                                            <p:txEl>
                                              <p:pRg st="10" end="10"/>
                                            </p:txEl>
                                          </p:spTgt>
                                        </p:tgtEl>
                                        <p:attrNameLst>
                                          <p:attrName>ppt_y</p:attrName>
                                        </p:attrNameLst>
                                      </p:cBhvr>
                                      <p:tavLst>
                                        <p:tav tm="0">
                                          <p:val>
                                            <p:strVal val="#ppt_y+0.1"/>
                                          </p:val>
                                        </p:tav>
                                        <p:tav tm="100000">
                                          <p:val>
                                            <p:strVal val="#ppt_y"/>
                                          </p:val>
                                        </p:tav>
                                      </p:tavLst>
                                    </p:anim>
                                  </p:childTnLst>
                                </p:cTn>
                              </p:par>
                              <p:par>
                                <p:cTn id="93" presetID="30" presetClass="entr" presetSubtype="0" fill="hold" nodeType="withEffect">
                                  <p:stCondLst>
                                    <p:cond delay="0"/>
                                  </p:stCondLst>
                                  <p:childTnLst>
                                    <p:set>
                                      <p:cBhvr>
                                        <p:cTn id="94" dur="1" fill="hold">
                                          <p:stCondLst>
                                            <p:cond delay="0"/>
                                          </p:stCondLst>
                                        </p:cTn>
                                        <p:tgtEl>
                                          <p:spTgt spid="105475">
                                            <p:txEl>
                                              <p:pRg st="11" end="11"/>
                                            </p:txEl>
                                          </p:spTgt>
                                        </p:tgtEl>
                                        <p:attrNameLst>
                                          <p:attrName>style.visibility</p:attrName>
                                        </p:attrNameLst>
                                      </p:cBhvr>
                                      <p:to>
                                        <p:strVal val="visible"/>
                                      </p:to>
                                    </p:set>
                                    <p:animEffect transition="in" filter="fade">
                                      <p:cBhvr>
                                        <p:cTn id="95" dur="800" decel="100000"/>
                                        <p:tgtEl>
                                          <p:spTgt spid="105475">
                                            <p:txEl>
                                              <p:pRg st="11" end="11"/>
                                            </p:txEl>
                                          </p:spTgt>
                                        </p:tgtEl>
                                      </p:cBhvr>
                                    </p:animEffect>
                                    <p:anim calcmode="lin" valueType="num">
                                      <p:cBhvr>
                                        <p:cTn id="96" dur="800" decel="100000" fill="hold"/>
                                        <p:tgtEl>
                                          <p:spTgt spid="105475">
                                            <p:txEl>
                                              <p:pRg st="11" end="11"/>
                                            </p:txEl>
                                          </p:spTgt>
                                        </p:tgtEl>
                                        <p:attrNameLst>
                                          <p:attrName>style.rotation</p:attrName>
                                        </p:attrNameLst>
                                      </p:cBhvr>
                                      <p:tavLst>
                                        <p:tav tm="0">
                                          <p:val>
                                            <p:fltVal val="-90"/>
                                          </p:val>
                                        </p:tav>
                                        <p:tav tm="100000">
                                          <p:val>
                                            <p:fltVal val="0"/>
                                          </p:val>
                                        </p:tav>
                                      </p:tavLst>
                                    </p:anim>
                                    <p:anim calcmode="lin" valueType="num">
                                      <p:cBhvr>
                                        <p:cTn id="97" dur="800" decel="100000" fill="hold"/>
                                        <p:tgtEl>
                                          <p:spTgt spid="105475">
                                            <p:txEl>
                                              <p:pRg st="11" end="11"/>
                                            </p:txEl>
                                          </p:spTgt>
                                        </p:tgtEl>
                                        <p:attrNameLst>
                                          <p:attrName>ppt_x</p:attrName>
                                        </p:attrNameLst>
                                      </p:cBhvr>
                                      <p:tavLst>
                                        <p:tav tm="0">
                                          <p:val>
                                            <p:strVal val="#ppt_x+0.4"/>
                                          </p:val>
                                        </p:tav>
                                        <p:tav tm="100000">
                                          <p:val>
                                            <p:strVal val="#ppt_x-0.05"/>
                                          </p:val>
                                        </p:tav>
                                      </p:tavLst>
                                    </p:anim>
                                    <p:anim calcmode="lin" valueType="num">
                                      <p:cBhvr>
                                        <p:cTn id="98" dur="800" decel="100000" fill="hold"/>
                                        <p:tgtEl>
                                          <p:spTgt spid="105475">
                                            <p:txEl>
                                              <p:pRg st="11" end="11"/>
                                            </p:txEl>
                                          </p:spTgt>
                                        </p:tgtEl>
                                        <p:attrNameLst>
                                          <p:attrName>ppt_y</p:attrName>
                                        </p:attrNameLst>
                                      </p:cBhvr>
                                      <p:tavLst>
                                        <p:tav tm="0">
                                          <p:val>
                                            <p:strVal val="#ppt_y-0.4"/>
                                          </p:val>
                                        </p:tav>
                                        <p:tav tm="100000">
                                          <p:val>
                                            <p:strVal val="#ppt_y+0.1"/>
                                          </p:val>
                                        </p:tav>
                                      </p:tavLst>
                                    </p:anim>
                                    <p:anim calcmode="lin" valueType="num">
                                      <p:cBhvr>
                                        <p:cTn id="99" dur="200" accel="100000" fill="hold">
                                          <p:stCondLst>
                                            <p:cond delay="800"/>
                                          </p:stCondLst>
                                        </p:cTn>
                                        <p:tgtEl>
                                          <p:spTgt spid="105475">
                                            <p:txEl>
                                              <p:pRg st="11" end="11"/>
                                            </p:txEl>
                                          </p:spTgt>
                                        </p:tgtEl>
                                        <p:attrNameLst>
                                          <p:attrName>ppt_x</p:attrName>
                                        </p:attrNameLst>
                                      </p:cBhvr>
                                      <p:tavLst>
                                        <p:tav tm="0">
                                          <p:val>
                                            <p:strVal val="#ppt_x-0.05"/>
                                          </p:val>
                                        </p:tav>
                                        <p:tav tm="100000">
                                          <p:val>
                                            <p:strVal val="#ppt_x"/>
                                          </p:val>
                                        </p:tav>
                                      </p:tavLst>
                                    </p:anim>
                                    <p:anim calcmode="lin" valueType="num">
                                      <p:cBhvr>
                                        <p:cTn id="100" dur="200" accel="100000" fill="hold">
                                          <p:stCondLst>
                                            <p:cond delay="800"/>
                                          </p:stCondLst>
                                        </p:cTn>
                                        <p:tgtEl>
                                          <p:spTgt spid="105475">
                                            <p:txEl>
                                              <p:pRg st="11" end="11"/>
                                            </p:txEl>
                                          </p:spTgt>
                                        </p:tgtEl>
                                        <p:attrNameLst>
                                          <p:attrName>ppt_y</p:attrName>
                                        </p:attrNameLst>
                                      </p:cBhvr>
                                      <p:tavLst>
                                        <p:tav tm="0">
                                          <p:val>
                                            <p:strVal val="#ppt_y+0.1"/>
                                          </p:val>
                                        </p:tav>
                                        <p:tav tm="100000">
                                          <p:val>
                                            <p:strVal val="#ppt_y"/>
                                          </p:val>
                                        </p:tav>
                                      </p:tavLst>
                                    </p:anim>
                                  </p:childTnLst>
                                </p:cTn>
                              </p:par>
                              <p:par>
                                <p:cTn id="101" presetID="30" presetClass="entr" presetSubtype="0" fill="hold" nodeType="withEffect">
                                  <p:stCondLst>
                                    <p:cond delay="0"/>
                                  </p:stCondLst>
                                  <p:childTnLst>
                                    <p:set>
                                      <p:cBhvr>
                                        <p:cTn id="102" dur="1" fill="hold">
                                          <p:stCondLst>
                                            <p:cond delay="0"/>
                                          </p:stCondLst>
                                        </p:cTn>
                                        <p:tgtEl>
                                          <p:spTgt spid="105475">
                                            <p:txEl>
                                              <p:pRg st="12" end="12"/>
                                            </p:txEl>
                                          </p:spTgt>
                                        </p:tgtEl>
                                        <p:attrNameLst>
                                          <p:attrName>style.visibility</p:attrName>
                                        </p:attrNameLst>
                                      </p:cBhvr>
                                      <p:to>
                                        <p:strVal val="visible"/>
                                      </p:to>
                                    </p:set>
                                    <p:animEffect transition="in" filter="fade">
                                      <p:cBhvr>
                                        <p:cTn id="103" dur="800" decel="100000"/>
                                        <p:tgtEl>
                                          <p:spTgt spid="105475">
                                            <p:txEl>
                                              <p:pRg st="12" end="12"/>
                                            </p:txEl>
                                          </p:spTgt>
                                        </p:tgtEl>
                                      </p:cBhvr>
                                    </p:animEffect>
                                    <p:anim calcmode="lin" valueType="num">
                                      <p:cBhvr>
                                        <p:cTn id="104" dur="800" decel="100000" fill="hold"/>
                                        <p:tgtEl>
                                          <p:spTgt spid="105475">
                                            <p:txEl>
                                              <p:pRg st="12" end="12"/>
                                            </p:txEl>
                                          </p:spTgt>
                                        </p:tgtEl>
                                        <p:attrNameLst>
                                          <p:attrName>style.rotation</p:attrName>
                                        </p:attrNameLst>
                                      </p:cBhvr>
                                      <p:tavLst>
                                        <p:tav tm="0">
                                          <p:val>
                                            <p:fltVal val="-90"/>
                                          </p:val>
                                        </p:tav>
                                        <p:tav tm="100000">
                                          <p:val>
                                            <p:fltVal val="0"/>
                                          </p:val>
                                        </p:tav>
                                      </p:tavLst>
                                    </p:anim>
                                    <p:anim calcmode="lin" valueType="num">
                                      <p:cBhvr>
                                        <p:cTn id="105" dur="800" decel="100000" fill="hold"/>
                                        <p:tgtEl>
                                          <p:spTgt spid="105475">
                                            <p:txEl>
                                              <p:pRg st="12" end="12"/>
                                            </p:txEl>
                                          </p:spTgt>
                                        </p:tgtEl>
                                        <p:attrNameLst>
                                          <p:attrName>ppt_x</p:attrName>
                                        </p:attrNameLst>
                                      </p:cBhvr>
                                      <p:tavLst>
                                        <p:tav tm="0">
                                          <p:val>
                                            <p:strVal val="#ppt_x+0.4"/>
                                          </p:val>
                                        </p:tav>
                                        <p:tav tm="100000">
                                          <p:val>
                                            <p:strVal val="#ppt_x-0.05"/>
                                          </p:val>
                                        </p:tav>
                                      </p:tavLst>
                                    </p:anim>
                                    <p:anim calcmode="lin" valueType="num">
                                      <p:cBhvr>
                                        <p:cTn id="106" dur="800" decel="100000" fill="hold"/>
                                        <p:tgtEl>
                                          <p:spTgt spid="105475">
                                            <p:txEl>
                                              <p:pRg st="12" end="12"/>
                                            </p:txEl>
                                          </p:spTgt>
                                        </p:tgtEl>
                                        <p:attrNameLst>
                                          <p:attrName>ppt_y</p:attrName>
                                        </p:attrNameLst>
                                      </p:cBhvr>
                                      <p:tavLst>
                                        <p:tav tm="0">
                                          <p:val>
                                            <p:strVal val="#ppt_y-0.4"/>
                                          </p:val>
                                        </p:tav>
                                        <p:tav tm="100000">
                                          <p:val>
                                            <p:strVal val="#ppt_y+0.1"/>
                                          </p:val>
                                        </p:tav>
                                      </p:tavLst>
                                    </p:anim>
                                    <p:anim calcmode="lin" valueType="num">
                                      <p:cBhvr>
                                        <p:cTn id="107" dur="200" accel="100000" fill="hold">
                                          <p:stCondLst>
                                            <p:cond delay="800"/>
                                          </p:stCondLst>
                                        </p:cTn>
                                        <p:tgtEl>
                                          <p:spTgt spid="105475">
                                            <p:txEl>
                                              <p:pRg st="12" end="12"/>
                                            </p:txEl>
                                          </p:spTgt>
                                        </p:tgtEl>
                                        <p:attrNameLst>
                                          <p:attrName>ppt_x</p:attrName>
                                        </p:attrNameLst>
                                      </p:cBhvr>
                                      <p:tavLst>
                                        <p:tav tm="0">
                                          <p:val>
                                            <p:strVal val="#ppt_x-0.05"/>
                                          </p:val>
                                        </p:tav>
                                        <p:tav tm="100000">
                                          <p:val>
                                            <p:strVal val="#ppt_x"/>
                                          </p:val>
                                        </p:tav>
                                      </p:tavLst>
                                    </p:anim>
                                    <p:anim calcmode="lin" valueType="num">
                                      <p:cBhvr>
                                        <p:cTn id="108" dur="200" accel="100000" fill="hold">
                                          <p:stCondLst>
                                            <p:cond delay="800"/>
                                          </p:stCondLst>
                                        </p:cTn>
                                        <p:tgtEl>
                                          <p:spTgt spid="105475">
                                            <p:txEl>
                                              <p:pRg st="12" end="12"/>
                                            </p:txEl>
                                          </p:spTgt>
                                        </p:tgtEl>
                                        <p:attrNameLst>
                                          <p:attrName>ppt_y</p:attrName>
                                        </p:attrNameLst>
                                      </p:cBhvr>
                                      <p:tavLst>
                                        <p:tav tm="0">
                                          <p:val>
                                            <p:strVal val="#ppt_y+0.1"/>
                                          </p:val>
                                        </p:tav>
                                        <p:tav tm="100000">
                                          <p:val>
                                            <p:strVal val="#ppt_y"/>
                                          </p:val>
                                        </p:tav>
                                      </p:tavLst>
                                    </p:anim>
                                  </p:childTnLst>
                                </p:cTn>
                              </p:par>
                              <p:par>
                                <p:cTn id="109" presetID="30" presetClass="entr" presetSubtype="0" fill="hold" nodeType="withEffect">
                                  <p:stCondLst>
                                    <p:cond delay="0"/>
                                  </p:stCondLst>
                                  <p:childTnLst>
                                    <p:set>
                                      <p:cBhvr>
                                        <p:cTn id="110" dur="1" fill="hold">
                                          <p:stCondLst>
                                            <p:cond delay="0"/>
                                          </p:stCondLst>
                                        </p:cTn>
                                        <p:tgtEl>
                                          <p:spTgt spid="105475">
                                            <p:txEl>
                                              <p:pRg st="13" end="13"/>
                                            </p:txEl>
                                          </p:spTgt>
                                        </p:tgtEl>
                                        <p:attrNameLst>
                                          <p:attrName>style.visibility</p:attrName>
                                        </p:attrNameLst>
                                      </p:cBhvr>
                                      <p:to>
                                        <p:strVal val="visible"/>
                                      </p:to>
                                    </p:set>
                                    <p:animEffect transition="in" filter="fade">
                                      <p:cBhvr>
                                        <p:cTn id="111" dur="800" decel="100000"/>
                                        <p:tgtEl>
                                          <p:spTgt spid="105475">
                                            <p:txEl>
                                              <p:pRg st="13" end="13"/>
                                            </p:txEl>
                                          </p:spTgt>
                                        </p:tgtEl>
                                      </p:cBhvr>
                                    </p:animEffect>
                                    <p:anim calcmode="lin" valueType="num">
                                      <p:cBhvr>
                                        <p:cTn id="112" dur="800" decel="100000" fill="hold"/>
                                        <p:tgtEl>
                                          <p:spTgt spid="105475">
                                            <p:txEl>
                                              <p:pRg st="13" end="13"/>
                                            </p:txEl>
                                          </p:spTgt>
                                        </p:tgtEl>
                                        <p:attrNameLst>
                                          <p:attrName>style.rotation</p:attrName>
                                        </p:attrNameLst>
                                      </p:cBhvr>
                                      <p:tavLst>
                                        <p:tav tm="0">
                                          <p:val>
                                            <p:fltVal val="-90"/>
                                          </p:val>
                                        </p:tav>
                                        <p:tav tm="100000">
                                          <p:val>
                                            <p:fltVal val="0"/>
                                          </p:val>
                                        </p:tav>
                                      </p:tavLst>
                                    </p:anim>
                                    <p:anim calcmode="lin" valueType="num">
                                      <p:cBhvr>
                                        <p:cTn id="113" dur="800" decel="100000" fill="hold"/>
                                        <p:tgtEl>
                                          <p:spTgt spid="105475">
                                            <p:txEl>
                                              <p:pRg st="13" end="13"/>
                                            </p:txEl>
                                          </p:spTgt>
                                        </p:tgtEl>
                                        <p:attrNameLst>
                                          <p:attrName>ppt_x</p:attrName>
                                        </p:attrNameLst>
                                      </p:cBhvr>
                                      <p:tavLst>
                                        <p:tav tm="0">
                                          <p:val>
                                            <p:strVal val="#ppt_x+0.4"/>
                                          </p:val>
                                        </p:tav>
                                        <p:tav tm="100000">
                                          <p:val>
                                            <p:strVal val="#ppt_x-0.05"/>
                                          </p:val>
                                        </p:tav>
                                      </p:tavLst>
                                    </p:anim>
                                    <p:anim calcmode="lin" valueType="num">
                                      <p:cBhvr>
                                        <p:cTn id="114" dur="800" decel="100000" fill="hold"/>
                                        <p:tgtEl>
                                          <p:spTgt spid="105475">
                                            <p:txEl>
                                              <p:pRg st="13" end="13"/>
                                            </p:txEl>
                                          </p:spTgt>
                                        </p:tgtEl>
                                        <p:attrNameLst>
                                          <p:attrName>ppt_y</p:attrName>
                                        </p:attrNameLst>
                                      </p:cBhvr>
                                      <p:tavLst>
                                        <p:tav tm="0">
                                          <p:val>
                                            <p:strVal val="#ppt_y-0.4"/>
                                          </p:val>
                                        </p:tav>
                                        <p:tav tm="100000">
                                          <p:val>
                                            <p:strVal val="#ppt_y+0.1"/>
                                          </p:val>
                                        </p:tav>
                                      </p:tavLst>
                                    </p:anim>
                                    <p:anim calcmode="lin" valueType="num">
                                      <p:cBhvr>
                                        <p:cTn id="115" dur="200" accel="100000" fill="hold">
                                          <p:stCondLst>
                                            <p:cond delay="800"/>
                                          </p:stCondLst>
                                        </p:cTn>
                                        <p:tgtEl>
                                          <p:spTgt spid="105475">
                                            <p:txEl>
                                              <p:pRg st="13" end="13"/>
                                            </p:txEl>
                                          </p:spTgt>
                                        </p:tgtEl>
                                        <p:attrNameLst>
                                          <p:attrName>ppt_x</p:attrName>
                                        </p:attrNameLst>
                                      </p:cBhvr>
                                      <p:tavLst>
                                        <p:tav tm="0">
                                          <p:val>
                                            <p:strVal val="#ppt_x-0.05"/>
                                          </p:val>
                                        </p:tav>
                                        <p:tav tm="100000">
                                          <p:val>
                                            <p:strVal val="#ppt_x"/>
                                          </p:val>
                                        </p:tav>
                                      </p:tavLst>
                                    </p:anim>
                                    <p:anim calcmode="lin" valueType="num">
                                      <p:cBhvr>
                                        <p:cTn id="116" dur="200" accel="100000" fill="hold">
                                          <p:stCondLst>
                                            <p:cond delay="800"/>
                                          </p:stCondLst>
                                        </p:cTn>
                                        <p:tgtEl>
                                          <p:spTgt spid="105475">
                                            <p:txEl>
                                              <p:pRg st="13" end="13"/>
                                            </p:txEl>
                                          </p:spTgt>
                                        </p:tgtEl>
                                        <p:attrNameLst>
                                          <p:attrName>ppt_y</p:attrName>
                                        </p:attrNameLst>
                                      </p:cBhvr>
                                      <p:tavLst>
                                        <p:tav tm="0">
                                          <p:val>
                                            <p:strVal val="#ppt_y+0.1"/>
                                          </p:val>
                                        </p:tav>
                                        <p:tav tm="100000">
                                          <p:val>
                                            <p:strVal val="#ppt_y"/>
                                          </p:val>
                                        </p:tav>
                                      </p:tavLst>
                                    </p:anim>
                                  </p:childTnLst>
                                </p:cTn>
                              </p:par>
                              <p:par>
                                <p:cTn id="117" presetID="30" presetClass="entr" presetSubtype="0" fill="hold" nodeType="withEffect">
                                  <p:stCondLst>
                                    <p:cond delay="0"/>
                                  </p:stCondLst>
                                  <p:childTnLst>
                                    <p:set>
                                      <p:cBhvr>
                                        <p:cTn id="118" dur="1" fill="hold">
                                          <p:stCondLst>
                                            <p:cond delay="0"/>
                                          </p:stCondLst>
                                        </p:cTn>
                                        <p:tgtEl>
                                          <p:spTgt spid="105475">
                                            <p:txEl>
                                              <p:pRg st="14" end="14"/>
                                            </p:txEl>
                                          </p:spTgt>
                                        </p:tgtEl>
                                        <p:attrNameLst>
                                          <p:attrName>style.visibility</p:attrName>
                                        </p:attrNameLst>
                                      </p:cBhvr>
                                      <p:to>
                                        <p:strVal val="visible"/>
                                      </p:to>
                                    </p:set>
                                    <p:animEffect transition="in" filter="fade">
                                      <p:cBhvr>
                                        <p:cTn id="119" dur="800" decel="100000"/>
                                        <p:tgtEl>
                                          <p:spTgt spid="105475">
                                            <p:txEl>
                                              <p:pRg st="14" end="14"/>
                                            </p:txEl>
                                          </p:spTgt>
                                        </p:tgtEl>
                                      </p:cBhvr>
                                    </p:animEffect>
                                    <p:anim calcmode="lin" valueType="num">
                                      <p:cBhvr>
                                        <p:cTn id="120" dur="800" decel="100000" fill="hold"/>
                                        <p:tgtEl>
                                          <p:spTgt spid="105475">
                                            <p:txEl>
                                              <p:pRg st="14" end="14"/>
                                            </p:txEl>
                                          </p:spTgt>
                                        </p:tgtEl>
                                        <p:attrNameLst>
                                          <p:attrName>style.rotation</p:attrName>
                                        </p:attrNameLst>
                                      </p:cBhvr>
                                      <p:tavLst>
                                        <p:tav tm="0">
                                          <p:val>
                                            <p:fltVal val="-90"/>
                                          </p:val>
                                        </p:tav>
                                        <p:tav tm="100000">
                                          <p:val>
                                            <p:fltVal val="0"/>
                                          </p:val>
                                        </p:tav>
                                      </p:tavLst>
                                    </p:anim>
                                    <p:anim calcmode="lin" valueType="num">
                                      <p:cBhvr>
                                        <p:cTn id="121" dur="800" decel="100000" fill="hold"/>
                                        <p:tgtEl>
                                          <p:spTgt spid="105475">
                                            <p:txEl>
                                              <p:pRg st="14" end="14"/>
                                            </p:txEl>
                                          </p:spTgt>
                                        </p:tgtEl>
                                        <p:attrNameLst>
                                          <p:attrName>ppt_x</p:attrName>
                                        </p:attrNameLst>
                                      </p:cBhvr>
                                      <p:tavLst>
                                        <p:tav tm="0">
                                          <p:val>
                                            <p:strVal val="#ppt_x+0.4"/>
                                          </p:val>
                                        </p:tav>
                                        <p:tav tm="100000">
                                          <p:val>
                                            <p:strVal val="#ppt_x-0.05"/>
                                          </p:val>
                                        </p:tav>
                                      </p:tavLst>
                                    </p:anim>
                                    <p:anim calcmode="lin" valueType="num">
                                      <p:cBhvr>
                                        <p:cTn id="122" dur="800" decel="100000" fill="hold"/>
                                        <p:tgtEl>
                                          <p:spTgt spid="105475">
                                            <p:txEl>
                                              <p:pRg st="14" end="14"/>
                                            </p:txEl>
                                          </p:spTgt>
                                        </p:tgtEl>
                                        <p:attrNameLst>
                                          <p:attrName>ppt_y</p:attrName>
                                        </p:attrNameLst>
                                      </p:cBhvr>
                                      <p:tavLst>
                                        <p:tav tm="0">
                                          <p:val>
                                            <p:strVal val="#ppt_y-0.4"/>
                                          </p:val>
                                        </p:tav>
                                        <p:tav tm="100000">
                                          <p:val>
                                            <p:strVal val="#ppt_y+0.1"/>
                                          </p:val>
                                        </p:tav>
                                      </p:tavLst>
                                    </p:anim>
                                    <p:anim calcmode="lin" valueType="num">
                                      <p:cBhvr>
                                        <p:cTn id="123" dur="200" accel="100000" fill="hold">
                                          <p:stCondLst>
                                            <p:cond delay="800"/>
                                          </p:stCondLst>
                                        </p:cTn>
                                        <p:tgtEl>
                                          <p:spTgt spid="105475">
                                            <p:txEl>
                                              <p:pRg st="14" end="14"/>
                                            </p:txEl>
                                          </p:spTgt>
                                        </p:tgtEl>
                                        <p:attrNameLst>
                                          <p:attrName>ppt_x</p:attrName>
                                        </p:attrNameLst>
                                      </p:cBhvr>
                                      <p:tavLst>
                                        <p:tav tm="0">
                                          <p:val>
                                            <p:strVal val="#ppt_x-0.05"/>
                                          </p:val>
                                        </p:tav>
                                        <p:tav tm="100000">
                                          <p:val>
                                            <p:strVal val="#ppt_x"/>
                                          </p:val>
                                        </p:tav>
                                      </p:tavLst>
                                    </p:anim>
                                    <p:anim calcmode="lin" valueType="num">
                                      <p:cBhvr>
                                        <p:cTn id="124" dur="200" accel="100000" fill="hold">
                                          <p:stCondLst>
                                            <p:cond delay="800"/>
                                          </p:stCondLst>
                                        </p:cTn>
                                        <p:tgtEl>
                                          <p:spTgt spid="105475">
                                            <p:txEl>
                                              <p:pRg st="14" end="14"/>
                                            </p:txEl>
                                          </p:spTgt>
                                        </p:tgtEl>
                                        <p:attrNameLst>
                                          <p:attrName>ppt_y</p:attrName>
                                        </p:attrNameLst>
                                      </p:cBhvr>
                                      <p:tavLst>
                                        <p:tav tm="0">
                                          <p:val>
                                            <p:strVal val="#ppt_y+0.1"/>
                                          </p:val>
                                        </p:tav>
                                        <p:tav tm="100000">
                                          <p:val>
                                            <p:strVal val="#ppt_y"/>
                                          </p:val>
                                        </p:tav>
                                      </p:tavLst>
                                    </p:anim>
                                  </p:childTnLst>
                                </p:cTn>
                              </p:par>
                              <p:par>
                                <p:cTn id="125" presetID="30" presetClass="entr" presetSubtype="0" fill="hold" nodeType="withEffect">
                                  <p:stCondLst>
                                    <p:cond delay="0"/>
                                  </p:stCondLst>
                                  <p:childTnLst>
                                    <p:set>
                                      <p:cBhvr>
                                        <p:cTn id="126" dur="1" fill="hold">
                                          <p:stCondLst>
                                            <p:cond delay="0"/>
                                          </p:stCondLst>
                                        </p:cTn>
                                        <p:tgtEl>
                                          <p:spTgt spid="105475">
                                            <p:txEl>
                                              <p:pRg st="15" end="15"/>
                                            </p:txEl>
                                          </p:spTgt>
                                        </p:tgtEl>
                                        <p:attrNameLst>
                                          <p:attrName>style.visibility</p:attrName>
                                        </p:attrNameLst>
                                      </p:cBhvr>
                                      <p:to>
                                        <p:strVal val="visible"/>
                                      </p:to>
                                    </p:set>
                                    <p:animEffect transition="in" filter="fade">
                                      <p:cBhvr>
                                        <p:cTn id="127" dur="800" decel="100000"/>
                                        <p:tgtEl>
                                          <p:spTgt spid="105475">
                                            <p:txEl>
                                              <p:pRg st="15" end="15"/>
                                            </p:txEl>
                                          </p:spTgt>
                                        </p:tgtEl>
                                      </p:cBhvr>
                                    </p:animEffect>
                                    <p:anim calcmode="lin" valueType="num">
                                      <p:cBhvr>
                                        <p:cTn id="128" dur="800" decel="100000" fill="hold"/>
                                        <p:tgtEl>
                                          <p:spTgt spid="105475">
                                            <p:txEl>
                                              <p:pRg st="15" end="15"/>
                                            </p:txEl>
                                          </p:spTgt>
                                        </p:tgtEl>
                                        <p:attrNameLst>
                                          <p:attrName>style.rotation</p:attrName>
                                        </p:attrNameLst>
                                      </p:cBhvr>
                                      <p:tavLst>
                                        <p:tav tm="0">
                                          <p:val>
                                            <p:fltVal val="-90"/>
                                          </p:val>
                                        </p:tav>
                                        <p:tav tm="100000">
                                          <p:val>
                                            <p:fltVal val="0"/>
                                          </p:val>
                                        </p:tav>
                                      </p:tavLst>
                                    </p:anim>
                                    <p:anim calcmode="lin" valueType="num">
                                      <p:cBhvr>
                                        <p:cTn id="129" dur="800" decel="100000" fill="hold"/>
                                        <p:tgtEl>
                                          <p:spTgt spid="105475">
                                            <p:txEl>
                                              <p:pRg st="15" end="15"/>
                                            </p:txEl>
                                          </p:spTgt>
                                        </p:tgtEl>
                                        <p:attrNameLst>
                                          <p:attrName>ppt_x</p:attrName>
                                        </p:attrNameLst>
                                      </p:cBhvr>
                                      <p:tavLst>
                                        <p:tav tm="0">
                                          <p:val>
                                            <p:strVal val="#ppt_x+0.4"/>
                                          </p:val>
                                        </p:tav>
                                        <p:tav tm="100000">
                                          <p:val>
                                            <p:strVal val="#ppt_x-0.05"/>
                                          </p:val>
                                        </p:tav>
                                      </p:tavLst>
                                    </p:anim>
                                    <p:anim calcmode="lin" valueType="num">
                                      <p:cBhvr>
                                        <p:cTn id="130" dur="800" decel="100000" fill="hold"/>
                                        <p:tgtEl>
                                          <p:spTgt spid="105475">
                                            <p:txEl>
                                              <p:pRg st="15" end="15"/>
                                            </p:txEl>
                                          </p:spTgt>
                                        </p:tgtEl>
                                        <p:attrNameLst>
                                          <p:attrName>ppt_y</p:attrName>
                                        </p:attrNameLst>
                                      </p:cBhvr>
                                      <p:tavLst>
                                        <p:tav tm="0">
                                          <p:val>
                                            <p:strVal val="#ppt_y-0.4"/>
                                          </p:val>
                                        </p:tav>
                                        <p:tav tm="100000">
                                          <p:val>
                                            <p:strVal val="#ppt_y+0.1"/>
                                          </p:val>
                                        </p:tav>
                                      </p:tavLst>
                                    </p:anim>
                                    <p:anim calcmode="lin" valueType="num">
                                      <p:cBhvr>
                                        <p:cTn id="131" dur="200" accel="100000" fill="hold">
                                          <p:stCondLst>
                                            <p:cond delay="800"/>
                                          </p:stCondLst>
                                        </p:cTn>
                                        <p:tgtEl>
                                          <p:spTgt spid="105475">
                                            <p:txEl>
                                              <p:pRg st="15" end="15"/>
                                            </p:txEl>
                                          </p:spTgt>
                                        </p:tgtEl>
                                        <p:attrNameLst>
                                          <p:attrName>ppt_x</p:attrName>
                                        </p:attrNameLst>
                                      </p:cBhvr>
                                      <p:tavLst>
                                        <p:tav tm="0">
                                          <p:val>
                                            <p:strVal val="#ppt_x-0.05"/>
                                          </p:val>
                                        </p:tav>
                                        <p:tav tm="100000">
                                          <p:val>
                                            <p:strVal val="#ppt_x"/>
                                          </p:val>
                                        </p:tav>
                                      </p:tavLst>
                                    </p:anim>
                                    <p:anim calcmode="lin" valueType="num">
                                      <p:cBhvr>
                                        <p:cTn id="132" dur="200" accel="100000" fill="hold">
                                          <p:stCondLst>
                                            <p:cond delay="800"/>
                                          </p:stCondLst>
                                        </p:cTn>
                                        <p:tgtEl>
                                          <p:spTgt spid="105475">
                                            <p:txEl>
                                              <p:pRg st="15" end="15"/>
                                            </p:txEl>
                                          </p:spTgt>
                                        </p:tgtEl>
                                        <p:attrNameLst>
                                          <p:attrName>ppt_y</p:attrName>
                                        </p:attrNameLst>
                                      </p:cBhvr>
                                      <p:tavLst>
                                        <p:tav tm="0">
                                          <p:val>
                                            <p:strVal val="#ppt_y+0.1"/>
                                          </p:val>
                                        </p:tav>
                                        <p:tav tm="100000">
                                          <p:val>
                                            <p:strVal val="#ppt_y"/>
                                          </p:val>
                                        </p:tav>
                                      </p:tavLst>
                                    </p:anim>
                                  </p:childTnLst>
                                </p:cTn>
                              </p:par>
                              <p:par>
                                <p:cTn id="133" presetID="30" presetClass="entr" presetSubtype="0" fill="hold" nodeType="withEffect">
                                  <p:stCondLst>
                                    <p:cond delay="0"/>
                                  </p:stCondLst>
                                  <p:childTnLst>
                                    <p:set>
                                      <p:cBhvr>
                                        <p:cTn id="134" dur="1" fill="hold">
                                          <p:stCondLst>
                                            <p:cond delay="0"/>
                                          </p:stCondLst>
                                        </p:cTn>
                                        <p:tgtEl>
                                          <p:spTgt spid="105475">
                                            <p:txEl>
                                              <p:pRg st="16" end="16"/>
                                            </p:txEl>
                                          </p:spTgt>
                                        </p:tgtEl>
                                        <p:attrNameLst>
                                          <p:attrName>style.visibility</p:attrName>
                                        </p:attrNameLst>
                                      </p:cBhvr>
                                      <p:to>
                                        <p:strVal val="visible"/>
                                      </p:to>
                                    </p:set>
                                    <p:animEffect transition="in" filter="fade">
                                      <p:cBhvr>
                                        <p:cTn id="135" dur="800" decel="100000"/>
                                        <p:tgtEl>
                                          <p:spTgt spid="105475">
                                            <p:txEl>
                                              <p:pRg st="16" end="16"/>
                                            </p:txEl>
                                          </p:spTgt>
                                        </p:tgtEl>
                                      </p:cBhvr>
                                    </p:animEffect>
                                    <p:anim calcmode="lin" valueType="num">
                                      <p:cBhvr>
                                        <p:cTn id="136" dur="800" decel="100000" fill="hold"/>
                                        <p:tgtEl>
                                          <p:spTgt spid="105475">
                                            <p:txEl>
                                              <p:pRg st="16" end="16"/>
                                            </p:txEl>
                                          </p:spTgt>
                                        </p:tgtEl>
                                        <p:attrNameLst>
                                          <p:attrName>style.rotation</p:attrName>
                                        </p:attrNameLst>
                                      </p:cBhvr>
                                      <p:tavLst>
                                        <p:tav tm="0">
                                          <p:val>
                                            <p:fltVal val="-90"/>
                                          </p:val>
                                        </p:tav>
                                        <p:tav tm="100000">
                                          <p:val>
                                            <p:fltVal val="0"/>
                                          </p:val>
                                        </p:tav>
                                      </p:tavLst>
                                    </p:anim>
                                    <p:anim calcmode="lin" valueType="num">
                                      <p:cBhvr>
                                        <p:cTn id="137" dur="800" decel="100000" fill="hold"/>
                                        <p:tgtEl>
                                          <p:spTgt spid="105475">
                                            <p:txEl>
                                              <p:pRg st="16" end="16"/>
                                            </p:txEl>
                                          </p:spTgt>
                                        </p:tgtEl>
                                        <p:attrNameLst>
                                          <p:attrName>ppt_x</p:attrName>
                                        </p:attrNameLst>
                                      </p:cBhvr>
                                      <p:tavLst>
                                        <p:tav tm="0">
                                          <p:val>
                                            <p:strVal val="#ppt_x+0.4"/>
                                          </p:val>
                                        </p:tav>
                                        <p:tav tm="100000">
                                          <p:val>
                                            <p:strVal val="#ppt_x-0.05"/>
                                          </p:val>
                                        </p:tav>
                                      </p:tavLst>
                                    </p:anim>
                                    <p:anim calcmode="lin" valueType="num">
                                      <p:cBhvr>
                                        <p:cTn id="138" dur="800" decel="100000" fill="hold"/>
                                        <p:tgtEl>
                                          <p:spTgt spid="105475">
                                            <p:txEl>
                                              <p:pRg st="16" end="16"/>
                                            </p:txEl>
                                          </p:spTgt>
                                        </p:tgtEl>
                                        <p:attrNameLst>
                                          <p:attrName>ppt_y</p:attrName>
                                        </p:attrNameLst>
                                      </p:cBhvr>
                                      <p:tavLst>
                                        <p:tav tm="0">
                                          <p:val>
                                            <p:strVal val="#ppt_y-0.4"/>
                                          </p:val>
                                        </p:tav>
                                        <p:tav tm="100000">
                                          <p:val>
                                            <p:strVal val="#ppt_y+0.1"/>
                                          </p:val>
                                        </p:tav>
                                      </p:tavLst>
                                    </p:anim>
                                    <p:anim calcmode="lin" valueType="num">
                                      <p:cBhvr>
                                        <p:cTn id="139" dur="200" accel="100000" fill="hold">
                                          <p:stCondLst>
                                            <p:cond delay="800"/>
                                          </p:stCondLst>
                                        </p:cTn>
                                        <p:tgtEl>
                                          <p:spTgt spid="105475">
                                            <p:txEl>
                                              <p:pRg st="16" end="16"/>
                                            </p:txEl>
                                          </p:spTgt>
                                        </p:tgtEl>
                                        <p:attrNameLst>
                                          <p:attrName>ppt_x</p:attrName>
                                        </p:attrNameLst>
                                      </p:cBhvr>
                                      <p:tavLst>
                                        <p:tav tm="0">
                                          <p:val>
                                            <p:strVal val="#ppt_x-0.05"/>
                                          </p:val>
                                        </p:tav>
                                        <p:tav tm="100000">
                                          <p:val>
                                            <p:strVal val="#ppt_x"/>
                                          </p:val>
                                        </p:tav>
                                      </p:tavLst>
                                    </p:anim>
                                    <p:anim calcmode="lin" valueType="num">
                                      <p:cBhvr>
                                        <p:cTn id="140" dur="200" accel="100000" fill="hold">
                                          <p:stCondLst>
                                            <p:cond delay="800"/>
                                          </p:stCondLst>
                                        </p:cTn>
                                        <p:tgtEl>
                                          <p:spTgt spid="105475">
                                            <p:txEl>
                                              <p:pRg st="16" end="1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FA354A-1D50-4017-B803-7B0842076BEC}" type="slidenum">
              <a:rPr lang="ru-RU" smtClean="0"/>
              <a:pPr eaLnBrk="1" hangingPunct="1"/>
              <a:t>34</a:t>
            </a:fld>
            <a:endParaRPr lang="ru-RU" smtClean="0"/>
          </a:p>
        </p:txBody>
      </p:sp>
      <p:sp>
        <p:nvSpPr>
          <p:cNvPr id="37891" name="Rectangle 2"/>
          <p:cNvSpPr>
            <a:spLocks noGrp="1" noChangeArrowheads="1"/>
          </p:cNvSpPr>
          <p:nvPr>
            <p:ph type="title"/>
          </p:nvPr>
        </p:nvSpPr>
        <p:spPr/>
        <p:txBody>
          <a:bodyPr/>
          <a:lstStyle/>
          <a:p>
            <a:pPr eaLnBrk="1" hangingPunct="1"/>
            <a:endParaRPr lang="ru-RU" smtClean="0"/>
          </a:p>
        </p:txBody>
      </p:sp>
      <p:sp>
        <p:nvSpPr>
          <p:cNvPr id="37892" name="Rectangle 3"/>
          <p:cNvSpPr>
            <a:spLocks noGrp="1" noChangeArrowheads="1"/>
          </p:cNvSpPr>
          <p:nvPr>
            <p:ph type="body" idx="1"/>
          </p:nvPr>
        </p:nvSpPr>
        <p:spPr/>
        <p:txBody>
          <a:bodyPr/>
          <a:lstStyle/>
          <a:p>
            <a:pPr eaLnBrk="1" hangingPunct="1"/>
            <a:endParaRPr lang="ru-RU" smtClean="0"/>
          </a:p>
        </p:txBody>
      </p:sp>
      <p:pic>
        <p:nvPicPr>
          <p:cNvPr id="31748" name="Picture 4" descr="9 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260350"/>
            <a:ext cx="54117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WordArt 5"/>
          <p:cNvSpPr>
            <a:spLocks noChangeArrowheads="1" noChangeShapeType="1" noTextEdit="1"/>
          </p:cNvSpPr>
          <p:nvPr/>
        </p:nvSpPr>
        <p:spPr bwMode="auto">
          <a:xfrm>
            <a:off x="1476375" y="6553200"/>
            <a:ext cx="5686425"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Ю.П. Кугач. Летом 1941 (Наши солдаты). 1960.</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31748"/>
                                        </p:tgtEl>
                                        <p:attrNameLst>
                                          <p:attrName>style.visibility</p:attrName>
                                        </p:attrNameLst>
                                      </p:cBhvr>
                                      <p:to>
                                        <p:strVal val="visible"/>
                                      </p:to>
                                    </p:set>
                                    <p:animScale>
                                      <p:cBhvr>
                                        <p:cTn id="7" dur="500" decel="50000" fill="hold">
                                          <p:stCondLst>
                                            <p:cond delay="0"/>
                                          </p:stCondLst>
                                        </p:cTn>
                                        <p:tgtEl>
                                          <p:spTgt spid="3174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31748"/>
                                        </p:tgtEl>
                                        <p:attrNameLst>
                                          <p:attrName>ppt_x</p:attrName>
                                          <p:attrName>ppt_y</p:attrName>
                                        </p:attrNameLst>
                                      </p:cBhvr>
                                    </p:animMotion>
                                    <p:animEffect transition="in" filter="fade">
                                      <p:cBhvr>
                                        <p:cTn id="9" dur="500"/>
                                        <p:tgtEl>
                                          <p:spTgt spid="31748"/>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1749"/>
                                        </p:tgtEl>
                                        <p:attrNameLst>
                                          <p:attrName>style.visibility</p:attrName>
                                        </p:attrNameLst>
                                      </p:cBhvr>
                                      <p:to>
                                        <p:strVal val="visible"/>
                                      </p:to>
                                    </p:set>
                                    <p:animScale>
                                      <p:cBhvr>
                                        <p:cTn id="12" dur="1000" decel="50000" fill="hold">
                                          <p:stCondLst>
                                            <p:cond delay="0"/>
                                          </p:stCondLst>
                                        </p:cTn>
                                        <p:tgtEl>
                                          <p:spTgt spid="3174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1749"/>
                                        </p:tgtEl>
                                        <p:attrNameLst>
                                          <p:attrName>ppt_x</p:attrName>
                                          <p:attrName>ppt_y</p:attrName>
                                        </p:attrNameLst>
                                      </p:cBhvr>
                                    </p:animMotion>
                                    <p:animEffect transition="in" filter="fade">
                                      <p:cBhvr>
                                        <p:cTn id="14" dur="10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38914"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36BCC5F-618D-4835-A584-FAABD39CDD5F}" type="slidenum">
              <a:rPr lang="ru-RU" smtClean="0"/>
              <a:pPr eaLnBrk="1" hangingPunct="1"/>
              <a:t>35</a:t>
            </a:fld>
            <a:endParaRPr lang="ru-RU" smtClean="0"/>
          </a:p>
        </p:txBody>
      </p:sp>
      <p:sp>
        <p:nvSpPr>
          <p:cNvPr id="107522" name="Rectangle 2"/>
          <p:cNvSpPr>
            <a:spLocks noGrp="1" noChangeArrowheads="1"/>
          </p:cNvSpPr>
          <p:nvPr>
            <p:ph type="title"/>
          </p:nvPr>
        </p:nvSpPr>
        <p:spPr/>
        <p:txBody>
          <a:bodyPr/>
          <a:lstStyle/>
          <a:p>
            <a:pPr eaLnBrk="1" hangingPunct="1"/>
            <a:r>
              <a:rPr lang="en-US" sz="4000" smtClean="0"/>
              <a:t>lY</a:t>
            </a:r>
            <a:r>
              <a:rPr lang="ru-RU" sz="4000" smtClean="0"/>
              <a:t>.  </a:t>
            </a:r>
            <a:br>
              <a:rPr lang="ru-RU" sz="4000" smtClean="0"/>
            </a:br>
            <a:r>
              <a:rPr lang="ru-RU" sz="2800" smtClean="0"/>
              <a:t>Нет песни той печальнее на свете,</a:t>
            </a:r>
            <a:br>
              <a:rPr lang="ru-RU" sz="2800" smtClean="0"/>
            </a:br>
            <a:r>
              <a:rPr lang="ru-RU" sz="2800" smtClean="0"/>
              <a:t>Чем песня об изломанной судьбе.</a:t>
            </a:r>
          </a:p>
        </p:txBody>
      </p:sp>
      <p:sp>
        <p:nvSpPr>
          <p:cNvPr id="38916" name="Rectangle 4"/>
          <p:cNvSpPr>
            <a:spLocks noGrp="1" noChangeArrowheads="1"/>
          </p:cNvSpPr>
          <p:nvPr>
            <p:ph sz="half" idx="1"/>
          </p:nvPr>
        </p:nvSpPr>
        <p:spPr/>
        <p:txBody>
          <a:bodyPr/>
          <a:lstStyle/>
          <a:p>
            <a:pPr eaLnBrk="1" hangingPunct="1"/>
            <a:endParaRPr lang="ru-RU" smtClean="0"/>
          </a:p>
        </p:txBody>
      </p:sp>
      <p:sp>
        <p:nvSpPr>
          <p:cNvPr id="38917" name="Rectangle 5"/>
          <p:cNvSpPr>
            <a:spLocks noGrp="1" noChangeArrowheads="1"/>
          </p:cNvSpPr>
          <p:nvPr>
            <p:ph sz="half" idx="2"/>
          </p:nvPr>
        </p:nvSpPr>
        <p:spPr/>
        <p:txBody>
          <a:bodyPr/>
          <a:lstStyle/>
          <a:p>
            <a:pPr eaLnBrk="1" hangingPunct="1"/>
            <a:r>
              <a:rPr lang="ru-RU" sz="1800" b="1" smtClean="0"/>
              <a:t>22 письма писал я</a:t>
            </a:r>
          </a:p>
          <a:p>
            <a:pPr eaLnBrk="1" hangingPunct="1"/>
            <a:r>
              <a:rPr lang="ru-RU" sz="1800" b="1" smtClean="0"/>
              <a:t>Все, Маруся, для тебя.</a:t>
            </a:r>
          </a:p>
          <a:p>
            <a:pPr eaLnBrk="1" hangingPunct="1"/>
            <a:r>
              <a:rPr lang="ru-RU" sz="1800" b="1" smtClean="0"/>
              <a:t>А ты, милая Маруся,</a:t>
            </a:r>
          </a:p>
          <a:p>
            <a:pPr eaLnBrk="1" hangingPunct="1"/>
            <a:r>
              <a:rPr lang="ru-RU" sz="1800" b="1" smtClean="0"/>
              <a:t>Мне ответа не дала.</a:t>
            </a:r>
          </a:p>
          <a:p>
            <a:pPr eaLnBrk="1" hangingPunct="1"/>
            <a:r>
              <a:rPr lang="ru-RU" sz="1800" b="1" smtClean="0"/>
              <a:t>Говорила ты, Маруся,</a:t>
            </a:r>
          </a:p>
          <a:p>
            <a:pPr eaLnBrk="1" hangingPunct="1"/>
            <a:r>
              <a:rPr lang="ru-RU" sz="1800" b="1" smtClean="0"/>
              <a:t>Что неграмотная я,</a:t>
            </a:r>
          </a:p>
          <a:p>
            <a:pPr eaLnBrk="1" hangingPunct="1"/>
            <a:r>
              <a:rPr lang="ru-RU" sz="1800" b="1" smtClean="0"/>
              <a:t>Попросила бы подругу,</a:t>
            </a:r>
          </a:p>
          <a:p>
            <a:pPr eaLnBrk="1" hangingPunct="1"/>
            <a:r>
              <a:rPr lang="ru-RU" sz="1800" b="1" smtClean="0"/>
              <a:t>Написала бы она. </a:t>
            </a:r>
          </a:p>
          <a:p>
            <a:pPr eaLnBrk="1" hangingPunct="1"/>
            <a:r>
              <a:rPr lang="ru-RU" sz="1800" b="1" smtClean="0"/>
              <a:t>Поезд к станции подходит,</a:t>
            </a:r>
          </a:p>
          <a:p>
            <a:pPr eaLnBrk="1" hangingPunct="1"/>
            <a:r>
              <a:rPr lang="ru-RU" sz="1800" b="1" smtClean="0"/>
              <a:t>Лейтенант в вагон идет,</a:t>
            </a:r>
          </a:p>
          <a:p>
            <a:pPr eaLnBrk="1" hangingPunct="1"/>
            <a:r>
              <a:rPr lang="ru-RU" sz="1800" b="1" smtClean="0"/>
              <a:t>А молоденька Маруся</a:t>
            </a:r>
          </a:p>
          <a:p>
            <a:pPr eaLnBrk="1" hangingPunct="1"/>
            <a:r>
              <a:rPr lang="ru-RU" sz="1800" b="1" smtClean="0"/>
              <a:t>Стоит плачет у ворот.</a:t>
            </a:r>
          </a:p>
        </p:txBody>
      </p:sp>
      <p:sp>
        <p:nvSpPr>
          <p:cNvPr id="38918" name="Rectangle 3"/>
          <p:cNvSpPr>
            <a:spLocks noGrp="1" noChangeArrowheads="1"/>
          </p:cNvSpPr>
          <p:nvPr>
            <p:ph type="body" idx="4294967295"/>
          </p:nvPr>
        </p:nvSpPr>
        <p:spPr>
          <a:xfrm>
            <a:off x="0" y="1600200"/>
            <a:ext cx="8229600" cy="4525963"/>
          </a:xfrm>
        </p:spPr>
        <p:txBody>
          <a:bodyPr/>
          <a:lstStyle/>
          <a:p>
            <a:pPr eaLnBrk="1" hangingPunct="1">
              <a:lnSpc>
                <a:spcPct val="80000"/>
              </a:lnSpc>
            </a:pPr>
            <a:r>
              <a:rPr lang="ru-RU" sz="1800" b="1" smtClean="0">
                <a:cs typeface="Arial" charset="0"/>
              </a:rPr>
              <a:t>1.Здравствуй, милая Маруся,</a:t>
            </a:r>
          </a:p>
          <a:p>
            <a:pPr eaLnBrk="1" hangingPunct="1">
              <a:lnSpc>
                <a:spcPct val="80000"/>
              </a:lnSpc>
            </a:pPr>
            <a:r>
              <a:rPr lang="ru-RU" sz="1800" b="1" smtClean="0">
                <a:cs typeface="Arial" charset="0"/>
              </a:rPr>
              <a:t>   Здравствуй, цветик голубой.</a:t>
            </a:r>
          </a:p>
          <a:p>
            <a:pPr eaLnBrk="1" hangingPunct="1">
              <a:lnSpc>
                <a:spcPct val="80000"/>
              </a:lnSpc>
            </a:pPr>
            <a:r>
              <a:rPr lang="ru-RU" sz="1800" b="1" smtClean="0">
                <a:cs typeface="Arial" charset="0"/>
              </a:rPr>
              <a:t>  Мы приехали, Маруся, </a:t>
            </a:r>
          </a:p>
          <a:p>
            <a:pPr eaLnBrk="1" hangingPunct="1">
              <a:lnSpc>
                <a:spcPct val="80000"/>
              </a:lnSpc>
            </a:pPr>
            <a:r>
              <a:rPr lang="ru-RU" sz="1800" b="1" smtClean="0">
                <a:cs typeface="Arial" charset="0"/>
              </a:rPr>
              <a:t>  С Красной Армией домой.</a:t>
            </a:r>
          </a:p>
          <a:p>
            <a:pPr eaLnBrk="1" hangingPunct="1">
              <a:lnSpc>
                <a:spcPct val="80000"/>
              </a:lnSpc>
            </a:pPr>
            <a:r>
              <a:rPr lang="ru-RU" sz="1800" b="1" smtClean="0">
                <a:cs typeface="Arial" charset="0"/>
              </a:rPr>
              <a:t>  А ты, милая Маруся,</a:t>
            </a:r>
          </a:p>
          <a:p>
            <a:pPr eaLnBrk="1" hangingPunct="1">
              <a:lnSpc>
                <a:spcPct val="80000"/>
              </a:lnSpc>
            </a:pPr>
            <a:r>
              <a:rPr lang="ru-RU" sz="1800" b="1" smtClean="0">
                <a:cs typeface="Arial" charset="0"/>
              </a:rPr>
              <a:t>  Ты меня ведь не ждала,</a:t>
            </a:r>
          </a:p>
          <a:p>
            <a:pPr eaLnBrk="1" hangingPunct="1">
              <a:lnSpc>
                <a:spcPct val="80000"/>
              </a:lnSpc>
            </a:pPr>
            <a:r>
              <a:rPr lang="ru-RU" sz="1800" b="1" smtClean="0">
                <a:cs typeface="Arial" charset="0"/>
              </a:rPr>
              <a:t>  Кари очи опустила</a:t>
            </a:r>
          </a:p>
          <a:p>
            <a:pPr eaLnBrk="1" hangingPunct="1">
              <a:lnSpc>
                <a:spcPct val="80000"/>
              </a:lnSpc>
            </a:pPr>
            <a:r>
              <a:rPr lang="ru-RU" sz="1800" b="1" smtClean="0">
                <a:cs typeface="Arial" charset="0"/>
              </a:rPr>
              <a:t>  И не смотришь на меня</a:t>
            </a:r>
          </a:p>
          <a:p>
            <a:pPr eaLnBrk="1" hangingPunct="1">
              <a:lnSpc>
                <a:spcPct val="80000"/>
              </a:lnSpc>
            </a:pPr>
            <a:r>
              <a:rPr lang="ru-RU" sz="1800" b="1" smtClean="0">
                <a:cs typeface="Arial" charset="0"/>
              </a:rPr>
              <a:t>  А ты думала, Маруся,</a:t>
            </a:r>
          </a:p>
          <a:p>
            <a:pPr eaLnBrk="1" hangingPunct="1">
              <a:lnSpc>
                <a:spcPct val="80000"/>
              </a:lnSpc>
            </a:pPr>
            <a:r>
              <a:rPr lang="ru-RU" sz="1800" b="1" smtClean="0">
                <a:cs typeface="Arial" charset="0"/>
              </a:rPr>
              <a:t>  Что погиб я на войне</a:t>
            </a:r>
          </a:p>
          <a:p>
            <a:pPr eaLnBrk="1" hangingPunct="1">
              <a:lnSpc>
                <a:spcPct val="80000"/>
              </a:lnSpc>
            </a:pPr>
            <a:r>
              <a:rPr lang="ru-RU" sz="1800" b="1" smtClean="0">
                <a:cs typeface="Arial" charset="0"/>
              </a:rPr>
              <a:t>  И зарыты мои кости</a:t>
            </a:r>
          </a:p>
          <a:p>
            <a:pPr eaLnBrk="1" hangingPunct="1">
              <a:lnSpc>
                <a:spcPct val="80000"/>
              </a:lnSpc>
            </a:pPr>
            <a:r>
              <a:rPr lang="ru-RU" sz="1800" b="1" smtClean="0">
                <a:cs typeface="Arial" charset="0"/>
              </a:rPr>
              <a:t>  В чужой дальней стороне.</a:t>
            </a:r>
          </a:p>
          <a:p>
            <a:pPr eaLnBrk="1" hangingPunct="1">
              <a:lnSpc>
                <a:spcPct val="80000"/>
              </a:lnSpc>
            </a:pPr>
            <a:r>
              <a:rPr lang="ru-RU" sz="1800" b="1" smtClean="0">
                <a:cs typeface="Arial" charset="0"/>
              </a:rPr>
              <a:t>  Нету, милая Маруся,</a:t>
            </a:r>
          </a:p>
          <a:p>
            <a:pPr eaLnBrk="1" hangingPunct="1">
              <a:lnSpc>
                <a:spcPct val="80000"/>
              </a:lnSpc>
            </a:pPr>
            <a:r>
              <a:rPr lang="ru-RU" sz="1800" b="1" smtClean="0">
                <a:cs typeface="Arial" charset="0"/>
              </a:rPr>
              <a:t>  Не погиб я на войне,</a:t>
            </a:r>
          </a:p>
          <a:p>
            <a:pPr eaLnBrk="1" hangingPunct="1">
              <a:lnSpc>
                <a:spcPct val="80000"/>
              </a:lnSpc>
            </a:pPr>
            <a:r>
              <a:rPr lang="ru-RU" sz="1800" b="1" smtClean="0">
                <a:cs typeface="Arial" charset="0"/>
              </a:rPr>
              <a:t>  Не зарыты мои кости</a:t>
            </a:r>
          </a:p>
          <a:p>
            <a:pPr eaLnBrk="1" hangingPunct="1">
              <a:lnSpc>
                <a:spcPct val="80000"/>
              </a:lnSpc>
            </a:pPr>
            <a:r>
              <a:rPr lang="ru-RU" sz="1800" b="1" smtClean="0">
                <a:cs typeface="Arial" charset="0"/>
              </a:rPr>
              <a:t>  В чужой дальней стороне.</a:t>
            </a:r>
            <a:endParaRPr lang="en-US" sz="1800" b="1" smtClean="0">
              <a:cs typeface="Arial" charset="0"/>
            </a:endParaRP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07522"/>
                                        </p:tgtEl>
                                        <p:attrNameLst>
                                          <p:attrName>style.visibility</p:attrName>
                                        </p:attrNameLst>
                                      </p:cBhvr>
                                      <p:to>
                                        <p:strVal val="visible"/>
                                      </p:to>
                                    </p:set>
                                    <p:animScale>
                                      <p:cBhvr>
                                        <p:cTn id="7" dur="500" decel="50000" fill="hold">
                                          <p:stCondLst>
                                            <p:cond delay="0"/>
                                          </p:stCondLst>
                                        </p:cTn>
                                        <p:tgtEl>
                                          <p:spTgt spid="1075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07522"/>
                                        </p:tgtEl>
                                        <p:attrNameLst>
                                          <p:attrName>ppt_x</p:attrName>
                                          <p:attrName>ppt_y</p:attrName>
                                        </p:attrNameLst>
                                      </p:cBhvr>
                                    </p:animMotion>
                                    <p:animEffect transition="in" filter="fade">
                                      <p:cBhvr>
                                        <p:cTn id="9" dur="500"/>
                                        <p:tgtEl>
                                          <p:spTgt spid="107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39938"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6554958-26C7-4A82-8824-775C31576B11}" type="slidenum">
              <a:rPr lang="ru-RU" smtClean="0"/>
              <a:pPr eaLnBrk="1" hangingPunct="1"/>
              <a:t>36</a:t>
            </a:fld>
            <a:endParaRPr lang="ru-RU" smtClean="0"/>
          </a:p>
        </p:txBody>
      </p:sp>
      <p:sp>
        <p:nvSpPr>
          <p:cNvPr id="39939" name="Rectangle 4"/>
          <p:cNvSpPr>
            <a:spLocks noGrp="1" noChangeArrowheads="1"/>
          </p:cNvSpPr>
          <p:nvPr>
            <p:ph type="title"/>
          </p:nvPr>
        </p:nvSpPr>
        <p:spPr/>
        <p:txBody>
          <a:bodyPr/>
          <a:lstStyle/>
          <a:p>
            <a:pPr eaLnBrk="1" hangingPunct="1"/>
            <a:endParaRPr lang="ru-RU" smtClean="0"/>
          </a:p>
        </p:txBody>
      </p:sp>
      <p:sp>
        <p:nvSpPr>
          <p:cNvPr id="109571" name="Rectangle 3"/>
          <p:cNvSpPr>
            <a:spLocks noGrp="1" noChangeArrowheads="1"/>
          </p:cNvSpPr>
          <p:nvPr>
            <p:ph type="body" sz="half" idx="1"/>
          </p:nvPr>
        </p:nvSpPr>
        <p:spPr>
          <a:xfrm>
            <a:off x="457200" y="260350"/>
            <a:ext cx="4038600" cy="6264275"/>
          </a:xfrm>
        </p:spPr>
        <p:txBody>
          <a:bodyPr/>
          <a:lstStyle/>
          <a:p>
            <a:pPr eaLnBrk="1" hangingPunct="1">
              <a:lnSpc>
                <a:spcPct val="80000"/>
              </a:lnSpc>
            </a:pPr>
            <a:r>
              <a:rPr lang="ru-RU" sz="900" smtClean="0"/>
              <a:t>2</a:t>
            </a:r>
            <a:r>
              <a:rPr lang="ru-RU" sz="900" b="1" smtClean="0"/>
              <a:t>. </a:t>
            </a:r>
            <a:r>
              <a:rPr lang="ru-RU" sz="1400" b="1" smtClean="0"/>
              <a:t>Этот случай совсем был недавно,</a:t>
            </a:r>
          </a:p>
          <a:p>
            <a:pPr eaLnBrk="1" hangingPunct="1">
              <a:lnSpc>
                <a:spcPct val="80000"/>
              </a:lnSpc>
            </a:pPr>
            <a:r>
              <a:rPr lang="ru-RU" sz="1400" b="1" smtClean="0"/>
              <a:t>   В Ленинграде прошедшей войной.</a:t>
            </a:r>
          </a:p>
          <a:p>
            <a:pPr eaLnBrk="1" hangingPunct="1">
              <a:lnSpc>
                <a:spcPct val="80000"/>
              </a:lnSpc>
            </a:pPr>
            <a:r>
              <a:rPr lang="ru-RU" sz="1400" b="1" smtClean="0"/>
              <a:t>   Лейтенант Украинского фронта</a:t>
            </a:r>
          </a:p>
          <a:p>
            <a:pPr eaLnBrk="1" hangingPunct="1">
              <a:lnSpc>
                <a:spcPct val="80000"/>
              </a:lnSpc>
            </a:pPr>
            <a:r>
              <a:rPr lang="ru-RU" sz="1400" b="1" smtClean="0"/>
              <a:t>   Пишет письма жене молодой:</a:t>
            </a:r>
          </a:p>
          <a:p>
            <a:pPr eaLnBrk="1" hangingPunct="1">
              <a:lnSpc>
                <a:spcPct val="80000"/>
              </a:lnSpc>
            </a:pPr>
            <a:r>
              <a:rPr lang="ru-RU" sz="1400" b="1" smtClean="0"/>
              <a:t>   - Дорогая жена, я калека,</a:t>
            </a:r>
          </a:p>
          <a:p>
            <a:pPr eaLnBrk="1" hangingPunct="1">
              <a:lnSpc>
                <a:spcPct val="80000"/>
              </a:lnSpc>
            </a:pPr>
            <a:r>
              <a:rPr lang="ru-RU" sz="1400" b="1" smtClean="0"/>
              <a:t>   Нету правой руки у меня,</a:t>
            </a:r>
          </a:p>
          <a:p>
            <a:pPr eaLnBrk="1" hangingPunct="1">
              <a:lnSpc>
                <a:spcPct val="80000"/>
              </a:lnSpc>
            </a:pPr>
            <a:r>
              <a:rPr lang="ru-RU" sz="1400" b="1" smtClean="0"/>
              <a:t>   Нету ног, они верно служили,</a:t>
            </a:r>
          </a:p>
          <a:p>
            <a:pPr eaLnBrk="1" hangingPunct="1">
              <a:lnSpc>
                <a:spcPct val="80000"/>
              </a:lnSpc>
            </a:pPr>
            <a:r>
              <a:rPr lang="ru-RU" sz="1400" b="1" smtClean="0"/>
              <a:t>   Защищали страну и тебя</a:t>
            </a:r>
          </a:p>
          <a:p>
            <a:pPr eaLnBrk="1" hangingPunct="1">
              <a:lnSpc>
                <a:spcPct val="80000"/>
              </a:lnSpc>
            </a:pPr>
            <a:r>
              <a:rPr lang="ru-RU" sz="1400" b="1" smtClean="0"/>
              <a:t>   А страна-то меня наградила,</a:t>
            </a:r>
          </a:p>
          <a:p>
            <a:pPr eaLnBrk="1" hangingPunct="1">
              <a:lnSpc>
                <a:spcPct val="80000"/>
              </a:lnSpc>
            </a:pPr>
            <a:r>
              <a:rPr lang="ru-RU" sz="1400" b="1" smtClean="0"/>
              <a:t>   Тепло встретила Родина-мать,</a:t>
            </a:r>
          </a:p>
          <a:p>
            <a:pPr eaLnBrk="1" hangingPunct="1">
              <a:lnSpc>
                <a:spcPct val="80000"/>
              </a:lnSpc>
            </a:pPr>
            <a:r>
              <a:rPr lang="ru-RU" sz="1400" b="1" smtClean="0"/>
              <a:t>   Напиши мне, жена дорогая,</a:t>
            </a:r>
          </a:p>
          <a:p>
            <a:pPr eaLnBrk="1" hangingPunct="1">
              <a:lnSpc>
                <a:spcPct val="80000"/>
              </a:lnSpc>
            </a:pPr>
            <a:r>
              <a:rPr lang="ru-RU" sz="1400" b="1" smtClean="0"/>
              <a:t>   Как ты будешь калеку встречать.</a:t>
            </a:r>
          </a:p>
          <a:p>
            <a:pPr eaLnBrk="1" hangingPunct="1">
              <a:lnSpc>
                <a:spcPct val="80000"/>
              </a:lnSpc>
            </a:pPr>
            <a:r>
              <a:rPr lang="ru-RU" sz="1400" b="1" smtClean="0"/>
              <a:t>   Получила письмо, прочитала</a:t>
            </a:r>
          </a:p>
          <a:p>
            <a:pPr eaLnBrk="1" hangingPunct="1">
              <a:lnSpc>
                <a:spcPct val="80000"/>
              </a:lnSpc>
            </a:pPr>
            <a:r>
              <a:rPr lang="ru-RU" sz="1400" b="1" smtClean="0"/>
              <a:t>   И ответ поскорее дала:</a:t>
            </a:r>
          </a:p>
          <a:p>
            <a:pPr eaLnBrk="1" hangingPunct="1">
              <a:lnSpc>
                <a:spcPct val="80000"/>
              </a:lnSpc>
            </a:pPr>
            <a:r>
              <a:rPr lang="ru-RU" sz="1400" b="1" smtClean="0"/>
              <a:t>  - Залечи свои раны смертельны,</a:t>
            </a:r>
          </a:p>
          <a:p>
            <a:pPr eaLnBrk="1" hangingPunct="1">
              <a:lnSpc>
                <a:spcPct val="80000"/>
              </a:lnSpc>
            </a:pPr>
            <a:r>
              <a:rPr lang="ru-RU" sz="1400" b="1" smtClean="0"/>
              <a:t>  А калека не нужен ты мне.</a:t>
            </a:r>
          </a:p>
          <a:p>
            <a:pPr eaLnBrk="1" hangingPunct="1">
              <a:lnSpc>
                <a:spcPct val="80000"/>
              </a:lnSpc>
            </a:pPr>
            <a:r>
              <a:rPr lang="ru-RU" sz="1400" b="1" smtClean="0"/>
              <a:t>  Мне всего еще 32 года,</a:t>
            </a:r>
          </a:p>
          <a:p>
            <a:pPr eaLnBrk="1" hangingPunct="1">
              <a:lnSpc>
                <a:spcPct val="80000"/>
              </a:lnSpc>
            </a:pPr>
            <a:r>
              <a:rPr lang="ru-RU" sz="1400" b="1" smtClean="0"/>
              <a:t>   Я умею и петь, танцевать,</a:t>
            </a:r>
          </a:p>
          <a:p>
            <a:pPr eaLnBrk="1" hangingPunct="1">
              <a:lnSpc>
                <a:spcPct val="80000"/>
              </a:lnSpc>
            </a:pPr>
            <a:r>
              <a:rPr lang="ru-RU" sz="1400" b="1" smtClean="0"/>
              <a:t>   Ты приедешь совсем уж калека,</a:t>
            </a:r>
          </a:p>
          <a:p>
            <a:pPr eaLnBrk="1" hangingPunct="1">
              <a:lnSpc>
                <a:spcPct val="80000"/>
              </a:lnSpc>
            </a:pPr>
            <a:r>
              <a:rPr lang="ru-RU" sz="1400" b="1" smtClean="0"/>
              <a:t>   Только будешь в постельке лежать.</a:t>
            </a:r>
          </a:p>
          <a:p>
            <a:pPr eaLnBrk="1" hangingPunct="1">
              <a:lnSpc>
                <a:spcPct val="80000"/>
              </a:lnSpc>
            </a:pPr>
            <a:r>
              <a:rPr lang="ru-RU" sz="1400" b="1" smtClean="0"/>
              <a:t>   А в низу, под письмом, каракульки,</a:t>
            </a:r>
          </a:p>
          <a:p>
            <a:pPr eaLnBrk="1" hangingPunct="1">
              <a:lnSpc>
                <a:spcPct val="80000"/>
              </a:lnSpc>
            </a:pPr>
            <a:r>
              <a:rPr lang="ru-RU" sz="1400" b="1" smtClean="0"/>
              <a:t>  Сразу видно: и подчерк иной,</a:t>
            </a:r>
          </a:p>
          <a:p>
            <a:pPr eaLnBrk="1" hangingPunct="1">
              <a:lnSpc>
                <a:spcPct val="80000"/>
              </a:lnSpc>
            </a:pPr>
            <a:r>
              <a:rPr lang="ru-RU" sz="1400" b="1" smtClean="0"/>
              <a:t>  Это пишет родная дочурка</a:t>
            </a:r>
          </a:p>
          <a:p>
            <a:pPr eaLnBrk="1" hangingPunct="1">
              <a:lnSpc>
                <a:spcPct val="80000"/>
              </a:lnSpc>
            </a:pPr>
            <a:r>
              <a:rPr lang="ru-RU" sz="1400" b="1" smtClean="0"/>
              <a:t>   И зовет она папу домой.</a:t>
            </a:r>
          </a:p>
          <a:p>
            <a:pPr eaLnBrk="1" hangingPunct="1">
              <a:lnSpc>
                <a:spcPct val="80000"/>
              </a:lnSpc>
            </a:pPr>
            <a:r>
              <a:rPr lang="ru-RU" sz="1400" b="1" smtClean="0"/>
              <a:t>  - Милый папа, не слушай ты маму,</a:t>
            </a:r>
          </a:p>
          <a:p>
            <a:pPr eaLnBrk="1" hangingPunct="1">
              <a:lnSpc>
                <a:spcPct val="80000"/>
              </a:lnSpc>
            </a:pPr>
            <a:r>
              <a:rPr lang="ru-RU" sz="1400" b="1" smtClean="0"/>
              <a:t>  Приезжай, умоляю тебя.</a:t>
            </a:r>
          </a:p>
          <a:p>
            <a:pPr eaLnBrk="1" hangingPunct="1">
              <a:lnSpc>
                <a:spcPct val="80000"/>
              </a:lnSpc>
            </a:pPr>
            <a:r>
              <a:rPr lang="ru-RU" sz="1400" b="1" smtClean="0"/>
              <a:t>  Если мама тобой не довольна,</a:t>
            </a:r>
          </a:p>
          <a:p>
            <a:pPr eaLnBrk="1" hangingPunct="1">
              <a:lnSpc>
                <a:spcPct val="80000"/>
              </a:lnSpc>
            </a:pPr>
            <a:r>
              <a:rPr lang="ru-RU" sz="1400" b="1" smtClean="0"/>
              <a:t>  То довольна тобой буду я.</a:t>
            </a:r>
          </a:p>
          <a:p>
            <a:pPr eaLnBrk="1" hangingPunct="1">
              <a:lnSpc>
                <a:spcPct val="80000"/>
              </a:lnSpc>
            </a:pPr>
            <a:r>
              <a:rPr lang="ru-RU" sz="1400" smtClean="0"/>
              <a:t> </a:t>
            </a:r>
          </a:p>
        </p:txBody>
      </p:sp>
      <p:sp>
        <p:nvSpPr>
          <p:cNvPr id="109573" name="Rectangle 5"/>
          <p:cNvSpPr>
            <a:spLocks noGrp="1" noChangeArrowheads="1"/>
          </p:cNvSpPr>
          <p:nvPr>
            <p:ph type="body" sz="half" idx="2"/>
          </p:nvPr>
        </p:nvSpPr>
        <p:spPr>
          <a:xfrm>
            <a:off x="4648200" y="260350"/>
            <a:ext cx="4038600" cy="5865813"/>
          </a:xfrm>
        </p:spPr>
        <p:txBody>
          <a:bodyPr/>
          <a:lstStyle/>
          <a:p>
            <a:pPr eaLnBrk="1" hangingPunct="1">
              <a:lnSpc>
                <a:spcPct val="80000"/>
              </a:lnSpc>
            </a:pPr>
            <a:r>
              <a:rPr lang="ru-RU" sz="1600" b="1" smtClean="0"/>
              <a:t>Если, папочка, будет вам грустно,</a:t>
            </a:r>
          </a:p>
          <a:p>
            <a:pPr eaLnBrk="1" hangingPunct="1">
              <a:lnSpc>
                <a:spcPct val="80000"/>
              </a:lnSpc>
            </a:pPr>
            <a:r>
              <a:rPr lang="ru-RU" sz="1600" b="1" smtClean="0"/>
              <a:t>Буду в люльке по улице катать,</a:t>
            </a:r>
          </a:p>
          <a:p>
            <a:pPr eaLnBrk="1" hangingPunct="1">
              <a:lnSpc>
                <a:spcPct val="80000"/>
              </a:lnSpc>
            </a:pPr>
            <a:r>
              <a:rPr lang="ru-RU" sz="1600" b="1" smtClean="0"/>
              <a:t>Если, папочка, будет вам грустно,</a:t>
            </a:r>
          </a:p>
          <a:p>
            <a:pPr eaLnBrk="1" hangingPunct="1">
              <a:lnSpc>
                <a:spcPct val="80000"/>
              </a:lnSpc>
            </a:pPr>
            <a:r>
              <a:rPr lang="ru-RU" sz="1600" b="1" smtClean="0"/>
              <a:t>Буду нежно я вас целовать.</a:t>
            </a:r>
          </a:p>
          <a:p>
            <a:pPr eaLnBrk="1" hangingPunct="1">
              <a:lnSpc>
                <a:spcPct val="80000"/>
              </a:lnSpc>
            </a:pPr>
            <a:r>
              <a:rPr lang="ru-RU" sz="1600" b="1" smtClean="0"/>
              <a:t>Вот уж поезд к перрону подходит,</a:t>
            </a:r>
          </a:p>
          <a:p>
            <a:pPr eaLnBrk="1" hangingPunct="1">
              <a:lnSpc>
                <a:spcPct val="80000"/>
              </a:lnSpc>
            </a:pPr>
            <a:r>
              <a:rPr lang="ru-RU" sz="1600" b="1" smtClean="0"/>
              <a:t>Лейтенант из вагона идет.</a:t>
            </a:r>
          </a:p>
          <a:p>
            <a:pPr eaLnBrk="1" hangingPunct="1">
              <a:lnSpc>
                <a:spcPct val="80000"/>
              </a:lnSpc>
            </a:pPr>
            <a:r>
              <a:rPr lang="ru-RU" sz="1600" b="1" smtClean="0"/>
              <a:t>Он глазами дочурку находит,</a:t>
            </a:r>
          </a:p>
          <a:p>
            <a:pPr eaLnBrk="1" hangingPunct="1">
              <a:lnSpc>
                <a:spcPct val="80000"/>
              </a:lnSpc>
            </a:pPr>
            <a:r>
              <a:rPr lang="ru-RU" sz="1600" b="1" smtClean="0"/>
              <a:t>И она увидала его.</a:t>
            </a:r>
          </a:p>
          <a:p>
            <a:pPr eaLnBrk="1" hangingPunct="1">
              <a:lnSpc>
                <a:spcPct val="80000"/>
              </a:lnSpc>
            </a:pPr>
            <a:r>
              <a:rPr lang="ru-RU" sz="1600" b="1" smtClean="0"/>
              <a:t>- Милый папочка, что же такое?</a:t>
            </a:r>
          </a:p>
          <a:p>
            <a:pPr eaLnBrk="1" hangingPunct="1">
              <a:lnSpc>
                <a:spcPct val="80000"/>
              </a:lnSpc>
            </a:pPr>
            <a:r>
              <a:rPr lang="ru-RU" sz="1600" b="1" smtClean="0"/>
              <a:t>Руки целы и ноги целы?</a:t>
            </a:r>
          </a:p>
          <a:p>
            <a:pPr eaLnBrk="1" hangingPunct="1">
              <a:lnSpc>
                <a:spcPct val="80000"/>
              </a:lnSpc>
            </a:pPr>
            <a:r>
              <a:rPr lang="ru-RU" sz="1600" b="1" smtClean="0"/>
              <a:t>Орден Красного Знамя сияет</a:t>
            </a:r>
          </a:p>
          <a:p>
            <a:pPr eaLnBrk="1" hangingPunct="1">
              <a:lnSpc>
                <a:spcPct val="80000"/>
              </a:lnSpc>
            </a:pPr>
            <a:r>
              <a:rPr lang="ru-RU" sz="1600" b="1" smtClean="0"/>
              <a:t>На могучей отцовской груди.</a:t>
            </a:r>
          </a:p>
          <a:p>
            <a:pPr eaLnBrk="1" hangingPunct="1">
              <a:lnSpc>
                <a:spcPct val="80000"/>
              </a:lnSpc>
            </a:pPr>
            <a:r>
              <a:rPr lang="ru-RU" sz="1600" b="1" smtClean="0"/>
              <a:t>- Здравствуй. Здравствуй, родная дочурка,</a:t>
            </a:r>
          </a:p>
          <a:p>
            <a:pPr eaLnBrk="1" hangingPunct="1">
              <a:lnSpc>
                <a:spcPct val="80000"/>
              </a:lnSpc>
            </a:pPr>
            <a:r>
              <a:rPr lang="ru-RU" sz="1600" b="1" smtClean="0"/>
              <a:t>Что же мама не вышла встречать?</a:t>
            </a:r>
          </a:p>
          <a:p>
            <a:pPr eaLnBrk="1" hangingPunct="1">
              <a:lnSpc>
                <a:spcPct val="80000"/>
              </a:lnSpc>
            </a:pPr>
            <a:r>
              <a:rPr lang="ru-RU" sz="1600" b="1" smtClean="0"/>
              <a:t>Значит, мама совсем нам чужая</a:t>
            </a:r>
          </a:p>
          <a:p>
            <a:pPr eaLnBrk="1" hangingPunct="1">
              <a:lnSpc>
                <a:spcPct val="80000"/>
              </a:lnSpc>
            </a:pPr>
            <a:r>
              <a:rPr lang="ru-RU" sz="1600" b="1" smtClean="0"/>
              <a:t>И не будем о ней вспоминать.</a:t>
            </a:r>
          </a:p>
          <a:p>
            <a:pPr eaLnBrk="1" hangingPunct="1">
              <a:lnSpc>
                <a:spcPct val="80000"/>
              </a:lnSpc>
            </a:pPr>
            <a:r>
              <a:rPr lang="ru-RU" sz="1600" b="1" smtClean="0"/>
              <a:t>Этот случай совсем был недавно,</a:t>
            </a:r>
          </a:p>
          <a:p>
            <a:pPr eaLnBrk="1" hangingPunct="1">
              <a:lnSpc>
                <a:spcPct val="80000"/>
              </a:lnSpc>
            </a:pPr>
            <a:r>
              <a:rPr lang="ru-RU" sz="1600" b="1" smtClean="0"/>
              <a:t>В Ленинграде прошедшей войной,</a:t>
            </a:r>
          </a:p>
          <a:p>
            <a:pPr eaLnBrk="1" hangingPunct="1">
              <a:lnSpc>
                <a:spcPct val="80000"/>
              </a:lnSpc>
            </a:pPr>
            <a:r>
              <a:rPr lang="ru-RU" sz="1600" b="1" smtClean="0"/>
              <a:t>Лейтенант после жаркого боя</a:t>
            </a:r>
          </a:p>
          <a:p>
            <a:pPr eaLnBrk="1" hangingPunct="1">
              <a:lnSpc>
                <a:spcPct val="80000"/>
              </a:lnSpc>
            </a:pPr>
            <a:r>
              <a:rPr lang="ru-RU" sz="1600" b="1" smtClean="0"/>
              <a:t>Разошелся с женой молодой.</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Effect transition="in" filter="dissolve">
                                      <p:cBhvr>
                                        <p:cTn id="7" dur="500"/>
                                        <p:tgtEl>
                                          <p:spTgt spid="109571">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9571">
                                            <p:txEl>
                                              <p:pRg st="1" end="1"/>
                                            </p:txEl>
                                          </p:spTgt>
                                        </p:tgtEl>
                                        <p:attrNameLst>
                                          <p:attrName>style.visibility</p:attrName>
                                        </p:attrNameLst>
                                      </p:cBhvr>
                                      <p:to>
                                        <p:strVal val="visible"/>
                                      </p:to>
                                    </p:set>
                                    <p:animEffect transition="in" filter="dissolve">
                                      <p:cBhvr>
                                        <p:cTn id="10" dur="500"/>
                                        <p:tgtEl>
                                          <p:spTgt spid="109571">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09571">
                                            <p:txEl>
                                              <p:pRg st="2" end="2"/>
                                            </p:txEl>
                                          </p:spTgt>
                                        </p:tgtEl>
                                        <p:attrNameLst>
                                          <p:attrName>style.visibility</p:attrName>
                                        </p:attrNameLst>
                                      </p:cBhvr>
                                      <p:to>
                                        <p:strVal val="visible"/>
                                      </p:to>
                                    </p:set>
                                    <p:animEffect transition="in" filter="dissolve">
                                      <p:cBhvr>
                                        <p:cTn id="13" dur="500"/>
                                        <p:tgtEl>
                                          <p:spTgt spid="109571">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09571">
                                            <p:txEl>
                                              <p:pRg st="3" end="3"/>
                                            </p:txEl>
                                          </p:spTgt>
                                        </p:tgtEl>
                                        <p:attrNameLst>
                                          <p:attrName>style.visibility</p:attrName>
                                        </p:attrNameLst>
                                      </p:cBhvr>
                                      <p:to>
                                        <p:strVal val="visible"/>
                                      </p:to>
                                    </p:set>
                                    <p:animEffect transition="in" filter="dissolve">
                                      <p:cBhvr>
                                        <p:cTn id="16" dur="500"/>
                                        <p:tgtEl>
                                          <p:spTgt spid="109571">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09571">
                                            <p:txEl>
                                              <p:pRg st="4" end="4"/>
                                            </p:txEl>
                                          </p:spTgt>
                                        </p:tgtEl>
                                        <p:attrNameLst>
                                          <p:attrName>style.visibility</p:attrName>
                                        </p:attrNameLst>
                                      </p:cBhvr>
                                      <p:to>
                                        <p:strVal val="visible"/>
                                      </p:to>
                                    </p:set>
                                    <p:animEffect transition="in" filter="dissolve">
                                      <p:cBhvr>
                                        <p:cTn id="19" dur="500"/>
                                        <p:tgtEl>
                                          <p:spTgt spid="109571">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109571">
                                            <p:txEl>
                                              <p:pRg st="5" end="5"/>
                                            </p:txEl>
                                          </p:spTgt>
                                        </p:tgtEl>
                                        <p:attrNameLst>
                                          <p:attrName>style.visibility</p:attrName>
                                        </p:attrNameLst>
                                      </p:cBhvr>
                                      <p:to>
                                        <p:strVal val="visible"/>
                                      </p:to>
                                    </p:set>
                                    <p:animEffect transition="in" filter="dissolve">
                                      <p:cBhvr>
                                        <p:cTn id="22" dur="500"/>
                                        <p:tgtEl>
                                          <p:spTgt spid="109571">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09571">
                                            <p:txEl>
                                              <p:pRg st="6" end="6"/>
                                            </p:txEl>
                                          </p:spTgt>
                                        </p:tgtEl>
                                        <p:attrNameLst>
                                          <p:attrName>style.visibility</p:attrName>
                                        </p:attrNameLst>
                                      </p:cBhvr>
                                      <p:to>
                                        <p:strVal val="visible"/>
                                      </p:to>
                                    </p:set>
                                    <p:animEffect transition="in" filter="dissolve">
                                      <p:cBhvr>
                                        <p:cTn id="25" dur="500"/>
                                        <p:tgtEl>
                                          <p:spTgt spid="109571">
                                            <p:txEl>
                                              <p:pRg st="6" end="6"/>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109571">
                                            <p:txEl>
                                              <p:pRg st="7" end="7"/>
                                            </p:txEl>
                                          </p:spTgt>
                                        </p:tgtEl>
                                        <p:attrNameLst>
                                          <p:attrName>style.visibility</p:attrName>
                                        </p:attrNameLst>
                                      </p:cBhvr>
                                      <p:to>
                                        <p:strVal val="visible"/>
                                      </p:to>
                                    </p:set>
                                    <p:animEffect transition="in" filter="dissolve">
                                      <p:cBhvr>
                                        <p:cTn id="28" dur="500"/>
                                        <p:tgtEl>
                                          <p:spTgt spid="109571">
                                            <p:txEl>
                                              <p:pRg st="7" end="7"/>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109571">
                                            <p:txEl>
                                              <p:pRg st="8" end="8"/>
                                            </p:txEl>
                                          </p:spTgt>
                                        </p:tgtEl>
                                        <p:attrNameLst>
                                          <p:attrName>style.visibility</p:attrName>
                                        </p:attrNameLst>
                                      </p:cBhvr>
                                      <p:to>
                                        <p:strVal val="visible"/>
                                      </p:to>
                                    </p:set>
                                    <p:animEffect transition="in" filter="dissolve">
                                      <p:cBhvr>
                                        <p:cTn id="31" dur="500"/>
                                        <p:tgtEl>
                                          <p:spTgt spid="109571">
                                            <p:txEl>
                                              <p:pRg st="8" end="8"/>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109571">
                                            <p:txEl>
                                              <p:pRg st="9" end="9"/>
                                            </p:txEl>
                                          </p:spTgt>
                                        </p:tgtEl>
                                        <p:attrNameLst>
                                          <p:attrName>style.visibility</p:attrName>
                                        </p:attrNameLst>
                                      </p:cBhvr>
                                      <p:to>
                                        <p:strVal val="visible"/>
                                      </p:to>
                                    </p:set>
                                    <p:animEffect transition="in" filter="dissolve">
                                      <p:cBhvr>
                                        <p:cTn id="34" dur="500"/>
                                        <p:tgtEl>
                                          <p:spTgt spid="109571">
                                            <p:txEl>
                                              <p:pRg st="9" end="9"/>
                                            </p:txEl>
                                          </p:spTgt>
                                        </p:tgtEl>
                                      </p:cBhvr>
                                    </p:animEffect>
                                  </p:childTnLst>
                                </p:cTn>
                              </p:par>
                              <p:par>
                                <p:cTn id="35" presetID="9" presetClass="entr" presetSubtype="0" fill="hold" nodeType="withEffect">
                                  <p:stCondLst>
                                    <p:cond delay="0"/>
                                  </p:stCondLst>
                                  <p:childTnLst>
                                    <p:set>
                                      <p:cBhvr>
                                        <p:cTn id="36" dur="1" fill="hold">
                                          <p:stCondLst>
                                            <p:cond delay="0"/>
                                          </p:stCondLst>
                                        </p:cTn>
                                        <p:tgtEl>
                                          <p:spTgt spid="109571">
                                            <p:txEl>
                                              <p:pRg st="10" end="10"/>
                                            </p:txEl>
                                          </p:spTgt>
                                        </p:tgtEl>
                                        <p:attrNameLst>
                                          <p:attrName>style.visibility</p:attrName>
                                        </p:attrNameLst>
                                      </p:cBhvr>
                                      <p:to>
                                        <p:strVal val="visible"/>
                                      </p:to>
                                    </p:set>
                                    <p:animEffect transition="in" filter="dissolve">
                                      <p:cBhvr>
                                        <p:cTn id="37" dur="500"/>
                                        <p:tgtEl>
                                          <p:spTgt spid="109571">
                                            <p:txEl>
                                              <p:pRg st="10" end="10"/>
                                            </p:txEl>
                                          </p:spTgt>
                                        </p:tgtEl>
                                      </p:cBhvr>
                                    </p:animEffect>
                                  </p:childTnLst>
                                </p:cTn>
                              </p:par>
                              <p:par>
                                <p:cTn id="38" presetID="9" presetClass="entr" presetSubtype="0" fill="hold" nodeType="withEffect">
                                  <p:stCondLst>
                                    <p:cond delay="0"/>
                                  </p:stCondLst>
                                  <p:childTnLst>
                                    <p:set>
                                      <p:cBhvr>
                                        <p:cTn id="39" dur="1" fill="hold">
                                          <p:stCondLst>
                                            <p:cond delay="0"/>
                                          </p:stCondLst>
                                        </p:cTn>
                                        <p:tgtEl>
                                          <p:spTgt spid="109571">
                                            <p:txEl>
                                              <p:pRg st="11" end="11"/>
                                            </p:txEl>
                                          </p:spTgt>
                                        </p:tgtEl>
                                        <p:attrNameLst>
                                          <p:attrName>style.visibility</p:attrName>
                                        </p:attrNameLst>
                                      </p:cBhvr>
                                      <p:to>
                                        <p:strVal val="visible"/>
                                      </p:to>
                                    </p:set>
                                    <p:animEffect transition="in" filter="dissolve">
                                      <p:cBhvr>
                                        <p:cTn id="40" dur="500"/>
                                        <p:tgtEl>
                                          <p:spTgt spid="109571">
                                            <p:txEl>
                                              <p:pRg st="11" end="11"/>
                                            </p:txEl>
                                          </p:spTgt>
                                        </p:tgtEl>
                                      </p:cBhvr>
                                    </p:animEffect>
                                  </p:childTnLst>
                                </p:cTn>
                              </p:par>
                              <p:par>
                                <p:cTn id="41" presetID="9" presetClass="entr" presetSubtype="0" fill="hold" nodeType="withEffect">
                                  <p:stCondLst>
                                    <p:cond delay="0"/>
                                  </p:stCondLst>
                                  <p:childTnLst>
                                    <p:set>
                                      <p:cBhvr>
                                        <p:cTn id="42" dur="1" fill="hold">
                                          <p:stCondLst>
                                            <p:cond delay="0"/>
                                          </p:stCondLst>
                                        </p:cTn>
                                        <p:tgtEl>
                                          <p:spTgt spid="109571">
                                            <p:txEl>
                                              <p:pRg st="12" end="12"/>
                                            </p:txEl>
                                          </p:spTgt>
                                        </p:tgtEl>
                                        <p:attrNameLst>
                                          <p:attrName>style.visibility</p:attrName>
                                        </p:attrNameLst>
                                      </p:cBhvr>
                                      <p:to>
                                        <p:strVal val="visible"/>
                                      </p:to>
                                    </p:set>
                                    <p:animEffect transition="in" filter="dissolve">
                                      <p:cBhvr>
                                        <p:cTn id="43" dur="500"/>
                                        <p:tgtEl>
                                          <p:spTgt spid="109571">
                                            <p:txEl>
                                              <p:pRg st="12" end="12"/>
                                            </p:txEl>
                                          </p:spTgt>
                                        </p:tgtEl>
                                      </p:cBhvr>
                                    </p:animEffect>
                                  </p:childTnLst>
                                </p:cTn>
                              </p:par>
                              <p:par>
                                <p:cTn id="44" presetID="9" presetClass="entr" presetSubtype="0" fill="hold" nodeType="withEffect">
                                  <p:stCondLst>
                                    <p:cond delay="0"/>
                                  </p:stCondLst>
                                  <p:childTnLst>
                                    <p:set>
                                      <p:cBhvr>
                                        <p:cTn id="45" dur="1" fill="hold">
                                          <p:stCondLst>
                                            <p:cond delay="0"/>
                                          </p:stCondLst>
                                        </p:cTn>
                                        <p:tgtEl>
                                          <p:spTgt spid="109571">
                                            <p:txEl>
                                              <p:pRg st="13" end="13"/>
                                            </p:txEl>
                                          </p:spTgt>
                                        </p:tgtEl>
                                        <p:attrNameLst>
                                          <p:attrName>style.visibility</p:attrName>
                                        </p:attrNameLst>
                                      </p:cBhvr>
                                      <p:to>
                                        <p:strVal val="visible"/>
                                      </p:to>
                                    </p:set>
                                    <p:animEffect transition="in" filter="dissolve">
                                      <p:cBhvr>
                                        <p:cTn id="46" dur="500"/>
                                        <p:tgtEl>
                                          <p:spTgt spid="109571">
                                            <p:txEl>
                                              <p:pRg st="13" end="13"/>
                                            </p:txEl>
                                          </p:spTgt>
                                        </p:tgtEl>
                                      </p:cBhvr>
                                    </p:animEffect>
                                  </p:childTnLst>
                                </p:cTn>
                              </p:par>
                              <p:par>
                                <p:cTn id="47" presetID="9" presetClass="entr" presetSubtype="0" fill="hold" nodeType="withEffect">
                                  <p:stCondLst>
                                    <p:cond delay="0"/>
                                  </p:stCondLst>
                                  <p:childTnLst>
                                    <p:set>
                                      <p:cBhvr>
                                        <p:cTn id="48" dur="1" fill="hold">
                                          <p:stCondLst>
                                            <p:cond delay="0"/>
                                          </p:stCondLst>
                                        </p:cTn>
                                        <p:tgtEl>
                                          <p:spTgt spid="109571">
                                            <p:txEl>
                                              <p:pRg st="14" end="14"/>
                                            </p:txEl>
                                          </p:spTgt>
                                        </p:tgtEl>
                                        <p:attrNameLst>
                                          <p:attrName>style.visibility</p:attrName>
                                        </p:attrNameLst>
                                      </p:cBhvr>
                                      <p:to>
                                        <p:strVal val="visible"/>
                                      </p:to>
                                    </p:set>
                                    <p:animEffect transition="in" filter="dissolve">
                                      <p:cBhvr>
                                        <p:cTn id="49" dur="500"/>
                                        <p:tgtEl>
                                          <p:spTgt spid="109571">
                                            <p:txEl>
                                              <p:pRg st="14" end="14"/>
                                            </p:txEl>
                                          </p:spTgt>
                                        </p:tgtEl>
                                      </p:cBhvr>
                                    </p:animEffect>
                                  </p:childTnLst>
                                </p:cTn>
                              </p:par>
                              <p:par>
                                <p:cTn id="50" presetID="9" presetClass="entr" presetSubtype="0" fill="hold" nodeType="withEffect">
                                  <p:stCondLst>
                                    <p:cond delay="0"/>
                                  </p:stCondLst>
                                  <p:childTnLst>
                                    <p:set>
                                      <p:cBhvr>
                                        <p:cTn id="51" dur="1" fill="hold">
                                          <p:stCondLst>
                                            <p:cond delay="0"/>
                                          </p:stCondLst>
                                        </p:cTn>
                                        <p:tgtEl>
                                          <p:spTgt spid="109571">
                                            <p:txEl>
                                              <p:pRg st="15" end="15"/>
                                            </p:txEl>
                                          </p:spTgt>
                                        </p:tgtEl>
                                        <p:attrNameLst>
                                          <p:attrName>style.visibility</p:attrName>
                                        </p:attrNameLst>
                                      </p:cBhvr>
                                      <p:to>
                                        <p:strVal val="visible"/>
                                      </p:to>
                                    </p:set>
                                    <p:animEffect transition="in" filter="dissolve">
                                      <p:cBhvr>
                                        <p:cTn id="52" dur="500"/>
                                        <p:tgtEl>
                                          <p:spTgt spid="109571">
                                            <p:txEl>
                                              <p:pRg st="15" end="15"/>
                                            </p:txEl>
                                          </p:spTgt>
                                        </p:tgtEl>
                                      </p:cBhvr>
                                    </p:animEffect>
                                  </p:childTnLst>
                                </p:cTn>
                              </p:par>
                              <p:par>
                                <p:cTn id="53" presetID="9" presetClass="entr" presetSubtype="0" fill="hold" nodeType="withEffect">
                                  <p:stCondLst>
                                    <p:cond delay="0"/>
                                  </p:stCondLst>
                                  <p:childTnLst>
                                    <p:set>
                                      <p:cBhvr>
                                        <p:cTn id="54" dur="1" fill="hold">
                                          <p:stCondLst>
                                            <p:cond delay="0"/>
                                          </p:stCondLst>
                                        </p:cTn>
                                        <p:tgtEl>
                                          <p:spTgt spid="109571">
                                            <p:txEl>
                                              <p:pRg st="16" end="16"/>
                                            </p:txEl>
                                          </p:spTgt>
                                        </p:tgtEl>
                                        <p:attrNameLst>
                                          <p:attrName>style.visibility</p:attrName>
                                        </p:attrNameLst>
                                      </p:cBhvr>
                                      <p:to>
                                        <p:strVal val="visible"/>
                                      </p:to>
                                    </p:set>
                                    <p:animEffect transition="in" filter="dissolve">
                                      <p:cBhvr>
                                        <p:cTn id="55" dur="500"/>
                                        <p:tgtEl>
                                          <p:spTgt spid="109571">
                                            <p:txEl>
                                              <p:pRg st="16" end="16"/>
                                            </p:txEl>
                                          </p:spTgt>
                                        </p:tgtEl>
                                      </p:cBhvr>
                                    </p:animEffect>
                                  </p:childTnLst>
                                </p:cTn>
                              </p:par>
                              <p:par>
                                <p:cTn id="56" presetID="9" presetClass="entr" presetSubtype="0" fill="hold" nodeType="withEffect">
                                  <p:stCondLst>
                                    <p:cond delay="0"/>
                                  </p:stCondLst>
                                  <p:childTnLst>
                                    <p:set>
                                      <p:cBhvr>
                                        <p:cTn id="57" dur="1" fill="hold">
                                          <p:stCondLst>
                                            <p:cond delay="0"/>
                                          </p:stCondLst>
                                        </p:cTn>
                                        <p:tgtEl>
                                          <p:spTgt spid="109571">
                                            <p:txEl>
                                              <p:pRg st="17" end="17"/>
                                            </p:txEl>
                                          </p:spTgt>
                                        </p:tgtEl>
                                        <p:attrNameLst>
                                          <p:attrName>style.visibility</p:attrName>
                                        </p:attrNameLst>
                                      </p:cBhvr>
                                      <p:to>
                                        <p:strVal val="visible"/>
                                      </p:to>
                                    </p:set>
                                    <p:animEffect transition="in" filter="dissolve">
                                      <p:cBhvr>
                                        <p:cTn id="58" dur="500"/>
                                        <p:tgtEl>
                                          <p:spTgt spid="109571">
                                            <p:txEl>
                                              <p:pRg st="17" end="17"/>
                                            </p:txEl>
                                          </p:spTgt>
                                        </p:tgtEl>
                                      </p:cBhvr>
                                    </p:animEffect>
                                  </p:childTnLst>
                                </p:cTn>
                              </p:par>
                              <p:par>
                                <p:cTn id="59" presetID="9" presetClass="entr" presetSubtype="0" fill="hold" nodeType="withEffect">
                                  <p:stCondLst>
                                    <p:cond delay="0"/>
                                  </p:stCondLst>
                                  <p:childTnLst>
                                    <p:set>
                                      <p:cBhvr>
                                        <p:cTn id="60" dur="1" fill="hold">
                                          <p:stCondLst>
                                            <p:cond delay="0"/>
                                          </p:stCondLst>
                                        </p:cTn>
                                        <p:tgtEl>
                                          <p:spTgt spid="109571">
                                            <p:txEl>
                                              <p:pRg st="18" end="18"/>
                                            </p:txEl>
                                          </p:spTgt>
                                        </p:tgtEl>
                                        <p:attrNameLst>
                                          <p:attrName>style.visibility</p:attrName>
                                        </p:attrNameLst>
                                      </p:cBhvr>
                                      <p:to>
                                        <p:strVal val="visible"/>
                                      </p:to>
                                    </p:set>
                                    <p:animEffect transition="in" filter="dissolve">
                                      <p:cBhvr>
                                        <p:cTn id="61" dur="500"/>
                                        <p:tgtEl>
                                          <p:spTgt spid="109571">
                                            <p:txEl>
                                              <p:pRg st="18" end="18"/>
                                            </p:txEl>
                                          </p:spTgt>
                                        </p:tgtEl>
                                      </p:cBhvr>
                                    </p:animEffect>
                                  </p:childTnLst>
                                </p:cTn>
                              </p:par>
                              <p:par>
                                <p:cTn id="62" presetID="9" presetClass="entr" presetSubtype="0" fill="hold" nodeType="withEffect">
                                  <p:stCondLst>
                                    <p:cond delay="0"/>
                                  </p:stCondLst>
                                  <p:childTnLst>
                                    <p:set>
                                      <p:cBhvr>
                                        <p:cTn id="63" dur="1" fill="hold">
                                          <p:stCondLst>
                                            <p:cond delay="0"/>
                                          </p:stCondLst>
                                        </p:cTn>
                                        <p:tgtEl>
                                          <p:spTgt spid="109571">
                                            <p:txEl>
                                              <p:pRg st="19" end="19"/>
                                            </p:txEl>
                                          </p:spTgt>
                                        </p:tgtEl>
                                        <p:attrNameLst>
                                          <p:attrName>style.visibility</p:attrName>
                                        </p:attrNameLst>
                                      </p:cBhvr>
                                      <p:to>
                                        <p:strVal val="visible"/>
                                      </p:to>
                                    </p:set>
                                    <p:animEffect transition="in" filter="dissolve">
                                      <p:cBhvr>
                                        <p:cTn id="64" dur="500"/>
                                        <p:tgtEl>
                                          <p:spTgt spid="109571">
                                            <p:txEl>
                                              <p:pRg st="19" end="19"/>
                                            </p:txEl>
                                          </p:spTgt>
                                        </p:tgtEl>
                                      </p:cBhvr>
                                    </p:animEffect>
                                  </p:childTnLst>
                                </p:cTn>
                              </p:par>
                              <p:par>
                                <p:cTn id="65" presetID="9" presetClass="entr" presetSubtype="0" fill="hold" nodeType="withEffect">
                                  <p:stCondLst>
                                    <p:cond delay="0"/>
                                  </p:stCondLst>
                                  <p:childTnLst>
                                    <p:set>
                                      <p:cBhvr>
                                        <p:cTn id="66" dur="1" fill="hold">
                                          <p:stCondLst>
                                            <p:cond delay="0"/>
                                          </p:stCondLst>
                                        </p:cTn>
                                        <p:tgtEl>
                                          <p:spTgt spid="109571">
                                            <p:txEl>
                                              <p:pRg st="20" end="20"/>
                                            </p:txEl>
                                          </p:spTgt>
                                        </p:tgtEl>
                                        <p:attrNameLst>
                                          <p:attrName>style.visibility</p:attrName>
                                        </p:attrNameLst>
                                      </p:cBhvr>
                                      <p:to>
                                        <p:strVal val="visible"/>
                                      </p:to>
                                    </p:set>
                                    <p:animEffect transition="in" filter="dissolve">
                                      <p:cBhvr>
                                        <p:cTn id="67" dur="500"/>
                                        <p:tgtEl>
                                          <p:spTgt spid="109571">
                                            <p:txEl>
                                              <p:pRg st="20" end="20"/>
                                            </p:txEl>
                                          </p:spTgt>
                                        </p:tgtEl>
                                      </p:cBhvr>
                                    </p:animEffect>
                                  </p:childTnLst>
                                </p:cTn>
                              </p:par>
                              <p:par>
                                <p:cTn id="68" presetID="9" presetClass="entr" presetSubtype="0" fill="hold" nodeType="withEffect">
                                  <p:stCondLst>
                                    <p:cond delay="0"/>
                                  </p:stCondLst>
                                  <p:childTnLst>
                                    <p:set>
                                      <p:cBhvr>
                                        <p:cTn id="69" dur="1" fill="hold">
                                          <p:stCondLst>
                                            <p:cond delay="0"/>
                                          </p:stCondLst>
                                        </p:cTn>
                                        <p:tgtEl>
                                          <p:spTgt spid="109571">
                                            <p:txEl>
                                              <p:pRg st="21" end="21"/>
                                            </p:txEl>
                                          </p:spTgt>
                                        </p:tgtEl>
                                        <p:attrNameLst>
                                          <p:attrName>style.visibility</p:attrName>
                                        </p:attrNameLst>
                                      </p:cBhvr>
                                      <p:to>
                                        <p:strVal val="visible"/>
                                      </p:to>
                                    </p:set>
                                    <p:animEffect transition="in" filter="dissolve">
                                      <p:cBhvr>
                                        <p:cTn id="70" dur="500"/>
                                        <p:tgtEl>
                                          <p:spTgt spid="109571">
                                            <p:txEl>
                                              <p:pRg st="21" end="21"/>
                                            </p:txEl>
                                          </p:spTgt>
                                        </p:tgtEl>
                                      </p:cBhvr>
                                    </p:animEffect>
                                  </p:childTnLst>
                                </p:cTn>
                              </p:par>
                              <p:par>
                                <p:cTn id="71" presetID="9" presetClass="entr" presetSubtype="0" fill="hold" nodeType="withEffect">
                                  <p:stCondLst>
                                    <p:cond delay="0"/>
                                  </p:stCondLst>
                                  <p:childTnLst>
                                    <p:set>
                                      <p:cBhvr>
                                        <p:cTn id="72" dur="1" fill="hold">
                                          <p:stCondLst>
                                            <p:cond delay="0"/>
                                          </p:stCondLst>
                                        </p:cTn>
                                        <p:tgtEl>
                                          <p:spTgt spid="109571">
                                            <p:txEl>
                                              <p:pRg st="22" end="22"/>
                                            </p:txEl>
                                          </p:spTgt>
                                        </p:tgtEl>
                                        <p:attrNameLst>
                                          <p:attrName>style.visibility</p:attrName>
                                        </p:attrNameLst>
                                      </p:cBhvr>
                                      <p:to>
                                        <p:strVal val="visible"/>
                                      </p:to>
                                    </p:set>
                                    <p:animEffect transition="in" filter="dissolve">
                                      <p:cBhvr>
                                        <p:cTn id="73" dur="500"/>
                                        <p:tgtEl>
                                          <p:spTgt spid="109571">
                                            <p:txEl>
                                              <p:pRg st="22" end="22"/>
                                            </p:txEl>
                                          </p:spTgt>
                                        </p:tgtEl>
                                      </p:cBhvr>
                                    </p:animEffect>
                                  </p:childTnLst>
                                </p:cTn>
                              </p:par>
                              <p:par>
                                <p:cTn id="74" presetID="9" presetClass="entr" presetSubtype="0" fill="hold" nodeType="withEffect">
                                  <p:stCondLst>
                                    <p:cond delay="0"/>
                                  </p:stCondLst>
                                  <p:childTnLst>
                                    <p:set>
                                      <p:cBhvr>
                                        <p:cTn id="75" dur="1" fill="hold">
                                          <p:stCondLst>
                                            <p:cond delay="0"/>
                                          </p:stCondLst>
                                        </p:cTn>
                                        <p:tgtEl>
                                          <p:spTgt spid="109571">
                                            <p:txEl>
                                              <p:pRg st="23" end="23"/>
                                            </p:txEl>
                                          </p:spTgt>
                                        </p:tgtEl>
                                        <p:attrNameLst>
                                          <p:attrName>style.visibility</p:attrName>
                                        </p:attrNameLst>
                                      </p:cBhvr>
                                      <p:to>
                                        <p:strVal val="visible"/>
                                      </p:to>
                                    </p:set>
                                    <p:animEffect transition="in" filter="dissolve">
                                      <p:cBhvr>
                                        <p:cTn id="76" dur="500"/>
                                        <p:tgtEl>
                                          <p:spTgt spid="109571">
                                            <p:txEl>
                                              <p:pRg st="23" end="23"/>
                                            </p:txEl>
                                          </p:spTgt>
                                        </p:tgtEl>
                                      </p:cBhvr>
                                    </p:animEffect>
                                  </p:childTnLst>
                                </p:cTn>
                              </p:par>
                              <p:par>
                                <p:cTn id="77" presetID="9" presetClass="entr" presetSubtype="0" fill="hold" nodeType="withEffect">
                                  <p:stCondLst>
                                    <p:cond delay="0"/>
                                  </p:stCondLst>
                                  <p:childTnLst>
                                    <p:set>
                                      <p:cBhvr>
                                        <p:cTn id="78" dur="1" fill="hold">
                                          <p:stCondLst>
                                            <p:cond delay="0"/>
                                          </p:stCondLst>
                                        </p:cTn>
                                        <p:tgtEl>
                                          <p:spTgt spid="109571">
                                            <p:txEl>
                                              <p:pRg st="24" end="24"/>
                                            </p:txEl>
                                          </p:spTgt>
                                        </p:tgtEl>
                                        <p:attrNameLst>
                                          <p:attrName>style.visibility</p:attrName>
                                        </p:attrNameLst>
                                      </p:cBhvr>
                                      <p:to>
                                        <p:strVal val="visible"/>
                                      </p:to>
                                    </p:set>
                                    <p:animEffect transition="in" filter="dissolve">
                                      <p:cBhvr>
                                        <p:cTn id="79" dur="500"/>
                                        <p:tgtEl>
                                          <p:spTgt spid="109571">
                                            <p:txEl>
                                              <p:pRg st="24" end="24"/>
                                            </p:txEl>
                                          </p:spTgt>
                                        </p:tgtEl>
                                      </p:cBhvr>
                                    </p:animEffect>
                                  </p:childTnLst>
                                </p:cTn>
                              </p:par>
                              <p:par>
                                <p:cTn id="80" presetID="9" presetClass="entr" presetSubtype="0" fill="hold" nodeType="withEffect">
                                  <p:stCondLst>
                                    <p:cond delay="0"/>
                                  </p:stCondLst>
                                  <p:childTnLst>
                                    <p:set>
                                      <p:cBhvr>
                                        <p:cTn id="81" dur="1" fill="hold">
                                          <p:stCondLst>
                                            <p:cond delay="0"/>
                                          </p:stCondLst>
                                        </p:cTn>
                                        <p:tgtEl>
                                          <p:spTgt spid="109571">
                                            <p:txEl>
                                              <p:pRg st="25" end="25"/>
                                            </p:txEl>
                                          </p:spTgt>
                                        </p:tgtEl>
                                        <p:attrNameLst>
                                          <p:attrName>style.visibility</p:attrName>
                                        </p:attrNameLst>
                                      </p:cBhvr>
                                      <p:to>
                                        <p:strVal val="visible"/>
                                      </p:to>
                                    </p:set>
                                    <p:animEffect transition="in" filter="dissolve">
                                      <p:cBhvr>
                                        <p:cTn id="82" dur="500"/>
                                        <p:tgtEl>
                                          <p:spTgt spid="109571">
                                            <p:txEl>
                                              <p:pRg st="25" end="25"/>
                                            </p:txEl>
                                          </p:spTgt>
                                        </p:tgtEl>
                                      </p:cBhvr>
                                    </p:animEffect>
                                  </p:childTnLst>
                                </p:cTn>
                              </p:par>
                              <p:par>
                                <p:cTn id="83" presetID="9" presetClass="entr" presetSubtype="0" fill="hold" nodeType="withEffect">
                                  <p:stCondLst>
                                    <p:cond delay="0"/>
                                  </p:stCondLst>
                                  <p:childTnLst>
                                    <p:set>
                                      <p:cBhvr>
                                        <p:cTn id="84" dur="1" fill="hold">
                                          <p:stCondLst>
                                            <p:cond delay="0"/>
                                          </p:stCondLst>
                                        </p:cTn>
                                        <p:tgtEl>
                                          <p:spTgt spid="109571">
                                            <p:txEl>
                                              <p:pRg st="26" end="26"/>
                                            </p:txEl>
                                          </p:spTgt>
                                        </p:tgtEl>
                                        <p:attrNameLst>
                                          <p:attrName>style.visibility</p:attrName>
                                        </p:attrNameLst>
                                      </p:cBhvr>
                                      <p:to>
                                        <p:strVal val="visible"/>
                                      </p:to>
                                    </p:set>
                                    <p:animEffect transition="in" filter="dissolve">
                                      <p:cBhvr>
                                        <p:cTn id="85" dur="500"/>
                                        <p:tgtEl>
                                          <p:spTgt spid="109571">
                                            <p:txEl>
                                              <p:pRg st="26" end="26"/>
                                            </p:txEl>
                                          </p:spTgt>
                                        </p:tgtEl>
                                      </p:cBhvr>
                                    </p:animEffect>
                                  </p:childTnLst>
                                </p:cTn>
                              </p:par>
                              <p:par>
                                <p:cTn id="86" presetID="9" presetClass="entr" presetSubtype="0" fill="hold" nodeType="withEffect">
                                  <p:stCondLst>
                                    <p:cond delay="0"/>
                                  </p:stCondLst>
                                  <p:childTnLst>
                                    <p:set>
                                      <p:cBhvr>
                                        <p:cTn id="87" dur="1" fill="hold">
                                          <p:stCondLst>
                                            <p:cond delay="0"/>
                                          </p:stCondLst>
                                        </p:cTn>
                                        <p:tgtEl>
                                          <p:spTgt spid="109571">
                                            <p:txEl>
                                              <p:pRg st="27" end="27"/>
                                            </p:txEl>
                                          </p:spTgt>
                                        </p:tgtEl>
                                        <p:attrNameLst>
                                          <p:attrName>style.visibility</p:attrName>
                                        </p:attrNameLst>
                                      </p:cBhvr>
                                      <p:to>
                                        <p:strVal val="visible"/>
                                      </p:to>
                                    </p:set>
                                    <p:animEffect transition="in" filter="dissolve">
                                      <p:cBhvr>
                                        <p:cTn id="88" dur="500"/>
                                        <p:tgtEl>
                                          <p:spTgt spid="109571">
                                            <p:txEl>
                                              <p:pRg st="27" end="27"/>
                                            </p:txEl>
                                          </p:spTgt>
                                        </p:tgtEl>
                                      </p:cBhvr>
                                    </p:animEffect>
                                  </p:childTnLst>
                                </p:cTn>
                              </p:par>
                              <p:par>
                                <p:cTn id="89" presetID="9" presetClass="entr" presetSubtype="0" fill="hold" nodeType="withEffect">
                                  <p:stCondLst>
                                    <p:cond delay="0"/>
                                  </p:stCondLst>
                                  <p:childTnLst>
                                    <p:set>
                                      <p:cBhvr>
                                        <p:cTn id="90" dur="1" fill="hold">
                                          <p:stCondLst>
                                            <p:cond delay="0"/>
                                          </p:stCondLst>
                                        </p:cTn>
                                        <p:tgtEl>
                                          <p:spTgt spid="109573">
                                            <p:txEl>
                                              <p:pRg st="0" end="0"/>
                                            </p:txEl>
                                          </p:spTgt>
                                        </p:tgtEl>
                                        <p:attrNameLst>
                                          <p:attrName>style.visibility</p:attrName>
                                        </p:attrNameLst>
                                      </p:cBhvr>
                                      <p:to>
                                        <p:strVal val="visible"/>
                                      </p:to>
                                    </p:set>
                                    <p:animEffect transition="in" filter="dissolve">
                                      <p:cBhvr>
                                        <p:cTn id="91" dur="500"/>
                                        <p:tgtEl>
                                          <p:spTgt spid="109573">
                                            <p:txEl>
                                              <p:pRg st="0" end="0"/>
                                            </p:txEl>
                                          </p:spTgt>
                                        </p:tgtEl>
                                      </p:cBhvr>
                                    </p:animEffect>
                                  </p:childTnLst>
                                </p:cTn>
                              </p:par>
                              <p:par>
                                <p:cTn id="92" presetID="9" presetClass="entr" presetSubtype="0" fill="hold" nodeType="withEffect">
                                  <p:stCondLst>
                                    <p:cond delay="0"/>
                                  </p:stCondLst>
                                  <p:childTnLst>
                                    <p:set>
                                      <p:cBhvr>
                                        <p:cTn id="93" dur="1" fill="hold">
                                          <p:stCondLst>
                                            <p:cond delay="0"/>
                                          </p:stCondLst>
                                        </p:cTn>
                                        <p:tgtEl>
                                          <p:spTgt spid="109573">
                                            <p:txEl>
                                              <p:pRg st="1" end="1"/>
                                            </p:txEl>
                                          </p:spTgt>
                                        </p:tgtEl>
                                        <p:attrNameLst>
                                          <p:attrName>style.visibility</p:attrName>
                                        </p:attrNameLst>
                                      </p:cBhvr>
                                      <p:to>
                                        <p:strVal val="visible"/>
                                      </p:to>
                                    </p:set>
                                    <p:animEffect transition="in" filter="dissolve">
                                      <p:cBhvr>
                                        <p:cTn id="94" dur="500"/>
                                        <p:tgtEl>
                                          <p:spTgt spid="109573">
                                            <p:txEl>
                                              <p:pRg st="1" end="1"/>
                                            </p:txEl>
                                          </p:spTgt>
                                        </p:tgtEl>
                                      </p:cBhvr>
                                    </p:animEffect>
                                  </p:childTnLst>
                                </p:cTn>
                              </p:par>
                              <p:par>
                                <p:cTn id="95" presetID="9" presetClass="entr" presetSubtype="0" fill="hold" nodeType="withEffect">
                                  <p:stCondLst>
                                    <p:cond delay="0"/>
                                  </p:stCondLst>
                                  <p:childTnLst>
                                    <p:set>
                                      <p:cBhvr>
                                        <p:cTn id="96" dur="1" fill="hold">
                                          <p:stCondLst>
                                            <p:cond delay="0"/>
                                          </p:stCondLst>
                                        </p:cTn>
                                        <p:tgtEl>
                                          <p:spTgt spid="109573">
                                            <p:txEl>
                                              <p:pRg st="2" end="2"/>
                                            </p:txEl>
                                          </p:spTgt>
                                        </p:tgtEl>
                                        <p:attrNameLst>
                                          <p:attrName>style.visibility</p:attrName>
                                        </p:attrNameLst>
                                      </p:cBhvr>
                                      <p:to>
                                        <p:strVal val="visible"/>
                                      </p:to>
                                    </p:set>
                                    <p:animEffect transition="in" filter="dissolve">
                                      <p:cBhvr>
                                        <p:cTn id="97" dur="500"/>
                                        <p:tgtEl>
                                          <p:spTgt spid="109573">
                                            <p:txEl>
                                              <p:pRg st="2" end="2"/>
                                            </p:txEl>
                                          </p:spTgt>
                                        </p:tgtEl>
                                      </p:cBhvr>
                                    </p:animEffect>
                                  </p:childTnLst>
                                </p:cTn>
                              </p:par>
                              <p:par>
                                <p:cTn id="98" presetID="9" presetClass="entr" presetSubtype="0" fill="hold" nodeType="withEffect">
                                  <p:stCondLst>
                                    <p:cond delay="0"/>
                                  </p:stCondLst>
                                  <p:childTnLst>
                                    <p:set>
                                      <p:cBhvr>
                                        <p:cTn id="99" dur="1" fill="hold">
                                          <p:stCondLst>
                                            <p:cond delay="0"/>
                                          </p:stCondLst>
                                        </p:cTn>
                                        <p:tgtEl>
                                          <p:spTgt spid="109573">
                                            <p:txEl>
                                              <p:pRg st="3" end="3"/>
                                            </p:txEl>
                                          </p:spTgt>
                                        </p:tgtEl>
                                        <p:attrNameLst>
                                          <p:attrName>style.visibility</p:attrName>
                                        </p:attrNameLst>
                                      </p:cBhvr>
                                      <p:to>
                                        <p:strVal val="visible"/>
                                      </p:to>
                                    </p:set>
                                    <p:animEffect transition="in" filter="dissolve">
                                      <p:cBhvr>
                                        <p:cTn id="100" dur="500"/>
                                        <p:tgtEl>
                                          <p:spTgt spid="109573">
                                            <p:txEl>
                                              <p:pRg st="3" end="3"/>
                                            </p:txEl>
                                          </p:spTgt>
                                        </p:tgtEl>
                                      </p:cBhvr>
                                    </p:animEffect>
                                  </p:childTnLst>
                                </p:cTn>
                              </p:par>
                              <p:par>
                                <p:cTn id="101" presetID="9" presetClass="entr" presetSubtype="0" fill="hold" nodeType="withEffect">
                                  <p:stCondLst>
                                    <p:cond delay="0"/>
                                  </p:stCondLst>
                                  <p:childTnLst>
                                    <p:set>
                                      <p:cBhvr>
                                        <p:cTn id="102" dur="1" fill="hold">
                                          <p:stCondLst>
                                            <p:cond delay="0"/>
                                          </p:stCondLst>
                                        </p:cTn>
                                        <p:tgtEl>
                                          <p:spTgt spid="109573">
                                            <p:txEl>
                                              <p:pRg st="4" end="4"/>
                                            </p:txEl>
                                          </p:spTgt>
                                        </p:tgtEl>
                                        <p:attrNameLst>
                                          <p:attrName>style.visibility</p:attrName>
                                        </p:attrNameLst>
                                      </p:cBhvr>
                                      <p:to>
                                        <p:strVal val="visible"/>
                                      </p:to>
                                    </p:set>
                                    <p:animEffect transition="in" filter="dissolve">
                                      <p:cBhvr>
                                        <p:cTn id="103" dur="500"/>
                                        <p:tgtEl>
                                          <p:spTgt spid="109573">
                                            <p:txEl>
                                              <p:pRg st="4" end="4"/>
                                            </p:txEl>
                                          </p:spTgt>
                                        </p:tgtEl>
                                      </p:cBhvr>
                                    </p:animEffect>
                                  </p:childTnLst>
                                </p:cTn>
                              </p:par>
                              <p:par>
                                <p:cTn id="104" presetID="9" presetClass="entr" presetSubtype="0" fill="hold" nodeType="withEffect">
                                  <p:stCondLst>
                                    <p:cond delay="0"/>
                                  </p:stCondLst>
                                  <p:childTnLst>
                                    <p:set>
                                      <p:cBhvr>
                                        <p:cTn id="105" dur="1" fill="hold">
                                          <p:stCondLst>
                                            <p:cond delay="0"/>
                                          </p:stCondLst>
                                        </p:cTn>
                                        <p:tgtEl>
                                          <p:spTgt spid="109573">
                                            <p:txEl>
                                              <p:pRg st="5" end="5"/>
                                            </p:txEl>
                                          </p:spTgt>
                                        </p:tgtEl>
                                        <p:attrNameLst>
                                          <p:attrName>style.visibility</p:attrName>
                                        </p:attrNameLst>
                                      </p:cBhvr>
                                      <p:to>
                                        <p:strVal val="visible"/>
                                      </p:to>
                                    </p:set>
                                    <p:animEffect transition="in" filter="dissolve">
                                      <p:cBhvr>
                                        <p:cTn id="106" dur="500"/>
                                        <p:tgtEl>
                                          <p:spTgt spid="109573">
                                            <p:txEl>
                                              <p:pRg st="5" end="5"/>
                                            </p:txEl>
                                          </p:spTgt>
                                        </p:tgtEl>
                                      </p:cBhvr>
                                    </p:animEffect>
                                  </p:childTnLst>
                                </p:cTn>
                              </p:par>
                              <p:par>
                                <p:cTn id="107" presetID="9" presetClass="entr" presetSubtype="0" fill="hold" nodeType="withEffect">
                                  <p:stCondLst>
                                    <p:cond delay="0"/>
                                  </p:stCondLst>
                                  <p:childTnLst>
                                    <p:set>
                                      <p:cBhvr>
                                        <p:cTn id="108" dur="1" fill="hold">
                                          <p:stCondLst>
                                            <p:cond delay="0"/>
                                          </p:stCondLst>
                                        </p:cTn>
                                        <p:tgtEl>
                                          <p:spTgt spid="109573">
                                            <p:txEl>
                                              <p:pRg st="6" end="6"/>
                                            </p:txEl>
                                          </p:spTgt>
                                        </p:tgtEl>
                                        <p:attrNameLst>
                                          <p:attrName>style.visibility</p:attrName>
                                        </p:attrNameLst>
                                      </p:cBhvr>
                                      <p:to>
                                        <p:strVal val="visible"/>
                                      </p:to>
                                    </p:set>
                                    <p:animEffect transition="in" filter="dissolve">
                                      <p:cBhvr>
                                        <p:cTn id="109" dur="500"/>
                                        <p:tgtEl>
                                          <p:spTgt spid="109573">
                                            <p:txEl>
                                              <p:pRg st="6" end="6"/>
                                            </p:txEl>
                                          </p:spTgt>
                                        </p:tgtEl>
                                      </p:cBhvr>
                                    </p:animEffect>
                                  </p:childTnLst>
                                </p:cTn>
                              </p:par>
                              <p:par>
                                <p:cTn id="110" presetID="9" presetClass="entr" presetSubtype="0" fill="hold" nodeType="withEffect">
                                  <p:stCondLst>
                                    <p:cond delay="0"/>
                                  </p:stCondLst>
                                  <p:childTnLst>
                                    <p:set>
                                      <p:cBhvr>
                                        <p:cTn id="111" dur="1" fill="hold">
                                          <p:stCondLst>
                                            <p:cond delay="0"/>
                                          </p:stCondLst>
                                        </p:cTn>
                                        <p:tgtEl>
                                          <p:spTgt spid="109573">
                                            <p:txEl>
                                              <p:pRg st="7" end="7"/>
                                            </p:txEl>
                                          </p:spTgt>
                                        </p:tgtEl>
                                        <p:attrNameLst>
                                          <p:attrName>style.visibility</p:attrName>
                                        </p:attrNameLst>
                                      </p:cBhvr>
                                      <p:to>
                                        <p:strVal val="visible"/>
                                      </p:to>
                                    </p:set>
                                    <p:animEffect transition="in" filter="dissolve">
                                      <p:cBhvr>
                                        <p:cTn id="112" dur="500"/>
                                        <p:tgtEl>
                                          <p:spTgt spid="109573">
                                            <p:txEl>
                                              <p:pRg st="7" end="7"/>
                                            </p:txEl>
                                          </p:spTgt>
                                        </p:tgtEl>
                                      </p:cBhvr>
                                    </p:animEffect>
                                  </p:childTnLst>
                                </p:cTn>
                              </p:par>
                              <p:par>
                                <p:cTn id="113" presetID="9" presetClass="entr" presetSubtype="0" fill="hold" nodeType="withEffect">
                                  <p:stCondLst>
                                    <p:cond delay="0"/>
                                  </p:stCondLst>
                                  <p:childTnLst>
                                    <p:set>
                                      <p:cBhvr>
                                        <p:cTn id="114" dur="1" fill="hold">
                                          <p:stCondLst>
                                            <p:cond delay="0"/>
                                          </p:stCondLst>
                                        </p:cTn>
                                        <p:tgtEl>
                                          <p:spTgt spid="109573">
                                            <p:txEl>
                                              <p:pRg st="8" end="8"/>
                                            </p:txEl>
                                          </p:spTgt>
                                        </p:tgtEl>
                                        <p:attrNameLst>
                                          <p:attrName>style.visibility</p:attrName>
                                        </p:attrNameLst>
                                      </p:cBhvr>
                                      <p:to>
                                        <p:strVal val="visible"/>
                                      </p:to>
                                    </p:set>
                                    <p:animEffect transition="in" filter="dissolve">
                                      <p:cBhvr>
                                        <p:cTn id="115" dur="500"/>
                                        <p:tgtEl>
                                          <p:spTgt spid="109573">
                                            <p:txEl>
                                              <p:pRg st="8" end="8"/>
                                            </p:txEl>
                                          </p:spTgt>
                                        </p:tgtEl>
                                      </p:cBhvr>
                                    </p:animEffect>
                                  </p:childTnLst>
                                </p:cTn>
                              </p:par>
                              <p:par>
                                <p:cTn id="116" presetID="9" presetClass="entr" presetSubtype="0" fill="hold" nodeType="withEffect">
                                  <p:stCondLst>
                                    <p:cond delay="0"/>
                                  </p:stCondLst>
                                  <p:childTnLst>
                                    <p:set>
                                      <p:cBhvr>
                                        <p:cTn id="117" dur="1" fill="hold">
                                          <p:stCondLst>
                                            <p:cond delay="0"/>
                                          </p:stCondLst>
                                        </p:cTn>
                                        <p:tgtEl>
                                          <p:spTgt spid="109573">
                                            <p:txEl>
                                              <p:pRg st="9" end="9"/>
                                            </p:txEl>
                                          </p:spTgt>
                                        </p:tgtEl>
                                        <p:attrNameLst>
                                          <p:attrName>style.visibility</p:attrName>
                                        </p:attrNameLst>
                                      </p:cBhvr>
                                      <p:to>
                                        <p:strVal val="visible"/>
                                      </p:to>
                                    </p:set>
                                    <p:animEffect transition="in" filter="dissolve">
                                      <p:cBhvr>
                                        <p:cTn id="118" dur="500"/>
                                        <p:tgtEl>
                                          <p:spTgt spid="109573">
                                            <p:txEl>
                                              <p:pRg st="9" end="9"/>
                                            </p:txEl>
                                          </p:spTgt>
                                        </p:tgtEl>
                                      </p:cBhvr>
                                    </p:animEffect>
                                  </p:childTnLst>
                                </p:cTn>
                              </p:par>
                              <p:par>
                                <p:cTn id="119" presetID="9" presetClass="entr" presetSubtype="0" fill="hold" nodeType="withEffect">
                                  <p:stCondLst>
                                    <p:cond delay="0"/>
                                  </p:stCondLst>
                                  <p:childTnLst>
                                    <p:set>
                                      <p:cBhvr>
                                        <p:cTn id="120" dur="1" fill="hold">
                                          <p:stCondLst>
                                            <p:cond delay="0"/>
                                          </p:stCondLst>
                                        </p:cTn>
                                        <p:tgtEl>
                                          <p:spTgt spid="109573">
                                            <p:txEl>
                                              <p:pRg st="10" end="10"/>
                                            </p:txEl>
                                          </p:spTgt>
                                        </p:tgtEl>
                                        <p:attrNameLst>
                                          <p:attrName>style.visibility</p:attrName>
                                        </p:attrNameLst>
                                      </p:cBhvr>
                                      <p:to>
                                        <p:strVal val="visible"/>
                                      </p:to>
                                    </p:set>
                                    <p:animEffect transition="in" filter="dissolve">
                                      <p:cBhvr>
                                        <p:cTn id="121" dur="500"/>
                                        <p:tgtEl>
                                          <p:spTgt spid="109573">
                                            <p:txEl>
                                              <p:pRg st="10" end="10"/>
                                            </p:txEl>
                                          </p:spTgt>
                                        </p:tgtEl>
                                      </p:cBhvr>
                                    </p:animEffect>
                                  </p:childTnLst>
                                </p:cTn>
                              </p:par>
                              <p:par>
                                <p:cTn id="122" presetID="9" presetClass="entr" presetSubtype="0" fill="hold" nodeType="withEffect">
                                  <p:stCondLst>
                                    <p:cond delay="0"/>
                                  </p:stCondLst>
                                  <p:childTnLst>
                                    <p:set>
                                      <p:cBhvr>
                                        <p:cTn id="123" dur="1" fill="hold">
                                          <p:stCondLst>
                                            <p:cond delay="0"/>
                                          </p:stCondLst>
                                        </p:cTn>
                                        <p:tgtEl>
                                          <p:spTgt spid="109573">
                                            <p:txEl>
                                              <p:pRg st="11" end="11"/>
                                            </p:txEl>
                                          </p:spTgt>
                                        </p:tgtEl>
                                        <p:attrNameLst>
                                          <p:attrName>style.visibility</p:attrName>
                                        </p:attrNameLst>
                                      </p:cBhvr>
                                      <p:to>
                                        <p:strVal val="visible"/>
                                      </p:to>
                                    </p:set>
                                    <p:animEffect transition="in" filter="dissolve">
                                      <p:cBhvr>
                                        <p:cTn id="124" dur="500"/>
                                        <p:tgtEl>
                                          <p:spTgt spid="109573">
                                            <p:txEl>
                                              <p:pRg st="11" end="11"/>
                                            </p:txEl>
                                          </p:spTgt>
                                        </p:tgtEl>
                                      </p:cBhvr>
                                    </p:animEffect>
                                  </p:childTnLst>
                                </p:cTn>
                              </p:par>
                              <p:par>
                                <p:cTn id="125" presetID="9" presetClass="entr" presetSubtype="0" fill="hold" nodeType="withEffect">
                                  <p:stCondLst>
                                    <p:cond delay="0"/>
                                  </p:stCondLst>
                                  <p:childTnLst>
                                    <p:set>
                                      <p:cBhvr>
                                        <p:cTn id="126" dur="1" fill="hold">
                                          <p:stCondLst>
                                            <p:cond delay="0"/>
                                          </p:stCondLst>
                                        </p:cTn>
                                        <p:tgtEl>
                                          <p:spTgt spid="109573">
                                            <p:txEl>
                                              <p:pRg st="12" end="12"/>
                                            </p:txEl>
                                          </p:spTgt>
                                        </p:tgtEl>
                                        <p:attrNameLst>
                                          <p:attrName>style.visibility</p:attrName>
                                        </p:attrNameLst>
                                      </p:cBhvr>
                                      <p:to>
                                        <p:strVal val="visible"/>
                                      </p:to>
                                    </p:set>
                                    <p:animEffect transition="in" filter="dissolve">
                                      <p:cBhvr>
                                        <p:cTn id="127" dur="500"/>
                                        <p:tgtEl>
                                          <p:spTgt spid="109573">
                                            <p:txEl>
                                              <p:pRg st="12" end="12"/>
                                            </p:txEl>
                                          </p:spTgt>
                                        </p:tgtEl>
                                      </p:cBhvr>
                                    </p:animEffect>
                                  </p:childTnLst>
                                </p:cTn>
                              </p:par>
                              <p:par>
                                <p:cTn id="128" presetID="9" presetClass="entr" presetSubtype="0" fill="hold" nodeType="withEffect">
                                  <p:stCondLst>
                                    <p:cond delay="0"/>
                                  </p:stCondLst>
                                  <p:childTnLst>
                                    <p:set>
                                      <p:cBhvr>
                                        <p:cTn id="129" dur="1" fill="hold">
                                          <p:stCondLst>
                                            <p:cond delay="0"/>
                                          </p:stCondLst>
                                        </p:cTn>
                                        <p:tgtEl>
                                          <p:spTgt spid="109573">
                                            <p:txEl>
                                              <p:pRg st="13" end="13"/>
                                            </p:txEl>
                                          </p:spTgt>
                                        </p:tgtEl>
                                        <p:attrNameLst>
                                          <p:attrName>style.visibility</p:attrName>
                                        </p:attrNameLst>
                                      </p:cBhvr>
                                      <p:to>
                                        <p:strVal val="visible"/>
                                      </p:to>
                                    </p:set>
                                    <p:animEffect transition="in" filter="dissolve">
                                      <p:cBhvr>
                                        <p:cTn id="130" dur="500"/>
                                        <p:tgtEl>
                                          <p:spTgt spid="109573">
                                            <p:txEl>
                                              <p:pRg st="13" end="13"/>
                                            </p:txEl>
                                          </p:spTgt>
                                        </p:tgtEl>
                                      </p:cBhvr>
                                    </p:animEffect>
                                  </p:childTnLst>
                                </p:cTn>
                              </p:par>
                              <p:par>
                                <p:cTn id="131" presetID="9" presetClass="entr" presetSubtype="0" fill="hold" nodeType="withEffect">
                                  <p:stCondLst>
                                    <p:cond delay="0"/>
                                  </p:stCondLst>
                                  <p:childTnLst>
                                    <p:set>
                                      <p:cBhvr>
                                        <p:cTn id="132" dur="1" fill="hold">
                                          <p:stCondLst>
                                            <p:cond delay="0"/>
                                          </p:stCondLst>
                                        </p:cTn>
                                        <p:tgtEl>
                                          <p:spTgt spid="109573">
                                            <p:txEl>
                                              <p:pRg st="14" end="14"/>
                                            </p:txEl>
                                          </p:spTgt>
                                        </p:tgtEl>
                                        <p:attrNameLst>
                                          <p:attrName>style.visibility</p:attrName>
                                        </p:attrNameLst>
                                      </p:cBhvr>
                                      <p:to>
                                        <p:strVal val="visible"/>
                                      </p:to>
                                    </p:set>
                                    <p:animEffect transition="in" filter="dissolve">
                                      <p:cBhvr>
                                        <p:cTn id="133" dur="500"/>
                                        <p:tgtEl>
                                          <p:spTgt spid="109573">
                                            <p:txEl>
                                              <p:pRg st="14" end="14"/>
                                            </p:txEl>
                                          </p:spTgt>
                                        </p:tgtEl>
                                      </p:cBhvr>
                                    </p:animEffect>
                                  </p:childTnLst>
                                </p:cTn>
                              </p:par>
                              <p:par>
                                <p:cTn id="134" presetID="9" presetClass="entr" presetSubtype="0" fill="hold" nodeType="withEffect">
                                  <p:stCondLst>
                                    <p:cond delay="0"/>
                                  </p:stCondLst>
                                  <p:childTnLst>
                                    <p:set>
                                      <p:cBhvr>
                                        <p:cTn id="135" dur="1" fill="hold">
                                          <p:stCondLst>
                                            <p:cond delay="0"/>
                                          </p:stCondLst>
                                        </p:cTn>
                                        <p:tgtEl>
                                          <p:spTgt spid="109573">
                                            <p:txEl>
                                              <p:pRg st="15" end="15"/>
                                            </p:txEl>
                                          </p:spTgt>
                                        </p:tgtEl>
                                        <p:attrNameLst>
                                          <p:attrName>style.visibility</p:attrName>
                                        </p:attrNameLst>
                                      </p:cBhvr>
                                      <p:to>
                                        <p:strVal val="visible"/>
                                      </p:to>
                                    </p:set>
                                    <p:animEffect transition="in" filter="dissolve">
                                      <p:cBhvr>
                                        <p:cTn id="136" dur="500"/>
                                        <p:tgtEl>
                                          <p:spTgt spid="109573">
                                            <p:txEl>
                                              <p:pRg st="15" end="15"/>
                                            </p:txEl>
                                          </p:spTgt>
                                        </p:tgtEl>
                                      </p:cBhvr>
                                    </p:animEffect>
                                  </p:childTnLst>
                                </p:cTn>
                              </p:par>
                              <p:par>
                                <p:cTn id="137" presetID="9" presetClass="entr" presetSubtype="0" fill="hold" nodeType="withEffect">
                                  <p:stCondLst>
                                    <p:cond delay="0"/>
                                  </p:stCondLst>
                                  <p:childTnLst>
                                    <p:set>
                                      <p:cBhvr>
                                        <p:cTn id="138" dur="1" fill="hold">
                                          <p:stCondLst>
                                            <p:cond delay="0"/>
                                          </p:stCondLst>
                                        </p:cTn>
                                        <p:tgtEl>
                                          <p:spTgt spid="109573">
                                            <p:txEl>
                                              <p:pRg st="16" end="16"/>
                                            </p:txEl>
                                          </p:spTgt>
                                        </p:tgtEl>
                                        <p:attrNameLst>
                                          <p:attrName>style.visibility</p:attrName>
                                        </p:attrNameLst>
                                      </p:cBhvr>
                                      <p:to>
                                        <p:strVal val="visible"/>
                                      </p:to>
                                    </p:set>
                                    <p:animEffect transition="in" filter="dissolve">
                                      <p:cBhvr>
                                        <p:cTn id="139" dur="500"/>
                                        <p:tgtEl>
                                          <p:spTgt spid="109573">
                                            <p:txEl>
                                              <p:pRg st="16" end="16"/>
                                            </p:txEl>
                                          </p:spTgt>
                                        </p:tgtEl>
                                      </p:cBhvr>
                                    </p:animEffect>
                                  </p:childTnLst>
                                </p:cTn>
                              </p:par>
                              <p:par>
                                <p:cTn id="140" presetID="9" presetClass="entr" presetSubtype="0" fill="hold" nodeType="withEffect">
                                  <p:stCondLst>
                                    <p:cond delay="0"/>
                                  </p:stCondLst>
                                  <p:childTnLst>
                                    <p:set>
                                      <p:cBhvr>
                                        <p:cTn id="141" dur="1" fill="hold">
                                          <p:stCondLst>
                                            <p:cond delay="0"/>
                                          </p:stCondLst>
                                        </p:cTn>
                                        <p:tgtEl>
                                          <p:spTgt spid="109573">
                                            <p:txEl>
                                              <p:pRg st="17" end="17"/>
                                            </p:txEl>
                                          </p:spTgt>
                                        </p:tgtEl>
                                        <p:attrNameLst>
                                          <p:attrName>style.visibility</p:attrName>
                                        </p:attrNameLst>
                                      </p:cBhvr>
                                      <p:to>
                                        <p:strVal val="visible"/>
                                      </p:to>
                                    </p:set>
                                    <p:animEffect transition="in" filter="dissolve">
                                      <p:cBhvr>
                                        <p:cTn id="142" dur="500"/>
                                        <p:tgtEl>
                                          <p:spTgt spid="109573">
                                            <p:txEl>
                                              <p:pRg st="17" end="17"/>
                                            </p:txEl>
                                          </p:spTgt>
                                        </p:tgtEl>
                                      </p:cBhvr>
                                    </p:animEffect>
                                  </p:childTnLst>
                                </p:cTn>
                              </p:par>
                              <p:par>
                                <p:cTn id="143" presetID="9" presetClass="entr" presetSubtype="0" fill="hold" nodeType="withEffect">
                                  <p:stCondLst>
                                    <p:cond delay="0"/>
                                  </p:stCondLst>
                                  <p:childTnLst>
                                    <p:set>
                                      <p:cBhvr>
                                        <p:cTn id="144" dur="1" fill="hold">
                                          <p:stCondLst>
                                            <p:cond delay="0"/>
                                          </p:stCondLst>
                                        </p:cTn>
                                        <p:tgtEl>
                                          <p:spTgt spid="109573">
                                            <p:txEl>
                                              <p:pRg st="18" end="18"/>
                                            </p:txEl>
                                          </p:spTgt>
                                        </p:tgtEl>
                                        <p:attrNameLst>
                                          <p:attrName>style.visibility</p:attrName>
                                        </p:attrNameLst>
                                      </p:cBhvr>
                                      <p:to>
                                        <p:strVal val="visible"/>
                                      </p:to>
                                    </p:set>
                                    <p:animEffect transition="in" filter="dissolve">
                                      <p:cBhvr>
                                        <p:cTn id="145" dur="500"/>
                                        <p:tgtEl>
                                          <p:spTgt spid="109573">
                                            <p:txEl>
                                              <p:pRg st="18" end="18"/>
                                            </p:txEl>
                                          </p:spTgt>
                                        </p:tgtEl>
                                      </p:cBhvr>
                                    </p:animEffect>
                                  </p:childTnLst>
                                </p:cTn>
                              </p:par>
                              <p:par>
                                <p:cTn id="146" presetID="9" presetClass="entr" presetSubtype="0" fill="hold" nodeType="withEffect">
                                  <p:stCondLst>
                                    <p:cond delay="0"/>
                                  </p:stCondLst>
                                  <p:childTnLst>
                                    <p:set>
                                      <p:cBhvr>
                                        <p:cTn id="147" dur="1" fill="hold">
                                          <p:stCondLst>
                                            <p:cond delay="0"/>
                                          </p:stCondLst>
                                        </p:cTn>
                                        <p:tgtEl>
                                          <p:spTgt spid="109573">
                                            <p:txEl>
                                              <p:pRg st="19" end="19"/>
                                            </p:txEl>
                                          </p:spTgt>
                                        </p:tgtEl>
                                        <p:attrNameLst>
                                          <p:attrName>style.visibility</p:attrName>
                                        </p:attrNameLst>
                                      </p:cBhvr>
                                      <p:to>
                                        <p:strVal val="visible"/>
                                      </p:to>
                                    </p:set>
                                    <p:animEffect transition="in" filter="dissolve">
                                      <p:cBhvr>
                                        <p:cTn id="148" dur="500"/>
                                        <p:tgtEl>
                                          <p:spTgt spid="10957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40962"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1C53B4-2E59-414C-BBD7-3DDA01A576DF}" type="slidenum">
              <a:rPr lang="ru-RU" smtClean="0"/>
              <a:pPr eaLnBrk="1" hangingPunct="1"/>
              <a:t>37</a:t>
            </a:fld>
            <a:endParaRPr lang="ru-RU" smtClean="0"/>
          </a:p>
        </p:txBody>
      </p:sp>
      <p:pic>
        <p:nvPicPr>
          <p:cNvPr id="26629" name="Picture 5" descr="9 031"/>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63713" y="260350"/>
            <a:ext cx="5688012" cy="6048375"/>
          </a:xfrm>
        </p:spPr>
      </p:pic>
      <p:sp>
        <p:nvSpPr>
          <p:cNvPr id="26630" name="WordArt 6"/>
          <p:cNvSpPr>
            <a:spLocks noChangeArrowheads="1" noChangeShapeType="1" noTextEdit="1"/>
          </p:cNvSpPr>
          <p:nvPr/>
        </p:nvSpPr>
        <p:spPr bwMode="auto">
          <a:xfrm>
            <a:off x="2195513" y="6381750"/>
            <a:ext cx="4991100"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Домой с Победой. Фото М. Савина. 1945.</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with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strips(upRight)">
                                      <p:cBhvr>
                                        <p:cTn id="7" dur="500"/>
                                        <p:tgtEl>
                                          <p:spTgt spid="26629"/>
                                        </p:tgtEl>
                                      </p:cBhvr>
                                    </p:animEffect>
                                  </p:childTnLst>
                                </p:cTn>
                              </p:par>
                              <p:par>
                                <p:cTn id="8" presetID="19" presetClass="emph" presetSubtype="0" fill="hold" grpId="0" nodeType="withEffect">
                                  <p:stCondLst>
                                    <p:cond delay="0"/>
                                  </p:stCondLst>
                                  <p:childTnLst>
                                    <p:animClr clrSpc="rgb" dir="cw">
                                      <p:cBhvr override="childStyle">
                                        <p:cTn id="9" dur="500" fill="hold"/>
                                        <p:tgtEl>
                                          <p:spTgt spid="26630"/>
                                        </p:tgtEl>
                                        <p:attrNameLst>
                                          <p:attrName>style.color</p:attrName>
                                        </p:attrNameLst>
                                      </p:cBhvr>
                                      <p:to>
                                        <a:srgbClr val="FF3300"/>
                                      </p:to>
                                    </p:animClr>
                                    <p:animClr clrSpc="rgb" dir="cw">
                                      <p:cBhvr>
                                        <p:cTn id="10" dur="500" fill="hold"/>
                                        <p:tgtEl>
                                          <p:spTgt spid="26630"/>
                                        </p:tgtEl>
                                        <p:attrNameLst>
                                          <p:attrName>fillcolor</p:attrName>
                                        </p:attrNameLst>
                                      </p:cBhvr>
                                      <p:to>
                                        <a:srgbClr val="FF3300"/>
                                      </p:to>
                                    </p:animClr>
                                    <p:set>
                                      <p:cBhvr>
                                        <p:cTn id="11" dur="500" fill="hold"/>
                                        <p:tgtEl>
                                          <p:spTgt spid="26630"/>
                                        </p:tgtEl>
                                        <p:attrNameLst>
                                          <p:attrName>fill.type</p:attrName>
                                        </p:attrNameLst>
                                      </p:cBhvr>
                                      <p:to>
                                        <p:strVal val="solid"/>
                                      </p:to>
                                    </p:set>
                                    <p:set>
                                      <p:cBhvr>
                                        <p:cTn id="12" dur="500" fill="hold"/>
                                        <p:tgtEl>
                                          <p:spTgt spid="2663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41986"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7380EEA-FBC9-4AE0-BBA8-77F98ADA2355}" type="slidenum">
              <a:rPr lang="ru-RU" smtClean="0"/>
              <a:pPr eaLnBrk="1" hangingPunct="1"/>
              <a:t>38</a:t>
            </a:fld>
            <a:endParaRPr lang="ru-RU" smtClean="0"/>
          </a:p>
        </p:txBody>
      </p:sp>
      <p:sp>
        <p:nvSpPr>
          <p:cNvPr id="41987" name="Rectangle 4"/>
          <p:cNvSpPr>
            <a:spLocks noGrp="1" noChangeArrowheads="1"/>
          </p:cNvSpPr>
          <p:nvPr>
            <p:ph type="title"/>
          </p:nvPr>
        </p:nvSpPr>
        <p:spPr/>
        <p:txBody>
          <a:bodyPr/>
          <a:lstStyle/>
          <a:p>
            <a:pPr eaLnBrk="1" hangingPunct="1"/>
            <a:endParaRPr lang="ru-RU" smtClean="0"/>
          </a:p>
        </p:txBody>
      </p:sp>
      <p:sp>
        <p:nvSpPr>
          <p:cNvPr id="111619" name="Rectangle 3"/>
          <p:cNvSpPr>
            <a:spLocks noGrp="1" noChangeArrowheads="1"/>
          </p:cNvSpPr>
          <p:nvPr>
            <p:ph type="body" sz="half" idx="1"/>
          </p:nvPr>
        </p:nvSpPr>
        <p:spPr>
          <a:xfrm>
            <a:off x="457200" y="333375"/>
            <a:ext cx="4038600" cy="5792788"/>
          </a:xfrm>
        </p:spPr>
        <p:txBody>
          <a:bodyPr/>
          <a:lstStyle/>
          <a:p>
            <a:pPr eaLnBrk="1" hangingPunct="1">
              <a:lnSpc>
                <a:spcPct val="80000"/>
              </a:lnSpc>
              <a:buFontTx/>
              <a:buNone/>
            </a:pPr>
            <a:r>
              <a:rPr lang="ru-RU" sz="1800" b="1" smtClean="0"/>
              <a:t>3.В одном городе жила парочка,</a:t>
            </a:r>
          </a:p>
          <a:p>
            <a:pPr eaLnBrk="1" hangingPunct="1">
              <a:lnSpc>
                <a:spcPct val="80000"/>
              </a:lnSpc>
              <a:buFontTx/>
              <a:buNone/>
            </a:pPr>
            <a:r>
              <a:rPr lang="ru-RU" sz="1800" b="1" smtClean="0"/>
              <a:t>   Он был слесарь, рабочий простой.</a:t>
            </a:r>
          </a:p>
          <a:p>
            <a:pPr eaLnBrk="1" hangingPunct="1">
              <a:lnSpc>
                <a:spcPct val="80000"/>
              </a:lnSpc>
              <a:buFontTx/>
              <a:buNone/>
            </a:pPr>
            <a:r>
              <a:rPr lang="ru-RU" sz="1800" b="1" smtClean="0"/>
              <a:t>   И была у них дочка Аллочка,</a:t>
            </a:r>
          </a:p>
          <a:p>
            <a:pPr eaLnBrk="1" hangingPunct="1">
              <a:lnSpc>
                <a:spcPct val="80000"/>
              </a:lnSpc>
              <a:buFontTx/>
              <a:buNone/>
            </a:pPr>
            <a:r>
              <a:rPr lang="ru-RU" sz="1800" b="1" smtClean="0"/>
              <a:t>   И пошел ей семнадцатый год.</a:t>
            </a:r>
          </a:p>
          <a:p>
            <a:pPr eaLnBrk="1" hangingPunct="1">
              <a:lnSpc>
                <a:spcPct val="80000"/>
              </a:lnSpc>
              <a:buFontTx/>
              <a:buNone/>
            </a:pPr>
            <a:r>
              <a:rPr lang="ru-RU" sz="1800" b="1" smtClean="0"/>
              <a:t>   Началась война, мужа в армию</a:t>
            </a:r>
          </a:p>
          <a:p>
            <a:pPr eaLnBrk="1" hangingPunct="1">
              <a:lnSpc>
                <a:spcPct val="80000"/>
              </a:lnSpc>
              <a:buFontTx/>
              <a:buNone/>
            </a:pPr>
            <a:r>
              <a:rPr lang="ru-RU" sz="1800" b="1" smtClean="0"/>
              <a:t>   Провожала жена на вокзал.</a:t>
            </a:r>
          </a:p>
          <a:p>
            <a:pPr eaLnBrk="1" hangingPunct="1">
              <a:lnSpc>
                <a:spcPct val="80000"/>
              </a:lnSpc>
              <a:buFontTx/>
              <a:buNone/>
            </a:pPr>
            <a:r>
              <a:rPr lang="ru-RU" sz="1800" b="1" smtClean="0"/>
              <a:t>   Распростилися ночкой темною,</a:t>
            </a:r>
          </a:p>
          <a:p>
            <a:pPr eaLnBrk="1" hangingPunct="1">
              <a:lnSpc>
                <a:spcPct val="80000"/>
              </a:lnSpc>
              <a:buFontTx/>
              <a:buNone/>
            </a:pPr>
            <a:r>
              <a:rPr lang="ru-RU" sz="1800" b="1" smtClean="0"/>
              <a:t>   Он такие слова ей сказал:</a:t>
            </a:r>
          </a:p>
          <a:p>
            <a:pPr eaLnBrk="1" hangingPunct="1">
              <a:lnSpc>
                <a:spcPct val="80000"/>
              </a:lnSpc>
              <a:buFontTx/>
              <a:buNone/>
            </a:pPr>
            <a:r>
              <a:rPr lang="ru-RU" sz="1800" b="1" smtClean="0"/>
              <a:t>  - Я иду на фронт драться с немцами,</a:t>
            </a:r>
          </a:p>
          <a:p>
            <a:pPr eaLnBrk="1" hangingPunct="1">
              <a:lnSpc>
                <a:spcPct val="80000"/>
              </a:lnSpc>
              <a:buFontTx/>
              <a:buNone/>
            </a:pPr>
            <a:r>
              <a:rPr lang="ru-RU" sz="1800" b="1" smtClean="0"/>
              <a:t>   Защищать и тебя и страну,</a:t>
            </a:r>
          </a:p>
          <a:p>
            <a:pPr eaLnBrk="1" hangingPunct="1">
              <a:lnSpc>
                <a:spcPct val="80000"/>
              </a:lnSpc>
              <a:buFontTx/>
              <a:buNone/>
            </a:pPr>
            <a:r>
              <a:rPr lang="ru-RU" sz="1800" b="1" smtClean="0"/>
              <a:t>   А ты будь женой, женой верною,</a:t>
            </a:r>
          </a:p>
          <a:p>
            <a:pPr eaLnBrk="1" hangingPunct="1">
              <a:lnSpc>
                <a:spcPct val="80000"/>
              </a:lnSpc>
              <a:buFontTx/>
              <a:buNone/>
            </a:pPr>
            <a:r>
              <a:rPr lang="ru-RU" sz="1800" b="1" smtClean="0"/>
              <a:t>   Береги ты дочурку свою</a:t>
            </a:r>
          </a:p>
          <a:p>
            <a:pPr eaLnBrk="1" hangingPunct="1">
              <a:lnSpc>
                <a:spcPct val="80000"/>
              </a:lnSpc>
              <a:buFontTx/>
              <a:buNone/>
            </a:pPr>
            <a:r>
              <a:rPr lang="ru-RU" sz="1800" b="1" smtClean="0"/>
              <a:t>   </a:t>
            </a:r>
            <a:r>
              <a:rPr lang="ru-RU" sz="1800" b="1" i="1" smtClean="0"/>
              <a:t>(вариант: И страну, и жену защищать,</a:t>
            </a:r>
          </a:p>
          <a:p>
            <a:pPr eaLnBrk="1" hangingPunct="1">
              <a:lnSpc>
                <a:spcPct val="80000"/>
              </a:lnSpc>
              <a:buFontTx/>
              <a:buNone/>
            </a:pPr>
            <a:r>
              <a:rPr lang="ru-RU" sz="1800" b="1" i="1" smtClean="0"/>
              <a:t>   А ты будь в тылу женою   </a:t>
            </a:r>
          </a:p>
          <a:p>
            <a:pPr eaLnBrk="1" hangingPunct="1">
              <a:lnSpc>
                <a:spcPct val="80000"/>
              </a:lnSpc>
              <a:buFontTx/>
              <a:buNone/>
            </a:pPr>
            <a:r>
              <a:rPr lang="ru-RU" sz="1800" b="1" i="1" smtClean="0"/>
              <a:t>                                        верною,</a:t>
            </a:r>
          </a:p>
          <a:p>
            <a:pPr eaLnBrk="1" hangingPunct="1">
              <a:lnSpc>
                <a:spcPct val="80000"/>
              </a:lnSpc>
              <a:buFontTx/>
              <a:buNone/>
            </a:pPr>
            <a:r>
              <a:rPr lang="ru-RU" sz="1800" b="1" i="1" smtClean="0"/>
              <a:t>         Постарайся почаще писать. )</a:t>
            </a:r>
          </a:p>
          <a:p>
            <a:pPr eaLnBrk="1" hangingPunct="1">
              <a:lnSpc>
                <a:spcPct val="80000"/>
              </a:lnSpc>
              <a:buFontTx/>
              <a:buNone/>
            </a:pPr>
            <a:r>
              <a:rPr lang="ru-RU" sz="1800" b="1" i="1" smtClean="0"/>
              <a:t>   </a:t>
            </a:r>
          </a:p>
        </p:txBody>
      </p:sp>
      <p:sp>
        <p:nvSpPr>
          <p:cNvPr id="111621" name="Rectangle 5"/>
          <p:cNvSpPr>
            <a:spLocks noGrp="1" noChangeArrowheads="1"/>
          </p:cNvSpPr>
          <p:nvPr>
            <p:ph type="body" sz="half" idx="2"/>
          </p:nvPr>
        </p:nvSpPr>
        <p:spPr>
          <a:xfrm>
            <a:off x="4648200" y="260350"/>
            <a:ext cx="4038600" cy="5865813"/>
          </a:xfrm>
        </p:spPr>
        <p:txBody>
          <a:bodyPr/>
          <a:lstStyle/>
          <a:p>
            <a:pPr eaLnBrk="1" hangingPunct="1">
              <a:lnSpc>
                <a:spcPct val="80000"/>
              </a:lnSpc>
              <a:buFontTx/>
              <a:buNone/>
            </a:pPr>
            <a:r>
              <a:rPr lang="ru-RU" sz="1800" b="1" i="1" smtClean="0"/>
              <a:t>,,,,,,,,,,,,,,,,,,,,,,,,,,,, </a:t>
            </a:r>
          </a:p>
          <a:p>
            <a:pPr eaLnBrk="1" hangingPunct="1">
              <a:lnSpc>
                <a:spcPct val="80000"/>
              </a:lnSpc>
              <a:buFontTx/>
              <a:buNone/>
            </a:pPr>
            <a:r>
              <a:rPr lang="ru-RU" sz="1800" b="1" i="1" smtClean="0"/>
              <a:t>   ,,,,,,,,,,,,,,,,,,,,,,,,,,</a:t>
            </a:r>
          </a:p>
          <a:p>
            <a:pPr eaLnBrk="1" hangingPunct="1">
              <a:lnSpc>
                <a:spcPct val="80000"/>
              </a:lnSpc>
              <a:buFontTx/>
              <a:buNone/>
            </a:pPr>
            <a:r>
              <a:rPr lang="ru-RU" sz="1800" b="1" i="1" smtClean="0"/>
              <a:t>   ,,,,,,,,,,,,,,,,,,,,,,,,</a:t>
            </a:r>
          </a:p>
          <a:p>
            <a:pPr eaLnBrk="1" hangingPunct="1">
              <a:lnSpc>
                <a:spcPct val="80000"/>
              </a:lnSpc>
              <a:buFontTx/>
              <a:buNone/>
            </a:pPr>
            <a:r>
              <a:rPr lang="ru-RU" sz="1800" b="1" i="1" smtClean="0"/>
              <a:t>    ,,,,,,,,,,,,,,,,,,,,,,,,,,, </a:t>
            </a:r>
          </a:p>
          <a:p>
            <a:pPr eaLnBrk="1" hangingPunct="1">
              <a:lnSpc>
                <a:spcPct val="80000"/>
              </a:lnSpc>
              <a:buFontTx/>
              <a:buNone/>
            </a:pPr>
            <a:r>
              <a:rPr lang="ru-RU" sz="1800" b="1" i="1" smtClean="0"/>
              <a:t>   - Здравствуй, папочка, - пишет Аллочка, -</a:t>
            </a:r>
          </a:p>
          <a:p>
            <a:pPr eaLnBrk="1" hangingPunct="1">
              <a:lnSpc>
                <a:spcPct val="80000"/>
              </a:lnSpc>
              <a:buFontTx/>
              <a:buNone/>
            </a:pPr>
            <a:r>
              <a:rPr lang="ru-RU" sz="1800" b="1" i="1" smtClean="0"/>
              <a:t>   Мама стала тебя забывать.</a:t>
            </a:r>
          </a:p>
          <a:p>
            <a:pPr eaLnBrk="1" hangingPunct="1">
              <a:lnSpc>
                <a:spcPct val="80000"/>
              </a:lnSpc>
              <a:buFontTx/>
              <a:buNone/>
            </a:pPr>
            <a:r>
              <a:rPr lang="ru-RU" sz="1800" b="1" i="1" smtClean="0"/>
              <a:t>   С лейтенантами, с дядей Петею</a:t>
            </a:r>
          </a:p>
          <a:p>
            <a:pPr eaLnBrk="1" hangingPunct="1">
              <a:lnSpc>
                <a:spcPct val="80000"/>
              </a:lnSpc>
              <a:buFontTx/>
              <a:buNone/>
            </a:pPr>
            <a:r>
              <a:rPr lang="ru-RU" sz="1800" b="1" i="1" smtClean="0"/>
              <a:t>   Поздно вечером ходит гулять.</a:t>
            </a:r>
          </a:p>
          <a:p>
            <a:pPr eaLnBrk="1" hangingPunct="1">
              <a:lnSpc>
                <a:spcPct val="80000"/>
              </a:lnSpc>
              <a:buFontTx/>
              <a:buNone/>
            </a:pPr>
            <a:r>
              <a:rPr lang="ru-RU" sz="1800" b="1" i="1" smtClean="0"/>
              <a:t>  Получил письмо, прочитал его.</a:t>
            </a:r>
          </a:p>
          <a:p>
            <a:pPr eaLnBrk="1" hangingPunct="1">
              <a:lnSpc>
                <a:spcPct val="80000"/>
              </a:lnSpc>
              <a:buFontTx/>
              <a:buNone/>
            </a:pPr>
            <a:r>
              <a:rPr lang="ru-RU" sz="1800" b="1" i="1" smtClean="0"/>
              <a:t>  И не стал он собой дорожить,</a:t>
            </a:r>
          </a:p>
          <a:p>
            <a:pPr eaLnBrk="1" hangingPunct="1">
              <a:lnSpc>
                <a:spcPct val="80000"/>
              </a:lnSpc>
              <a:buFontTx/>
              <a:buNone/>
            </a:pPr>
            <a:r>
              <a:rPr lang="ru-RU" sz="1800" b="1" i="1" smtClean="0"/>
              <a:t>  Смертью храбрых пал</a:t>
            </a:r>
          </a:p>
          <a:p>
            <a:pPr eaLnBrk="1" hangingPunct="1">
              <a:lnSpc>
                <a:spcPct val="80000"/>
              </a:lnSpc>
              <a:buFontTx/>
              <a:buNone/>
            </a:pPr>
            <a:r>
              <a:rPr lang="ru-RU" sz="1800" b="1" i="1" smtClean="0"/>
              <a:t>  И теперь он в земельке лежит</a:t>
            </a:r>
          </a:p>
          <a:p>
            <a:pPr eaLnBrk="1" hangingPunct="1">
              <a:lnSpc>
                <a:spcPct val="80000"/>
              </a:lnSpc>
              <a:buFontTx/>
              <a:buNone/>
            </a:pPr>
            <a:r>
              <a:rPr lang="ru-RU" sz="1800" b="1" i="1" smtClean="0"/>
              <a:t>  Ох вы женщины, ох не верные,</a:t>
            </a:r>
          </a:p>
          <a:p>
            <a:pPr eaLnBrk="1" hangingPunct="1">
              <a:lnSpc>
                <a:spcPct val="80000"/>
              </a:lnSpc>
              <a:buFontTx/>
              <a:buNone/>
            </a:pPr>
            <a:r>
              <a:rPr lang="ru-RU" sz="1800" b="1" i="1" smtClean="0"/>
              <a:t>  Муж на фронте, а вы здесь гулять.</a:t>
            </a:r>
          </a:p>
          <a:p>
            <a:pPr eaLnBrk="1" hangingPunct="1">
              <a:lnSpc>
                <a:spcPct val="80000"/>
              </a:lnSpc>
              <a:buFontTx/>
              <a:buNone/>
            </a:pPr>
            <a:r>
              <a:rPr lang="ru-RU" sz="1800" b="1" i="1" smtClean="0"/>
              <a:t>  Война кончится, муж придет домой</a:t>
            </a:r>
          </a:p>
          <a:p>
            <a:pPr eaLnBrk="1" hangingPunct="1">
              <a:lnSpc>
                <a:spcPct val="80000"/>
              </a:lnSpc>
              <a:buFontTx/>
              <a:buNone/>
            </a:pPr>
            <a:r>
              <a:rPr lang="ru-RU" sz="1800" b="1" i="1" smtClean="0"/>
              <a:t>  Что вы будете им отвечать</a:t>
            </a:r>
            <a:r>
              <a:rPr lang="ru-RU" sz="1800" i="1" smtClean="0"/>
              <a:t>.</a:t>
            </a:r>
          </a:p>
          <a:p>
            <a:pPr eaLnBrk="1" hangingPunct="1">
              <a:lnSpc>
                <a:spcPct val="80000"/>
              </a:lnSpc>
              <a:buFontTx/>
              <a:buNone/>
            </a:pPr>
            <a:r>
              <a:rPr lang="ru-RU" sz="1800" i="1" smtClean="0"/>
              <a:t>   </a:t>
            </a:r>
          </a:p>
          <a:p>
            <a:pPr eaLnBrk="1" hangingPunct="1">
              <a:lnSpc>
                <a:spcPct val="80000"/>
              </a:lnSpc>
            </a:pPr>
            <a:endParaRPr lang="ru-RU" sz="1800" smtClean="0"/>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with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 calcmode="lin" valueType="num">
                                      <p:cBhvr>
                                        <p:cTn id="7" dur="500" fill="hold"/>
                                        <p:tgtEl>
                                          <p:spTgt spid="11161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1619">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1161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11619">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11619">
                                            <p:txEl>
                                              <p:pRg st="1" end="1"/>
                                            </p:txEl>
                                          </p:spTgt>
                                        </p:tgtEl>
                                        <p:attrNameLst>
                                          <p:attrName>style.visibility</p:attrName>
                                        </p:attrNameLst>
                                      </p:cBhvr>
                                      <p:to>
                                        <p:strVal val="visible"/>
                                      </p:to>
                                    </p:set>
                                    <p:anim calcmode="lin" valueType="num">
                                      <p:cBhvr>
                                        <p:cTn id="13" dur="500" fill="hold"/>
                                        <p:tgtEl>
                                          <p:spTgt spid="11161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11619">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11161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500" fill="hold"/>
                                        <p:tgtEl>
                                          <p:spTgt spid="111619">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111619">
                                            <p:txEl>
                                              <p:pRg st="2" end="2"/>
                                            </p:txEl>
                                          </p:spTgt>
                                        </p:tgtEl>
                                        <p:attrNameLst>
                                          <p:attrName>style.visibility</p:attrName>
                                        </p:attrNameLst>
                                      </p:cBhvr>
                                      <p:to>
                                        <p:strVal val="visible"/>
                                      </p:to>
                                    </p:set>
                                    <p:anim calcmode="lin" valueType="num">
                                      <p:cBhvr>
                                        <p:cTn id="19" dur="500" fill="hold"/>
                                        <p:tgtEl>
                                          <p:spTgt spid="111619">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11619">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11161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500" fill="hold"/>
                                        <p:tgtEl>
                                          <p:spTgt spid="111619">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111619">
                                            <p:txEl>
                                              <p:pRg st="3" end="3"/>
                                            </p:txEl>
                                          </p:spTgt>
                                        </p:tgtEl>
                                        <p:attrNameLst>
                                          <p:attrName>style.visibility</p:attrName>
                                        </p:attrNameLst>
                                      </p:cBhvr>
                                      <p:to>
                                        <p:strVal val="visible"/>
                                      </p:to>
                                    </p:set>
                                    <p:anim calcmode="lin" valueType="num">
                                      <p:cBhvr>
                                        <p:cTn id="25" dur="500" fill="hold"/>
                                        <p:tgtEl>
                                          <p:spTgt spid="111619">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11619">
                                            <p:txEl>
                                              <p:pRg st="3" end="3"/>
                                            </p:txEl>
                                          </p:spTgt>
                                        </p:tgtEl>
                                        <p:attrNameLst>
                                          <p:attrName>ppt_h</p:attrName>
                                        </p:attrNameLst>
                                      </p:cBhvr>
                                      <p:tavLst>
                                        <p:tav tm="0">
                                          <p:val>
                                            <p:fltVal val="0"/>
                                          </p:val>
                                        </p:tav>
                                        <p:tav tm="100000">
                                          <p:val>
                                            <p:strVal val="#ppt_h"/>
                                          </p:val>
                                        </p:tav>
                                      </p:tavLst>
                                    </p:anim>
                                    <p:anim calcmode="lin" valueType="num">
                                      <p:cBhvr>
                                        <p:cTn id="27" dur="500" fill="hold"/>
                                        <p:tgtEl>
                                          <p:spTgt spid="11161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500" fill="hold"/>
                                        <p:tgtEl>
                                          <p:spTgt spid="111619">
                                            <p:txEl>
                                              <p:pRg st="3" end="3"/>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111619">
                                            <p:txEl>
                                              <p:pRg st="4" end="4"/>
                                            </p:txEl>
                                          </p:spTgt>
                                        </p:tgtEl>
                                        <p:attrNameLst>
                                          <p:attrName>style.visibility</p:attrName>
                                        </p:attrNameLst>
                                      </p:cBhvr>
                                      <p:to>
                                        <p:strVal val="visible"/>
                                      </p:to>
                                    </p:set>
                                    <p:anim calcmode="lin" valueType="num">
                                      <p:cBhvr>
                                        <p:cTn id="31" dur="500" fill="hold"/>
                                        <p:tgtEl>
                                          <p:spTgt spid="111619">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11619">
                                            <p:txEl>
                                              <p:pRg st="4" end="4"/>
                                            </p:txEl>
                                          </p:spTgt>
                                        </p:tgtEl>
                                        <p:attrNameLst>
                                          <p:attrName>ppt_h</p:attrName>
                                        </p:attrNameLst>
                                      </p:cBhvr>
                                      <p:tavLst>
                                        <p:tav tm="0">
                                          <p:val>
                                            <p:fltVal val="0"/>
                                          </p:val>
                                        </p:tav>
                                        <p:tav tm="100000">
                                          <p:val>
                                            <p:strVal val="#ppt_h"/>
                                          </p:val>
                                        </p:tav>
                                      </p:tavLst>
                                    </p:anim>
                                    <p:anim calcmode="lin" valueType="num">
                                      <p:cBhvr>
                                        <p:cTn id="33" dur="500" fill="hold"/>
                                        <p:tgtEl>
                                          <p:spTgt spid="111619">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500" fill="hold"/>
                                        <p:tgtEl>
                                          <p:spTgt spid="111619">
                                            <p:txEl>
                                              <p:pRg st="4" end="4"/>
                                            </p:txEl>
                                          </p:spTgt>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nodeType="withEffect">
                                  <p:stCondLst>
                                    <p:cond delay="0"/>
                                  </p:stCondLst>
                                  <p:childTnLst>
                                    <p:set>
                                      <p:cBhvr>
                                        <p:cTn id="36" dur="1" fill="hold">
                                          <p:stCondLst>
                                            <p:cond delay="0"/>
                                          </p:stCondLst>
                                        </p:cTn>
                                        <p:tgtEl>
                                          <p:spTgt spid="111619">
                                            <p:txEl>
                                              <p:pRg st="5" end="5"/>
                                            </p:txEl>
                                          </p:spTgt>
                                        </p:tgtEl>
                                        <p:attrNameLst>
                                          <p:attrName>style.visibility</p:attrName>
                                        </p:attrNameLst>
                                      </p:cBhvr>
                                      <p:to>
                                        <p:strVal val="visible"/>
                                      </p:to>
                                    </p:set>
                                    <p:anim calcmode="lin" valueType="num">
                                      <p:cBhvr>
                                        <p:cTn id="37" dur="500" fill="hold"/>
                                        <p:tgtEl>
                                          <p:spTgt spid="111619">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11619">
                                            <p:txEl>
                                              <p:pRg st="5" end="5"/>
                                            </p:txEl>
                                          </p:spTgt>
                                        </p:tgtEl>
                                        <p:attrNameLst>
                                          <p:attrName>ppt_h</p:attrName>
                                        </p:attrNameLst>
                                      </p:cBhvr>
                                      <p:tavLst>
                                        <p:tav tm="0">
                                          <p:val>
                                            <p:fltVal val="0"/>
                                          </p:val>
                                        </p:tav>
                                        <p:tav tm="100000">
                                          <p:val>
                                            <p:strVal val="#ppt_h"/>
                                          </p:val>
                                        </p:tav>
                                      </p:tavLst>
                                    </p:anim>
                                    <p:anim calcmode="lin" valueType="num">
                                      <p:cBhvr>
                                        <p:cTn id="39" dur="500" fill="hold"/>
                                        <p:tgtEl>
                                          <p:spTgt spid="111619">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0" dur="500" fill="hold"/>
                                        <p:tgtEl>
                                          <p:spTgt spid="111619">
                                            <p:txEl>
                                              <p:pRg st="5" end="5"/>
                                            </p:txEl>
                                          </p:spTgt>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111619">
                                            <p:txEl>
                                              <p:pRg st="6" end="6"/>
                                            </p:txEl>
                                          </p:spTgt>
                                        </p:tgtEl>
                                        <p:attrNameLst>
                                          <p:attrName>style.visibility</p:attrName>
                                        </p:attrNameLst>
                                      </p:cBhvr>
                                      <p:to>
                                        <p:strVal val="visible"/>
                                      </p:to>
                                    </p:set>
                                    <p:anim calcmode="lin" valueType="num">
                                      <p:cBhvr>
                                        <p:cTn id="43" dur="500" fill="hold"/>
                                        <p:tgtEl>
                                          <p:spTgt spid="111619">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111619">
                                            <p:txEl>
                                              <p:pRg st="6" end="6"/>
                                            </p:txEl>
                                          </p:spTgt>
                                        </p:tgtEl>
                                        <p:attrNameLst>
                                          <p:attrName>ppt_h</p:attrName>
                                        </p:attrNameLst>
                                      </p:cBhvr>
                                      <p:tavLst>
                                        <p:tav tm="0">
                                          <p:val>
                                            <p:fltVal val="0"/>
                                          </p:val>
                                        </p:tav>
                                        <p:tav tm="100000">
                                          <p:val>
                                            <p:strVal val="#ppt_h"/>
                                          </p:val>
                                        </p:tav>
                                      </p:tavLst>
                                    </p:anim>
                                    <p:anim calcmode="lin" valueType="num">
                                      <p:cBhvr>
                                        <p:cTn id="45" dur="500" fill="hold"/>
                                        <p:tgtEl>
                                          <p:spTgt spid="111619">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46" dur="500" fill="hold"/>
                                        <p:tgtEl>
                                          <p:spTgt spid="111619">
                                            <p:txEl>
                                              <p:pRg st="6" end="6"/>
                                            </p:txEl>
                                          </p:spTgt>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nodeType="withEffect">
                                  <p:stCondLst>
                                    <p:cond delay="0"/>
                                  </p:stCondLst>
                                  <p:childTnLst>
                                    <p:set>
                                      <p:cBhvr>
                                        <p:cTn id="48" dur="1" fill="hold">
                                          <p:stCondLst>
                                            <p:cond delay="0"/>
                                          </p:stCondLst>
                                        </p:cTn>
                                        <p:tgtEl>
                                          <p:spTgt spid="111619">
                                            <p:txEl>
                                              <p:pRg st="7" end="7"/>
                                            </p:txEl>
                                          </p:spTgt>
                                        </p:tgtEl>
                                        <p:attrNameLst>
                                          <p:attrName>style.visibility</p:attrName>
                                        </p:attrNameLst>
                                      </p:cBhvr>
                                      <p:to>
                                        <p:strVal val="visible"/>
                                      </p:to>
                                    </p:set>
                                    <p:anim calcmode="lin" valueType="num">
                                      <p:cBhvr>
                                        <p:cTn id="49" dur="500" fill="hold"/>
                                        <p:tgtEl>
                                          <p:spTgt spid="111619">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111619">
                                            <p:txEl>
                                              <p:pRg st="7" end="7"/>
                                            </p:txEl>
                                          </p:spTgt>
                                        </p:tgtEl>
                                        <p:attrNameLst>
                                          <p:attrName>ppt_h</p:attrName>
                                        </p:attrNameLst>
                                      </p:cBhvr>
                                      <p:tavLst>
                                        <p:tav tm="0">
                                          <p:val>
                                            <p:fltVal val="0"/>
                                          </p:val>
                                        </p:tav>
                                        <p:tav tm="100000">
                                          <p:val>
                                            <p:strVal val="#ppt_h"/>
                                          </p:val>
                                        </p:tav>
                                      </p:tavLst>
                                    </p:anim>
                                    <p:anim calcmode="lin" valueType="num">
                                      <p:cBhvr>
                                        <p:cTn id="51" dur="500" fill="hold"/>
                                        <p:tgtEl>
                                          <p:spTgt spid="111619">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52" dur="500" fill="hold"/>
                                        <p:tgtEl>
                                          <p:spTgt spid="111619">
                                            <p:txEl>
                                              <p:pRg st="7" end="7"/>
                                            </p:txEl>
                                          </p:spTgt>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nodeType="withEffect">
                                  <p:stCondLst>
                                    <p:cond delay="0"/>
                                  </p:stCondLst>
                                  <p:childTnLst>
                                    <p:set>
                                      <p:cBhvr>
                                        <p:cTn id="54" dur="1" fill="hold">
                                          <p:stCondLst>
                                            <p:cond delay="0"/>
                                          </p:stCondLst>
                                        </p:cTn>
                                        <p:tgtEl>
                                          <p:spTgt spid="111619">
                                            <p:txEl>
                                              <p:pRg st="8" end="8"/>
                                            </p:txEl>
                                          </p:spTgt>
                                        </p:tgtEl>
                                        <p:attrNameLst>
                                          <p:attrName>style.visibility</p:attrName>
                                        </p:attrNameLst>
                                      </p:cBhvr>
                                      <p:to>
                                        <p:strVal val="visible"/>
                                      </p:to>
                                    </p:set>
                                    <p:anim calcmode="lin" valueType="num">
                                      <p:cBhvr>
                                        <p:cTn id="55" dur="500" fill="hold"/>
                                        <p:tgtEl>
                                          <p:spTgt spid="111619">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111619">
                                            <p:txEl>
                                              <p:pRg st="8" end="8"/>
                                            </p:txEl>
                                          </p:spTgt>
                                        </p:tgtEl>
                                        <p:attrNameLst>
                                          <p:attrName>ppt_h</p:attrName>
                                        </p:attrNameLst>
                                      </p:cBhvr>
                                      <p:tavLst>
                                        <p:tav tm="0">
                                          <p:val>
                                            <p:fltVal val="0"/>
                                          </p:val>
                                        </p:tav>
                                        <p:tav tm="100000">
                                          <p:val>
                                            <p:strVal val="#ppt_h"/>
                                          </p:val>
                                        </p:tav>
                                      </p:tavLst>
                                    </p:anim>
                                    <p:anim calcmode="lin" valueType="num">
                                      <p:cBhvr>
                                        <p:cTn id="57" dur="500" fill="hold"/>
                                        <p:tgtEl>
                                          <p:spTgt spid="11161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58" dur="500" fill="hold"/>
                                        <p:tgtEl>
                                          <p:spTgt spid="111619">
                                            <p:txEl>
                                              <p:pRg st="8" end="8"/>
                                            </p:txEl>
                                          </p:spTgt>
                                        </p:tgtEl>
                                        <p:attrNameLst>
                                          <p:attrName>ppt_y</p:attrName>
                                        </p:attrNameLst>
                                      </p:cBhvr>
                                      <p:tavLst>
                                        <p:tav tm="0" fmla="#ppt_y+(sin(-2*pi*(1-$))*-#ppt_x+cos(-2*pi*(1-$))*(1-#ppt_y))*(1-$)">
                                          <p:val>
                                            <p:fltVal val="0"/>
                                          </p:val>
                                        </p:tav>
                                        <p:tav tm="100000">
                                          <p:val>
                                            <p:fltVal val="1"/>
                                          </p:val>
                                        </p:tav>
                                      </p:tavLst>
                                    </p:anim>
                                  </p:childTnLst>
                                </p:cTn>
                              </p:par>
                              <p:par>
                                <p:cTn id="59" presetID="15" presetClass="entr" presetSubtype="0" fill="hold" nodeType="withEffect">
                                  <p:stCondLst>
                                    <p:cond delay="0"/>
                                  </p:stCondLst>
                                  <p:childTnLst>
                                    <p:set>
                                      <p:cBhvr>
                                        <p:cTn id="60" dur="1" fill="hold">
                                          <p:stCondLst>
                                            <p:cond delay="0"/>
                                          </p:stCondLst>
                                        </p:cTn>
                                        <p:tgtEl>
                                          <p:spTgt spid="111619">
                                            <p:txEl>
                                              <p:pRg st="9" end="9"/>
                                            </p:txEl>
                                          </p:spTgt>
                                        </p:tgtEl>
                                        <p:attrNameLst>
                                          <p:attrName>style.visibility</p:attrName>
                                        </p:attrNameLst>
                                      </p:cBhvr>
                                      <p:to>
                                        <p:strVal val="visible"/>
                                      </p:to>
                                    </p:set>
                                    <p:anim calcmode="lin" valueType="num">
                                      <p:cBhvr>
                                        <p:cTn id="61" dur="500" fill="hold"/>
                                        <p:tgtEl>
                                          <p:spTgt spid="111619">
                                            <p:txEl>
                                              <p:pRg st="9" end="9"/>
                                            </p:txEl>
                                          </p:spTgt>
                                        </p:tgtEl>
                                        <p:attrNameLst>
                                          <p:attrName>ppt_w</p:attrName>
                                        </p:attrNameLst>
                                      </p:cBhvr>
                                      <p:tavLst>
                                        <p:tav tm="0">
                                          <p:val>
                                            <p:fltVal val="0"/>
                                          </p:val>
                                        </p:tav>
                                        <p:tav tm="100000">
                                          <p:val>
                                            <p:strVal val="#ppt_w"/>
                                          </p:val>
                                        </p:tav>
                                      </p:tavLst>
                                    </p:anim>
                                    <p:anim calcmode="lin" valueType="num">
                                      <p:cBhvr>
                                        <p:cTn id="62" dur="500" fill="hold"/>
                                        <p:tgtEl>
                                          <p:spTgt spid="111619">
                                            <p:txEl>
                                              <p:pRg st="9" end="9"/>
                                            </p:txEl>
                                          </p:spTgt>
                                        </p:tgtEl>
                                        <p:attrNameLst>
                                          <p:attrName>ppt_h</p:attrName>
                                        </p:attrNameLst>
                                      </p:cBhvr>
                                      <p:tavLst>
                                        <p:tav tm="0">
                                          <p:val>
                                            <p:fltVal val="0"/>
                                          </p:val>
                                        </p:tav>
                                        <p:tav tm="100000">
                                          <p:val>
                                            <p:strVal val="#ppt_h"/>
                                          </p:val>
                                        </p:tav>
                                      </p:tavLst>
                                    </p:anim>
                                    <p:anim calcmode="lin" valueType="num">
                                      <p:cBhvr>
                                        <p:cTn id="63" dur="500" fill="hold"/>
                                        <p:tgtEl>
                                          <p:spTgt spid="11161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64" dur="500" fill="hold"/>
                                        <p:tgtEl>
                                          <p:spTgt spid="111619">
                                            <p:txEl>
                                              <p:pRg st="9" end="9"/>
                                            </p:txEl>
                                          </p:spTgt>
                                        </p:tgtEl>
                                        <p:attrNameLst>
                                          <p:attrName>ppt_y</p:attrName>
                                        </p:attrNameLst>
                                      </p:cBhvr>
                                      <p:tavLst>
                                        <p:tav tm="0" fmla="#ppt_y+(sin(-2*pi*(1-$))*-#ppt_x+cos(-2*pi*(1-$))*(1-#ppt_y))*(1-$)">
                                          <p:val>
                                            <p:fltVal val="0"/>
                                          </p:val>
                                        </p:tav>
                                        <p:tav tm="100000">
                                          <p:val>
                                            <p:fltVal val="1"/>
                                          </p:val>
                                        </p:tav>
                                      </p:tavLst>
                                    </p:anim>
                                  </p:childTnLst>
                                </p:cTn>
                              </p:par>
                              <p:par>
                                <p:cTn id="65" presetID="15" presetClass="entr" presetSubtype="0" fill="hold" nodeType="withEffect">
                                  <p:stCondLst>
                                    <p:cond delay="0"/>
                                  </p:stCondLst>
                                  <p:childTnLst>
                                    <p:set>
                                      <p:cBhvr>
                                        <p:cTn id="66" dur="1" fill="hold">
                                          <p:stCondLst>
                                            <p:cond delay="0"/>
                                          </p:stCondLst>
                                        </p:cTn>
                                        <p:tgtEl>
                                          <p:spTgt spid="111619">
                                            <p:txEl>
                                              <p:pRg st="10" end="10"/>
                                            </p:txEl>
                                          </p:spTgt>
                                        </p:tgtEl>
                                        <p:attrNameLst>
                                          <p:attrName>style.visibility</p:attrName>
                                        </p:attrNameLst>
                                      </p:cBhvr>
                                      <p:to>
                                        <p:strVal val="visible"/>
                                      </p:to>
                                    </p:set>
                                    <p:anim calcmode="lin" valueType="num">
                                      <p:cBhvr>
                                        <p:cTn id="67" dur="500" fill="hold"/>
                                        <p:tgtEl>
                                          <p:spTgt spid="111619">
                                            <p:txEl>
                                              <p:pRg st="10" end="10"/>
                                            </p:txEl>
                                          </p:spTgt>
                                        </p:tgtEl>
                                        <p:attrNameLst>
                                          <p:attrName>ppt_w</p:attrName>
                                        </p:attrNameLst>
                                      </p:cBhvr>
                                      <p:tavLst>
                                        <p:tav tm="0">
                                          <p:val>
                                            <p:fltVal val="0"/>
                                          </p:val>
                                        </p:tav>
                                        <p:tav tm="100000">
                                          <p:val>
                                            <p:strVal val="#ppt_w"/>
                                          </p:val>
                                        </p:tav>
                                      </p:tavLst>
                                    </p:anim>
                                    <p:anim calcmode="lin" valueType="num">
                                      <p:cBhvr>
                                        <p:cTn id="68" dur="500" fill="hold"/>
                                        <p:tgtEl>
                                          <p:spTgt spid="111619">
                                            <p:txEl>
                                              <p:pRg st="10" end="10"/>
                                            </p:txEl>
                                          </p:spTgt>
                                        </p:tgtEl>
                                        <p:attrNameLst>
                                          <p:attrName>ppt_h</p:attrName>
                                        </p:attrNameLst>
                                      </p:cBhvr>
                                      <p:tavLst>
                                        <p:tav tm="0">
                                          <p:val>
                                            <p:fltVal val="0"/>
                                          </p:val>
                                        </p:tav>
                                        <p:tav tm="100000">
                                          <p:val>
                                            <p:strVal val="#ppt_h"/>
                                          </p:val>
                                        </p:tav>
                                      </p:tavLst>
                                    </p:anim>
                                    <p:anim calcmode="lin" valueType="num">
                                      <p:cBhvr>
                                        <p:cTn id="69" dur="500" fill="hold"/>
                                        <p:tgtEl>
                                          <p:spTgt spid="111619">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70" dur="500" fill="hold"/>
                                        <p:tgtEl>
                                          <p:spTgt spid="111619">
                                            <p:txEl>
                                              <p:pRg st="10" end="10"/>
                                            </p:txEl>
                                          </p:spTgt>
                                        </p:tgtEl>
                                        <p:attrNameLst>
                                          <p:attrName>ppt_y</p:attrName>
                                        </p:attrNameLst>
                                      </p:cBhvr>
                                      <p:tavLst>
                                        <p:tav tm="0" fmla="#ppt_y+(sin(-2*pi*(1-$))*-#ppt_x+cos(-2*pi*(1-$))*(1-#ppt_y))*(1-$)">
                                          <p:val>
                                            <p:fltVal val="0"/>
                                          </p:val>
                                        </p:tav>
                                        <p:tav tm="100000">
                                          <p:val>
                                            <p:fltVal val="1"/>
                                          </p:val>
                                        </p:tav>
                                      </p:tavLst>
                                    </p:anim>
                                  </p:childTnLst>
                                </p:cTn>
                              </p:par>
                              <p:par>
                                <p:cTn id="71" presetID="15" presetClass="entr" presetSubtype="0" fill="hold" nodeType="withEffect">
                                  <p:stCondLst>
                                    <p:cond delay="0"/>
                                  </p:stCondLst>
                                  <p:childTnLst>
                                    <p:set>
                                      <p:cBhvr>
                                        <p:cTn id="72" dur="1" fill="hold">
                                          <p:stCondLst>
                                            <p:cond delay="0"/>
                                          </p:stCondLst>
                                        </p:cTn>
                                        <p:tgtEl>
                                          <p:spTgt spid="111619">
                                            <p:txEl>
                                              <p:pRg st="11" end="11"/>
                                            </p:txEl>
                                          </p:spTgt>
                                        </p:tgtEl>
                                        <p:attrNameLst>
                                          <p:attrName>style.visibility</p:attrName>
                                        </p:attrNameLst>
                                      </p:cBhvr>
                                      <p:to>
                                        <p:strVal val="visible"/>
                                      </p:to>
                                    </p:set>
                                    <p:anim calcmode="lin" valueType="num">
                                      <p:cBhvr>
                                        <p:cTn id="73" dur="500" fill="hold"/>
                                        <p:tgtEl>
                                          <p:spTgt spid="111619">
                                            <p:txEl>
                                              <p:pRg st="11" end="11"/>
                                            </p:txEl>
                                          </p:spTgt>
                                        </p:tgtEl>
                                        <p:attrNameLst>
                                          <p:attrName>ppt_w</p:attrName>
                                        </p:attrNameLst>
                                      </p:cBhvr>
                                      <p:tavLst>
                                        <p:tav tm="0">
                                          <p:val>
                                            <p:fltVal val="0"/>
                                          </p:val>
                                        </p:tav>
                                        <p:tav tm="100000">
                                          <p:val>
                                            <p:strVal val="#ppt_w"/>
                                          </p:val>
                                        </p:tav>
                                      </p:tavLst>
                                    </p:anim>
                                    <p:anim calcmode="lin" valueType="num">
                                      <p:cBhvr>
                                        <p:cTn id="74" dur="500" fill="hold"/>
                                        <p:tgtEl>
                                          <p:spTgt spid="111619">
                                            <p:txEl>
                                              <p:pRg st="11" end="11"/>
                                            </p:txEl>
                                          </p:spTgt>
                                        </p:tgtEl>
                                        <p:attrNameLst>
                                          <p:attrName>ppt_h</p:attrName>
                                        </p:attrNameLst>
                                      </p:cBhvr>
                                      <p:tavLst>
                                        <p:tav tm="0">
                                          <p:val>
                                            <p:fltVal val="0"/>
                                          </p:val>
                                        </p:tav>
                                        <p:tav tm="100000">
                                          <p:val>
                                            <p:strVal val="#ppt_h"/>
                                          </p:val>
                                        </p:tav>
                                      </p:tavLst>
                                    </p:anim>
                                    <p:anim calcmode="lin" valueType="num">
                                      <p:cBhvr>
                                        <p:cTn id="75" dur="500" fill="hold"/>
                                        <p:tgtEl>
                                          <p:spTgt spid="111619">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76" dur="500" fill="hold"/>
                                        <p:tgtEl>
                                          <p:spTgt spid="111619">
                                            <p:txEl>
                                              <p:pRg st="11" end="11"/>
                                            </p:txEl>
                                          </p:spTgt>
                                        </p:tgtEl>
                                        <p:attrNameLst>
                                          <p:attrName>ppt_y</p:attrName>
                                        </p:attrNameLst>
                                      </p:cBhvr>
                                      <p:tavLst>
                                        <p:tav tm="0" fmla="#ppt_y+(sin(-2*pi*(1-$))*-#ppt_x+cos(-2*pi*(1-$))*(1-#ppt_y))*(1-$)">
                                          <p:val>
                                            <p:fltVal val="0"/>
                                          </p:val>
                                        </p:tav>
                                        <p:tav tm="100000">
                                          <p:val>
                                            <p:fltVal val="1"/>
                                          </p:val>
                                        </p:tav>
                                      </p:tavLst>
                                    </p:anim>
                                  </p:childTnLst>
                                </p:cTn>
                              </p:par>
                              <p:par>
                                <p:cTn id="77" presetID="15" presetClass="entr" presetSubtype="0" fill="hold" nodeType="withEffect">
                                  <p:stCondLst>
                                    <p:cond delay="0"/>
                                  </p:stCondLst>
                                  <p:childTnLst>
                                    <p:set>
                                      <p:cBhvr>
                                        <p:cTn id="78" dur="1" fill="hold">
                                          <p:stCondLst>
                                            <p:cond delay="0"/>
                                          </p:stCondLst>
                                        </p:cTn>
                                        <p:tgtEl>
                                          <p:spTgt spid="111619">
                                            <p:txEl>
                                              <p:pRg st="12" end="12"/>
                                            </p:txEl>
                                          </p:spTgt>
                                        </p:tgtEl>
                                        <p:attrNameLst>
                                          <p:attrName>style.visibility</p:attrName>
                                        </p:attrNameLst>
                                      </p:cBhvr>
                                      <p:to>
                                        <p:strVal val="visible"/>
                                      </p:to>
                                    </p:set>
                                    <p:anim calcmode="lin" valueType="num">
                                      <p:cBhvr>
                                        <p:cTn id="79" dur="500" fill="hold"/>
                                        <p:tgtEl>
                                          <p:spTgt spid="111619">
                                            <p:txEl>
                                              <p:pRg st="12" end="12"/>
                                            </p:txEl>
                                          </p:spTgt>
                                        </p:tgtEl>
                                        <p:attrNameLst>
                                          <p:attrName>ppt_w</p:attrName>
                                        </p:attrNameLst>
                                      </p:cBhvr>
                                      <p:tavLst>
                                        <p:tav tm="0">
                                          <p:val>
                                            <p:fltVal val="0"/>
                                          </p:val>
                                        </p:tav>
                                        <p:tav tm="100000">
                                          <p:val>
                                            <p:strVal val="#ppt_w"/>
                                          </p:val>
                                        </p:tav>
                                      </p:tavLst>
                                    </p:anim>
                                    <p:anim calcmode="lin" valueType="num">
                                      <p:cBhvr>
                                        <p:cTn id="80" dur="500" fill="hold"/>
                                        <p:tgtEl>
                                          <p:spTgt spid="111619">
                                            <p:txEl>
                                              <p:pRg st="12" end="12"/>
                                            </p:txEl>
                                          </p:spTgt>
                                        </p:tgtEl>
                                        <p:attrNameLst>
                                          <p:attrName>ppt_h</p:attrName>
                                        </p:attrNameLst>
                                      </p:cBhvr>
                                      <p:tavLst>
                                        <p:tav tm="0">
                                          <p:val>
                                            <p:fltVal val="0"/>
                                          </p:val>
                                        </p:tav>
                                        <p:tav tm="100000">
                                          <p:val>
                                            <p:strVal val="#ppt_h"/>
                                          </p:val>
                                        </p:tav>
                                      </p:tavLst>
                                    </p:anim>
                                    <p:anim calcmode="lin" valueType="num">
                                      <p:cBhvr>
                                        <p:cTn id="81" dur="500" fill="hold"/>
                                        <p:tgtEl>
                                          <p:spTgt spid="111619">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82" dur="500" fill="hold"/>
                                        <p:tgtEl>
                                          <p:spTgt spid="111619">
                                            <p:txEl>
                                              <p:pRg st="12" end="12"/>
                                            </p:txEl>
                                          </p:spTgt>
                                        </p:tgtEl>
                                        <p:attrNameLst>
                                          <p:attrName>ppt_y</p:attrName>
                                        </p:attrNameLst>
                                      </p:cBhvr>
                                      <p:tavLst>
                                        <p:tav tm="0" fmla="#ppt_y+(sin(-2*pi*(1-$))*-#ppt_x+cos(-2*pi*(1-$))*(1-#ppt_y))*(1-$)">
                                          <p:val>
                                            <p:fltVal val="0"/>
                                          </p:val>
                                        </p:tav>
                                        <p:tav tm="100000">
                                          <p:val>
                                            <p:fltVal val="1"/>
                                          </p:val>
                                        </p:tav>
                                      </p:tavLst>
                                    </p:anim>
                                  </p:childTnLst>
                                </p:cTn>
                              </p:par>
                              <p:par>
                                <p:cTn id="83" presetID="15" presetClass="entr" presetSubtype="0" fill="hold" nodeType="withEffect">
                                  <p:stCondLst>
                                    <p:cond delay="0"/>
                                  </p:stCondLst>
                                  <p:childTnLst>
                                    <p:set>
                                      <p:cBhvr>
                                        <p:cTn id="84" dur="1" fill="hold">
                                          <p:stCondLst>
                                            <p:cond delay="0"/>
                                          </p:stCondLst>
                                        </p:cTn>
                                        <p:tgtEl>
                                          <p:spTgt spid="111619">
                                            <p:txEl>
                                              <p:pRg st="13" end="13"/>
                                            </p:txEl>
                                          </p:spTgt>
                                        </p:tgtEl>
                                        <p:attrNameLst>
                                          <p:attrName>style.visibility</p:attrName>
                                        </p:attrNameLst>
                                      </p:cBhvr>
                                      <p:to>
                                        <p:strVal val="visible"/>
                                      </p:to>
                                    </p:set>
                                    <p:anim calcmode="lin" valueType="num">
                                      <p:cBhvr>
                                        <p:cTn id="85" dur="500" fill="hold"/>
                                        <p:tgtEl>
                                          <p:spTgt spid="111619">
                                            <p:txEl>
                                              <p:pRg st="13" end="13"/>
                                            </p:txEl>
                                          </p:spTgt>
                                        </p:tgtEl>
                                        <p:attrNameLst>
                                          <p:attrName>ppt_w</p:attrName>
                                        </p:attrNameLst>
                                      </p:cBhvr>
                                      <p:tavLst>
                                        <p:tav tm="0">
                                          <p:val>
                                            <p:fltVal val="0"/>
                                          </p:val>
                                        </p:tav>
                                        <p:tav tm="100000">
                                          <p:val>
                                            <p:strVal val="#ppt_w"/>
                                          </p:val>
                                        </p:tav>
                                      </p:tavLst>
                                    </p:anim>
                                    <p:anim calcmode="lin" valueType="num">
                                      <p:cBhvr>
                                        <p:cTn id="86" dur="500" fill="hold"/>
                                        <p:tgtEl>
                                          <p:spTgt spid="111619">
                                            <p:txEl>
                                              <p:pRg st="13" end="13"/>
                                            </p:txEl>
                                          </p:spTgt>
                                        </p:tgtEl>
                                        <p:attrNameLst>
                                          <p:attrName>ppt_h</p:attrName>
                                        </p:attrNameLst>
                                      </p:cBhvr>
                                      <p:tavLst>
                                        <p:tav tm="0">
                                          <p:val>
                                            <p:fltVal val="0"/>
                                          </p:val>
                                        </p:tav>
                                        <p:tav tm="100000">
                                          <p:val>
                                            <p:strVal val="#ppt_h"/>
                                          </p:val>
                                        </p:tav>
                                      </p:tavLst>
                                    </p:anim>
                                    <p:anim calcmode="lin" valueType="num">
                                      <p:cBhvr>
                                        <p:cTn id="87" dur="500" fill="hold"/>
                                        <p:tgtEl>
                                          <p:spTgt spid="111619">
                                            <p:txEl>
                                              <p:pRg st="13" end="13"/>
                                            </p:txEl>
                                          </p:spTgt>
                                        </p:tgtEl>
                                        <p:attrNameLst>
                                          <p:attrName>ppt_x</p:attrName>
                                        </p:attrNameLst>
                                      </p:cBhvr>
                                      <p:tavLst>
                                        <p:tav tm="0" fmla="#ppt_x+(cos(-2*pi*(1-$))*-#ppt_x-sin(-2*pi*(1-$))*(1-#ppt_y))*(1-$)">
                                          <p:val>
                                            <p:fltVal val="0"/>
                                          </p:val>
                                        </p:tav>
                                        <p:tav tm="100000">
                                          <p:val>
                                            <p:fltVal val="1"/>
                                          </p:val>
                                        </p:tav>
                                      </p:tavLst>
                                    </p:anim>
                                    <p:anim calcmode="lin" valueType="num">
                                      <p:cBhvr>
                                        <p:cTn id="88" dur="500" fill="hold"/>
                                        <p:tgtEl>
                                          <p:spTgt spid="111619">
                                            <p:txEl>
                                              <p:pRg st="13" end="13"/>
                                            </p:txEl>
                                          </p:spTgt>
                                        </p:tgtEl>
                                        <p:attrNameLst>
                                          <p:attrName>ppt_y</p:attrName>
                                        </p:attrNameLst>
                                      </p:cBhvr>
                                      <p:tavLst>
                                        <p:tav tm="0" fmla="#ppt_y+(sin(-2*pi*(1-$))*-#ppt_x+cos(-2*pi*(1-$))*(1-#ppt_y))*(1-$)">
                                          <p:val>
                                            <p:fltVal val="0"/>
                                          </p:val>
                                        </p:tav>
                                        <p:tav tm="100000">
                                          <p:val>
                                            <p:fltVal val="1"/>
                                          </p:val>
                                        </p:tav>
                                      </p:tavLst>
                                    </p:anim>
                                  </p:childTnLst>
                                </p:cTn>
                              </p:par>
                              <p:par>
                                <p:cTn id="89" presetID="15" presetClass="entr" presetSubtype="0" fill="hold" nodeType="withEffect">
                                  <p:stCondLst>
                                    <p:cond delay="0"/>
                                  </p:stCondLst>
                                  <p:childTnLst>
                                    <p:set>
                                      <p:cBhvr>
                                        <p:cTn id="90" dur="1" fill="hold">
                                          <p:stCondLst>
                                            <p:cond delay="0"/>
                                          </p:stCondLst>
                                        </p:cTn>
                                        <p:tgtEl>
                                          <p:spTgt spid="111619">
                                            <p:txEl>
                                              <p:pRg st="14" end="14"/>
                                            </p:txEl>
                                          </p:spTgt>
                                        </p:tgtEl>
                                        <p:attrNameLst>
                                          <p:attrName>style.visibility</p:attrName>
                                        </p:attrNameLst>
                                      </p:cBhvr>
                                      <p:to>
                                        <p:strVal val="visible"/>
                                      </p:to>
                                    </p:set>
                                    <p:anim calcmode="lin" valueType="num">
                                      <p:cBhvr>
                                        <p:cTn id="91" dur="500" fill="hold"/>
                                        <p:tgtEl>
                                          <p:spTgt spid="111619">
                                            <p:txEl>
                                              <p:pRg st="14" end="14"/>
                                            </p:txEl>
                                          </p:spTgt>
                                        </p:tgtEl>
                                        <p:attrNameLst>
                                          <p:attrName>ppt_w</p:attrName>
                                        </p:attrNameLst>
                                      </p:cBhvr>
                                      <p:tavLst>
                                        <p:tav tm="0">
                                          <p:val>
                                            <p:fltVal val="0"/>
                                          </p:val>
                                        </p:tav>
                                        <p:tav tm="100000">
                                          <p:val>
                                            <p:strVal val="#ppt_w"/>
                                          </p:val>
                                        </p:tav>
                                      </p:tavLst>
                                    </p:anim>
                                    <p:anim calcmode="lin" valueType="num">
                                      <p:cBhvr>
                                        <p:cTn id="92" dur="500" fill="hold"/>
                                        <p:tgtEl>
                                          <p:spTgt spid="111619">
                                            <p:txEl>
                                              <p:pRg st="14" end="14"/>
                                            </p:txEl>
                                          </p:spTgt>
                                        </p:tgtEl>
                                        <p:attrNameLst>
                                          <p:attrName>ppt_h</p:attrName>
                                        </p:attrNameLst>
                                      </p:cBhvr>
                                      <p:tavLst>
                                        <p:tav tm="0">
                                          <p:val>
                                            <p:fltVal val="0"/>
                                          </p:val>
                                        </p:tav>
                                        <p:tav tm="100000">
                                          <p:val>
                                            <p:strVal val="#ppt_h"/>
                                          </p:val>
                                        </p:tav>
                                      </p:tavLst>
                                    </p:anim>
                                    <p:anim calcmode="lin" valueType="num">
                                      <p:cBhvr>
                                        <p:cTn id="93" dur="500" fill="hold"/>
                                        <p:tgtEl>
                                          <p:spTgt spid="111619">
                                            <p:txEl>
                                              <p:pRg st="14" end="14"/>
                                            </p:txEl>
                                          </p:spTgt>
                                        </p:tgtEl>
                                        <p:attrNameLst>
                                          <p:attrName>ppt_x</p:attrName>
                                        </p:attrNameLst>
                                      </p:cBhvr>
                                      <p:tavLst>
                                        <p:tav tm="0" fmla="#ppt_x+(cos(-2*pi*(1-$))*-#ppt_x-sin(-2*pi*(1-$))*(1-#ppt_y))*(1-$)">
                                          <p:val>
                                            <p:fltVal val="0"/>
                                          </p:val>
                                        </p:tav>
                                        <p:tav tm="100000">
                                          <p:val>
                                            <p:fltVal val="1"/>
                                          </p:val>
                                        </p:tav>
                                      </p:tavLst>
                                    </p:anim>
                                    <p:anim calcmode="lin" valueType="num">
                                      <p:cBhvr>
                                        <p:cTn id="94" dur="500" fill="hold"/>
                                        <p:tgtEl>
                                          <p:spTgt spid="111619">
                                            <p:txEl>
                                              <p:pRg st="14" end="14"/>
                                            </p:txEl>
                                          </p:spTgt>
                                        </p:tgtEl>
                                        <p:attrNameLst>
                                          <p:attrName>ppt_y</p:attrName>
                                        </p:attrNameLst>
                                      </p:cBhvr>
                                      <p:tavLst>
                                        <p:tav tm="0" fmla="#ppt_y+(sin(-2*pi*(1-$))*-#ppt_x+cos(-2*pi*(1-$))*(1-#ppt_y))*(1-$)">
                                          <p:val>
                                            <p:fltVal val="0"/>
                                          </p:val>
                                        </p:tav>
                                        <p:tav tm="100000">
                                          <p:val>
                                            <p:fltVal val="1"/>
                                          </p:val>
                                        </p:tav>
                                      </p:tavLst>
                                    </p:anim>
                                  </p:childTnLst>
                                </p:cTn>
                              </p:par>
                              <p:par>
                                <p:cTn id="95" presetID="15" presetClass="entr" presetSubtype="0" fill="hold" nodeType="withEffect">
                                  <p:stCondLst>
                                    <p:cond delay="0"/>
                                  </p:stCondLst>
                                  <p:childTnLst>
                                    <p:set>
                                      <p:cBhvr>
                                        <p:cTn id="96" dur="1" fill="hold">
                                          <p:stCondLst>
                                            <p:cond delay="0"/>
                                          </p:stCondLst>
                                        </p:cTn>
                                        <p:tgtEl>
                                          <p:spTgt spid="111619">
                                            <p:txEl>
                                              <p:pRg st="15" end="15"/>
                                            </p:txEl>
                                          </p:spTgt>
                                        </p:tgtEl>
                                        <p:attrNameLst>
                                          <p:attrName>style.visibility</p:attrName>
                                        </p:attrNameLst>
                                      </p:cBhvr>
                                      <p:to>
                                        <p:strVal val="visible"/>
                                      </p:to>
                                    </p:set>
                                    <p:anim calcmode="lin" valueType="num">
                                      <p:cBhvr>
                                        <p:cTn id="97" dur="500" fill="hold"/>
                                        <p:tgtEl>
                                          <p:spTgt spid="111619">
                                            <p:txEl>
                                              <p:pRg st="15" end="15"/>
                                            </p:txEl>
                                          </p:spTgt>
                                        </p:tgtEl>
                                        <p:attrNameLst>
                                          <p:attrName>ppt_w</p:attrName>
                                        </p:attrNameLst>
                                      </p:cBhvr>
                                      <p:tavLst>
                                        <p:tav tm="0">
                                          <p:val>
                                            <p:fltVal val="0"/>
                                          </p:val>
                                        </p:tav>
                                        <p:tav tm="100000">
                                          <p:val>
                                            <p:strVal val="#ppt_w"/>
                                          </p:val>
                                        </p:tav>
                                      </p:tavLst>
                                    </p:anim>
                                    <p:anim calcmode="lin" valueType="num">
                                      <p:cBhvr>
                                        <p:cTn id="98" dur="500" fill="hold"/>
                                        <p:tgtEl>
                                          <p:spTgt spid="111619">
                                            <p:txEl>
                                              <p:pRg st="15" end="15"/>
                                            </p:txEl>
                                          </p:spTgt>
                                        </p:tgtEl>
                                        <p:attrNameLst>
                                          <p:attrName>ppt_h</p:attrName>
                                        </p:attrNameLst>
                                      </p:cBhvr>
                                      <p:tavLst>
                                        <p:tav tm="0">
                                          <p:val>
                                            <p:fltVal val="0"/>
                                          </p:val>
                                        </p:tav>
                                        <p:tav tm="100000">
                                          <p:val>
                                            <p:strVal val="#ppt_h"/>
                                          </p:val>
                                        </p:tav>
                                      </p:tavLst>
                                    </p:anim>
                                    <p:anim calcmode="lin" valueType="num">
                                      <p:cBhvr>
                                        <p:cTn id="99" dur="500" fill="hold"/>
                                        <p:tgtEl>
                                          <p:spTgt spid="111619">
                                            <p:txEl>
                                              <p:pRg st="15" end="15"/>
                                            </p:txEl>
                                          </p:spTgt>
                                        </p:tgtEl>
                                        <p:attrNameLst>
                                          <p:attrName>ppt_x</p:attrName>
                                        </p:attrNameLst>
                                      </p:cBhvr>
                                      <p:tavLst>
                                        <p:tav tm="0" fmla="#ppt_x+(cos(-2*pi*(1-$))*-#ppt_x-sin(-2*pi*(1-$))*(1-#ppt_y))*(1-$)">
                                          <p:val>
                                            <p:fltVal val="0"/>
                                          </p:val>
                                        </p:tav>
                                        <p:tav tm="100000">
                                          <p:val>
                                            <p:fltVal val="1"/>
                                          </p:val>
                                        </p:tav>
                                      </p:tavLst>
                                    </p:anim>
                                    <p:anim calcmode="lin" valueType="num">
                                      <p:cBhvr>
                                        <p:cTn id="100" dur="500" fill="hold"/>
                                        <p:tgtEl>
                                          <p:spTgt spid="111619">
                                            <p:txEl>
                                              <p:pRg st="15" end="15"/>
                                            </p:txEl>
                                          </p:spTgt>
                                        </p:tgtEl>
                                        <p:attrNameLst>
                                          <p:attrName>ppt_y</p:attrName>
                                        </p:attrNameLst>
                                      </p:cBhvr>
                                      <p:tavLst>
                                        <p:tav tm="0" fmla="#ppt_y+(sin(-2*pi*(1-$))*-#ppt_x+cos(-2*pi*(1-$))*(1-#ppt_y))*(1-$)">
                                          <p:val>
                                            <p:fltVal val="0"/>
                                          </p:val>
                                        </p:tav>
                                        <p:tav tm="100000">
                                          <p:val>
                                            <p:fltVal val="1"/>
                                          </p:val>
                                        </p:tav>
                                      </p:tavLst>
                                    </p:anim>
                                  </p:childTnLst>
                                </p:cTn>
                              </p:par>
                              <p:par>
                                <p:cTn id="101" presetID="15" presetClass="entr" presetSubtype="0" fill="hold" nodeType="withEffect">
                                  <p:stCondLst>
                                    <p:cond delay="0"/>
                                  </p:stCondLst>
                                  <p:childTnLst>
                                    <p:set>
                                      <p:cBhvr>
                                        <p:cTn id="102" dur="1" fill="hold">
                                          <p:stCondLst>
                                            <p:cond delay="0"/>
                                          </p:stCondLst>
                                        </p:cTn>
                                        <p:tgtEl>
                                          <p:spTgt spid="111619">
                                            <p:txEl>
                                              <p:pRg st="16" end="16"/>
                                            </p:txEl>
                                          </p:spTgt>
                                        </p:tgtEl>
                                        <p:attrNameLst>
                                          <p:attrName>style.visibility</p:attrName>
                                        </p:attrNameLst>
                                      </p:cBhvr>
                                      <p:to>
                                        <p:strVal val="visible"/>
                                      </p:to>
                                    </p:set>
                                    <p:anim calcmode="lin" valueType="num">
                                      <p:cBhvr>
                                        <p:cTn id="103" dur="500" fill="hold"/>
                                        <p:tgtEl>
                                          <p:spTgt spid="111619">
                                            <p:txEl>
                                              <p:pRg st="16" end="16"/>
                                            </p:txEl>
                                          </p:spTgt>
                                        </p:tgtEl>
                                        <p:attrNameLst>
                                          <p:attrName>ppt_w</p:attrName>
                                        </p:attrNameLst>
                                      </p:cBhvr>
                                      <p:tavLst>
                                        <p:tav tm="0">
                                          <p:val>
                                            <p:fltVal val="0"/>
                                          </p:val>
                                        </p:tav>
                                        <p:tav tm="100000">
                                          <p:val>
                                            <p:strVal val="#ppt_w"/>
                                          </p:val>
                                        </p:tav>
                                      </p:tavLst>
                                    </p:anim>
                                    <p:anim calcmode="lin" valueType="num">
                                      <p:cBhvr>
                                        <p:cTn id="104" dur="500" fill="hold"/>
                                        <p:tgtEl>
                                          <p:spTgt spid="111619">
                                            <p:txEl>
                                              <p:pRg st="16" end="16"/>
                                            </p:txEl>
                                          </p:spTgt>
                                        </p:tgtEl>
                                        <p:attrNameLst>
                                          <p:attrName>ppt_h</p:attrName>
                                        </p:attrNameLst>
                                      </p:cBhvr>
                                      <p:tavLst>
                                        <p:tav tm="0">
                                          <p:val>
                                            <p:fltVal val="0"/>
                                          </p:val>
                                        </p:tav>
                                        <p:tav tm="100000">
                                          <p:val>
                                            <p:strVal val="#ppt_h"/>
                                          </p:val>
                                        </p:tav>
                                      </p:tavLst>
                                    </p:anim>
                                    <p:anim calcmode="lin" valueType="num">
                                      <p:cBhvr>
                                        <p:cTn id="105" dur="500" fill="hold"/>
                                        <p:tgtEl>
                                          <p:spTgt spid="111619">
                                            <p:txEl>
                                              <p:pRg st="16" end="16"/>
                                            </p:txEl>
                                          </p:spTgt>
                                        </p:tgtEl>
                                        <p:attrNameLst>
                                          <p:attrName>ppt_x</p:attrName>
                                        </p:attrNameLst>
                                      </p:cBhvr>
                                      <p:tavLst>
                                        <p:tav tm="0" fmla="#ppt_x+(cos(-2*pi*(1-$))*-#ppt_x-sin(-2*pi*(1-$))*(1-#ppt_y))*(1-$)">
                                          <p:val>
                                            <p:fltVal val="0"/>
                                          </p:val>
                                        </p:tav>
                                        <p:tav tm="100000">
                                          <p:val>
                                            <p:fltVal val="1"/>
                                          </p:val>
                                        </p:tav>
                                      </p:tavLst>
                                    </p:anim>
                                    <p:anim calcmode="lin" valueType="num">
                                      <p:cBhvr>
                                        <p:cTn id="106" dur="500" fill="hold"/>
                                        <p:tgtEl>
                                          <p:spTgt spid="111619">
                                            <p:txEl>
                                              <p:pRg st="16" end="16"/>
                                            </p:txEl>
                                          </p:spTgt>
                                        </p:tgtEl>
                                        <p:attrNameLst>
                                          <p:attrName>ppt_y</p:attrName>
                                        </p:attrNameLst>
                                      </p:cBhvr>
                                      <p:tavLst>
                                        <p:tav tm="0" fmla="#ppt_y+(sin(-2*pi*(1-$))*-#ppt_x+cos(-2*pi*(1-$))*(1-#ppt_y))*(1-$)">
                                          <p:val>
                                            <p:fltVal val="0"/>
                                          </p:val>
                                        </p:tav>
                                        <p:tav tm="100000">
                                          <p:val>
                                            <p:fltVal val="1"/>
                                          </p:val>
                                        </p:tav>
                                      </p:tavLst>
                                    </p:anim>
                                  </p:childTnLst>
                                </p:cTn>
                              </p:par>
                              <p:par>
                                <p:cTn id="107" presetID="15" presetClass="entr" presetSubtype="0" fill="hold" nodeType="withEffect">
                                  <p:stCondLst>
                                    <p:cond delay="0"/>
                                  </p:stCondLst>
                                  <p:childTnLst>
                                    <p:set>
                                      <p:cBhvr>
                                        <p:cTn id="108" dur="1" fill="hold">
                                          <p:stCondLst>
                                            <p:cond delay="0"/>
                                          </p:stCondLst>
                                        </p:cTn>
                                        <p:tgtEl>
                                          <p:spTgt spid="111621">
                                            <p:txEl>
                                              <p:pRg st="0" end="0"/>
                                            </p:txEl>
                                          </p:spTgt>
                                        </p:tgtEl>
                                        <p:attrNameLst>
                                          <p:attrName>style.visibility</p:attrName>
                                        </p:attrNameLst>
                                      </p:cBhvr>
                                      <p:to>
                                        <p:strVal val="visible"/>
                                      </p:to>
                                    </p:set>
                                    <p:anim calcmode="lin" valueType="num">
                                      <p:cBhvr>
                                        <p:cTn id="109" dur="500" fill="hold"/>
                                        <p:tgtEl>
                                          <p:spTgt spid="111621">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111621">
                                            <p:txEl>
                                              <p:pRg st="0" end="0"/>
                                            </p:txEl>
                                          </p:spTgt>
                                        </p:tgtEl>
                                        <p:attrNameLst>
                                          <p:attrName>ppt_h</p:attrName>
                                        </p:attrNameLst>
                                      </p:cBhvr>
                                      <p:tavLst>
                                        <p:tav tm="0">
                                          <p:val>
                                            <p:fltVal val="0"/>
                                          </p:val>
                                        </p:tav>
                                        <p:tav tm="100000">
                                          <p:val>
                                            <p:strVal val="#ppt_h"/>
                                          </p:val>
                                        </p:tav>
                                      </p:tavLst>
                                    </p:anim>
                                    <p:anim calcmode="lin" valueType="num">
                                      <p:cBhvr>
                                        <p:cTn id="111" dur="500" fill="hold"/>
                                        <p:tgtEl>
                                          <p:spTgt spid="11162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12" dur="500" fill="hold"/>
                                        <p:tgtEl>
                                          <p:spTgt spid="111621">
                                            <p:txEl>
                                              <p:pRg st="0" end="0"/>
                                            </p:txEl>
                                          </p:spTgt>
                                        </p:tgtEl>
                                        <p:attrNameLst>
                                          <p:attrName>ppt_y</p:attrName>
                                        </p:attrNameLst>
                                      </p:cBhvr>
                                      <p:tavLst>
                                        <p:tav tm="0" fmla="#ppt_y+(sin(-2*pi*(1-$))*-#ppt_x+cos(-2*pi*(1-$))*(1-#ppt_y))*(1-$)">
                                          <p:val>
                                            <p:fltVal val="0"/>
                                          </p:val>
                                        </p:tav>
                                        <p:tav tm="100000">
                                          <p:val>
                                            <p:fltVal val="1"/>
                                          </p:val>
                                        </p:tav>
                                      </p:tavLst>
                                    </p:anim>
                                  </p:childTnLst>
                                </p:cTn>
                              </p:par>
                              <p:par>
                                <p:cTn id="113" presetID="15" presetClass="entr" presetSubtype="0" fill="hold" nodeType="withEffect">
                                  <p:stCondLst>
                                    <p:cond delay="0"/>
                                  </p:stCondLst>
                                  <p:childTnLst>
                                    <p:set>
                                      <p:cBhvr>
                                        <p:cTn id="114" dur="1" fill="hold">
                                          <p:stCondLst>
                                            <p:cond delay="0"/>
                                          </p:stCondLst>
                                        </p:cTn>
                                        <p:tgtEl>
                                          <p:spTgt spid="111621">
                                            <p:txEl>
                                              <p:pRg st="1" end="1"/>
                                            </p:txEl>
                                          </p:spTgt>
                                        </p:tgtEl>
                                        <p:attrNameLst>
                                          <p:attrName>style.visibility</p:attrName>
                                        </p:attrNameLst>
                                      </p:cBhvr>
                                      <p:to>
                                        <p:strVal val="visible"/>
                                      </p:to>
                                    </p:set>
                                    <p:anim calcmode="lin" valueType="num">
                                      <p:cBhvr>
                                        <p:cTn id="115" dur="500" fill="hold"/>
                                        <p:tgtEl>
                                          <p:spTgt spid="111621">
                                            <p:txEl>
                                              <p:pRg st="1" end="1"/>
                                            </p:txEl>
                                          </p:spTgt>
                                        </p:tgtEl>
                                        <p:attrNameLst>
                                          <p:attrName>ppt_w</p:attrName>
                                        </p:attrNameLst>
                                      </p:cBhvr>
                                      <p:tavLst>
                                        <p:tav tm="0">
                                          <p:val>
                                            <p:fltVal val="0"/>
                                          </p:val>
                                        </p:tav>
                                        <p:tav tm="100000">
                                          <p:val>
                                            <p:strVal val="#ppt_w"/>
                                          </p:val>
                                        </p:tav>
                                      </p:tavLst>
                                    </p:anim>
                                    <p:anim calcmode="lin" valueType="num">
                                      <p:cBhvr>
                                        <p:cTn id="116" dur="500" fill="hold"/>
                                        <p:tgtEl>
                                          <p:spTgt spid="111621">
                                            <p:txEl>
                                              <p:pRg st="1" end="1"/>
                                            </p:txEl>
                                          </p:spTgt>
                                        </p:tgtEl>
                                        <p:attrNameLst>
                                          <p:attrName>ppt_h</p:attrName>
                                        </p:attrNameLst>
                                      </p:cBhvr>
                                      <p:tavLst>
                                        <p:tav tm="0">
                                          <p:val>
                                            <p:fltVal val="0"/>
                                          </p:val>
                                        </p:tav>
                                        <p:tav tm="100000">
                                          <p:val>
                                            <p:strVal val="#ppt_h"/>
                                          </p:val>
                                        </p:tav>
                                      </p:tavLst>
                                    </p:anim>
                                    <p:anim calcmode="lin" valueType="num">
                                      <p:cBhvr>
                                        <p:cTn id="117" dur="500" fill="hold"/>
                                        <p:tgtEl>
                                          <p:spTgt spid="11162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18" dur="500" fill="hold"/>
                                        <p:tgtEl>
                                          <p:spTgt spid="111621">
                                            <p:txEl>
                                              <p:pRg st="1" end="1"/>
                                            </p:txEl>
                                          </p:spTgt>
                                        </p:tgtEl>
                                        <p:attrNameLst>
                                          <p:attrName>ppt_y</p:attrName>
                                        </p:attrNameLst>
                                      </p:cBhvr>
                                      <p:tavLst>
                                        <p:tav tm="0" fmla="#ppt_y+(sin(-2*pi*(1-$))*-#ppt_x+cos(-2*pi*(1-$))*(1-#ppt_y))*(1-$)">
                                          <p:val>
                                            <p:fltVal val="0"/>
                                          </p:val>
                                        </p:tav>
                                        <p:tav tm="100000">
                                          <p:val>
                                            <p:fltVal val="1"/>
                                          </p:val>
                                        </p:tav>
                                      </p:tavLst>
                                    </p:anim>
                                  </p:childTnLst>
                                </p:cTn>
                              </p:par>
                              <p:par>
                                <p:cTn id="119" presetID="15" presetClass="entr" presetSubtype="0" fill="hold" nodeType="withEffect">
                                  <p:stCondLst>
                                    <p:cond delay="0"/>
                                  </p:stCondLst>
                                  <p:childTnLst>
                                    <p:set>
                                      <p:cBhvr>
                                        <p:cTn id="120" dur="1" fill="hold">
                                          <p:stCondLst>
                                            <p:cond delay="0"/>
                                          </p:stCondLst>
                                        </p:cTn>
                                        <p:tgtEl>
                                          <p:spTgt spid="111621">
                                            <p:txEl>
                                              <p:pRg st="2" end="2"/>
                                            </p:txEl>
                                          </p:spTgt>
                                        </p:tgtEl>
                                        <p:attrNameLst>
                                          <p:attrName>style.visibility</p:attrName>
                                        </p:attrNameLst>
                                      </p:cBhvr>
                                      <p:to>
                                        <p:strVal val="visible"/>
                                      </p:to>
                                    </p:set>
                                    <p:anim calcmode="lin" valueType="num">
                                      <p:cBhvr>
                                        <p:cTn id="121" dur="500" fill="hold"/>
                                        <p:tgtEl>
                                          <p:spTgt spid="111621">
                                            <p:txEl>
                                              <p:pRg st="2" end="2"/>
                                            </p:txEl>
                                          </p:spTgt>
                                        </p:tgtEl>
                                        <p:attrNameLst>
                                          <p:attrName>ppt_w</p:attrName>
                                        </p:attrNameLst>
                                      </p:cBhvr>
                                      <p:tavLst>
                                        <p:tav tm="0">
                                          <p:val>
                                            <p:fltVal val="0"/>
                                          </p:val>
                                        </p:tav>
                                        <p:tav tm="100000">
                                          <p:val>
                                            <p:strVal val="#ppt_w"/>
                                          </p:val>
                                        </p:tav>
                                      </p:tavLst>
                                    </p:anim>
                                    <p:anim calcmode="lin" valueType="num">
                                      <p:cBhvr>
                                        <p:cTn id="122" dur="500" fill="hold"/>
                                        <p:tgtEl>
                                          <p:spTgt spid="111621">
                                            <p:txEl>
                                              <p:pRg st="2" end="2"/>
                                            </p:txEl>
                                          </p:spTgt>
                                        </p:tgtEl>
                                        <p:attrNameLst>
                                          <p:attrName>ppt_h</p:attrName>
                                        </p:attrNameLst>
                                      </p:cBhvr>
                                      <p:tavLst>
                                        <p:tav tm="0">
                                          <p:val>
                                            <p:fltVal val="0"/>
                                          </p:val>
                                        </p:tav>
                                        <p:tav tm="100000">
                                          <p:val>
                                            <p:strVal val="#ppt_h"/>
                                          </p:val>
                                        </p:tav>
                                      </p:tavLst>
                                    </p:anim>
                                    <p:anim calcmode="lin" valueType="num">
                                      <p:cBhvr>
                                        <p:cTn id="123" dur="500" fill="hold"/>
                                        <p:tgtEl>
                                          <p:spTgt spid="11162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24" dur="500" fill="hold"/>
                                        <p:tgtEl>
                                          <p:spTgt spid="111621">
                                            <p:txEl>
                                              <p:pRg st="2" end="2"/>
                                            </p:txEl>
                                          </p:spTgt>
                                        </p:tgtEl>
                                        <p:attrNameLst>
                                          <p:attrName>ppt_y</p:attrName>
                                        </p:attrNameLst>
                                      </p:cBhvr>
                                      <p:tavLst>
                                        <p:tav tm="0" fmla="#ppt_y+(sin(-2*pi*(1-$))*-#ppt_x+cos(-2*pi*(1-$))*(1-#ppt_y))*(1-$)">
                                          <p:val>
                                            <p:fltVal val="0"/>
                                          </p:val>
                                        </p:tav>
                                        <p:tav tm="100000">
                                          <p:val>
                                            <p:fltVal val="1"/>
                                          </p:val>
                                        </p:tav>
                                      </p:tavLst>
                                    </p:anim>
                                  </p:childTnLst>
                                </p:cTn>
                              </p:par>
                              <p:par>
                                <p:cTn id="125" presetID="15" presetClass="entr" presetSubtype="0" fill="hold" nodeType="withEffect">
                                  <p:stCondLst>
                                    <p:cond delay="0"/>
                                  </p:stCondLst>
                                  <p:childTnLst>
                                    <p:set>
                                      <p:cBhvr>
                                        <p:cTn id="126" dur="1" fill="hold">
                                          <p:stCondLst>
                                            <p:cond delay="0"/>
                                          </p:stCondLst>
                                        </p:cTn>
                                        <p:tgtEl>
                                          <p:spTgt spid="111621">
                                            <p:txEl>
                                              <p:pRg st="3" end="3"/>
                                            </p:txEl>
                                          </p:spTgt>
                                        </p:tgtEl>
                                        <p:attrNameLst>
                                          <p:attrName>style.visibility</p:attrName>
                                        </p:attrNameLst>
                                      </p:cBhvr>
                                      <p:to>
                                        <p:strVal val="visible"/>
                                      </p:to>
                                    </p:set>
                                    <p:anim calcmode="lin" valueType="num">
                                      <p:cBhvr>
                                        <p:cTn id="127" dur="500" fill="hold"/>
                                        <p:tgtEl>
                                          <p:spTgt spid="111621">
                                            <p:txEl>
                                              <p:pRg st="3" end="3"/>
                                            </p:txEl>
                                          </p:spTgt>
                                        </p:tgtEl>
                                        <p:attrNameLst>
                                          <p:attrName>ppt_w</p:attrName>
                                        </p:attrNameLst>
                                      </p:cBhvr>
                                      <p:tavLst>
                                        <p:tav tm="0">
                                          <p:val>
                                            <p:fltVal val="0"/>
                                          </p:val>
                                        </p:tav>
                                        <p:tav tm="100000">
                                          <p:val>
                                            <p:strVal val="#ppt_w"/>
                                          </p:val>
                                        </p:tav>
                                      </p:tavLst>
                                    </p:anim>
                                    <p:anim calcmode="lin" valueType="num">
                                      <p:cBhvr>
                                        <p:cTn id="128" dur="500" fill="hold"/>
                                        <p:tgtEl>
                                          <p:spTgt spid="111621">
                                            <p:txEl>
                                              <p:pRg st="3" end="3"/>
                                            </p:txEl>
                                          </p:spTgt>
                                        </p:tgtEl>
                                        <p:attrNameLst>
                                          <p:attrName>ppt_h</p:attrName>
                                        </p:attrNameLst>
                                      </p:cBhvr>
                                      <p:tavLst>
                                        <p:tav tm="0">
                                          <p:val>
                                            <p:fltVal val="0"/>
                                          </p:val>
                                        </p:tav>
                                        <p:tav tm="100000">
                                          <p:val>
                                            <p:strVal val="#ppt_h"/>
                                          </p:val>
                                        </p:tav>
                                      </p:tavLst>
                                    </p:anim>
                                    <p:anim calcmode="lin" valueType="num">
                                      <p:cBhvr>
                                        <p:cTn id="129" dur="500" fill="hold"/>
                                        <p:tgtEl>
                                          <p:spTgt spid="11162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30" dur="500" fill="hold"/>
                                        <p:tgtEl>
                                          <p:spTgt spid="111621">
                                            <p:txEl>
                                              <p:pRg st="3" end="3"/>
                                            </p:txEl>
                                          </p:spTgt>
                                        </p:tgtEl>
                                        <p:attrNameLst>
                                          <p:attrName>ppt_y</p:attrName>
                                        </p:attrNameLst>
                                      </p:cBhvr>
                                      <p:tavLst>
                                        <p:tav tm="0" fmla="#ppt_y+(sin(-2*pi*(1-$))*-#ppt_x+cos(-2*pi*(1-$))*(1-#ppt_y))*(1-$)">
                                          <p:val>
                                            <p:fltVal val="0"/>
                                          </p:val>
                                        </p:tav>
                                        <p:tav tm="100000">
                                          <p:val>
                                            <p:fltVal val="1"/>
                                          </p:val>
                                        </p:tav>
                                      </p:tavLst>
                                    </p:anim>
                                  </p:childTnLst>
                                </p:cTn>
                              </p:par>
                              <p:par>
                                <p:cTn id="131" presetID="15" presetClass="entr" presetSubtype="0" fill="hold" nodeType="withEffect">
                                  <p:stCondLst>
                                    <p:cond delay="0"/>
                                  </p:stCondLst>
                                  <p:childTnLst>
                                    <p:set>
                                      <p:cBhvr>
                                        <p:cTn id="132" dur="1" fill="hold">
                                          <p:stCondLst>
                                            <p:cond delay="0"/>
                                          </p:stCondLst>
                                        </p:cTn>
                                        <p:tgtEl>
                                          <p:spTgt spid="111621">
                                            <p:txEl>
                                              <p:pRg st="4" end="4"/>
                                            </p:txEl>
                                          </p:spTgt>
                                        </p:tgtEl>
                                        <p:attrNameLst>
                                          <p:attrName>style.visibility</p:attrName>
                                        </p:attrNameLst>
                                      </p:cBhvr>
                                      <p:to>
                                        <p:strVal val="visible"/>
                                      </p:to>
                                    </p:set>
                                    <p:anim calcmode="lin" valueType="num">
                                      <p:cBhvr>
                                        <p:cTn id="133" dur="500" fill="hold"/>
                                        <p:tgtEl>
                                          <p:spTgt spid="111621">
                                            <p:txEl>
                                              <p:pRg st="4" end="4"/>
                                            </p:txEl>
                                          </p:spTgt>
                                        </p:tgtEl>
                                        <p:attrNameLst>
                                          <p:attrName>ppt_w</p:attrName>
                                        </p:attrNameLst>
                                      </p:cBhvr>
                                      <p:tavLst>
                                        <p:tav tm="0">
                                          <p:val>
                                            <p:fltVal val="0"/>
                                          </p:val>
                                        </p:tav>
                                        <p:tav tm="100000">
                                          <p:val>
                                            <p:strVal val="#ppt_w"/>
                                          </p:val>
                                        </p:tav>
                                      </p:tavLst>
                                    </p:anim>
                                    <p:anim calcmode="lin" valueType="num">
                                      <p:cBhvr>
                                        <p:cTn id="134" dur="500" fill="hold"/>
                                        <p:tgtEl>
                                          <p:spTgt spid="111621">
                                            <p:txEl>
                                              <p:pRg st="4" end="4"/>
                                            </p:txEl>
                                          </p:spTgt>
                                        </p:tgtEl>
                                        <p:attrNameLst>
                                          <p:attrName>ppt_h</p:attrName>
                                        </p:attrNameLst>
                                      </p:cBhvr>
                                      <p:tavLst>
                                        <p:tav tm="0">
                                          <p:val>
                                            <p:fltVal val="0"/>
                                          </p:val>
                                        </p:tav>
                                        <p:tav tm="100000">
                                          <p:val>
                                            <p:strVal val="#ppt_h"/>
                                          </p:val>
                                        </p:tav>
                                      </p:tavLst>
                                    </p:anim>
                                    <p:anim calcmode="lin" valueType="num">
                                      <p:cBhvr>
                                        <p:cTn id="135" dur="500" fill="hold"/>
                                        <p:tgtEl>
                                          <p:spTgt spid="111621">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36" dur="500" fill="hold"/>
                                        <p:tgtEl>
                                          <p:spTgt spid="111621">
                                            <p:txEl>
                                              <p:pRg st="4" end="4"/>
                                            </p:txEl>
                                          </p:spTgt>
                                        </p:tgtEl>
                                        <p:attrNameLst>
                                          <p:attrName>ppt_y</p:attrName>
                                        </p:attrNameLst>
                                      </p:cBhvr>
                                      <p:tavLst>
                                        <p:tav tm="0" fmla="#ppt_y+(sin(-2*pi*(1-$))*-#ppt_x+cos(-2*pi*(1-$))*(1-#ppt_y))*(1-$)">
                                          <p:val>
                                            <p:fltVal val="0"/>
                                          </p:val>
                                        </p:tav>
                                        <p:tav tm="100000">
                                          <p:val>
                                            <p:fltVal val="1"/>
                                          </p:val>
                                        </p:tav>
                                      </p:tavLst>
                                    </p:anim>
                                  </p:childTnLst>
                                </p:cTn>
                              </p:par>
                              <p:par>
                                <p:cTn id="137" presetID="15" presetClass="entr" presetSubtype="0" fill="hold" nodeType="withEffect">
                                  <p:stCondLst>
                                    <p:cond delay="0"/>
                                  </p:stCondLst>
                                  <p:childTnLst>
                                    <p:set>
                                      <p:cBhvr>
                                        <p:cTn id="138" dur="1" fill="hold">
                                          <p:stCondLst>
                                            <p:cond delay="0"/>
                                          </p:stCondLst>
                                        </p:cTn>
                                        <p:tgtEl>
                                          <p:spTgt spid="111621">
                                            <p:txEl>
                                              <p:pRg st="5" end="5"/>
                                            </p:txEl>
                                          </p:spTgt>
                                        </p:tgtEl>
                                        <p:attrNameLst>
                                          <p:attrName>style.visibility</p:attrName>
                                        </p:attrNameLst>
                                      </p:cBhvr>
                                      <p:to>
                                        <p:strVal val="visible"/>
                                      </p:to>
                                    </p:set>
                                    <p:anim calcmode="lin" valueType="num">
                                      <p:cBhvr>
                                        <p:cTn id="139" dur="500" fill="hold"/>
                                        <p:tgtEl>
                                          <p:spTgt spid="111621">
                                            <p:txEl>
                                              <p:pRg st="5" end="5"/>
                                            </p:txEl>
                                          </p:spTgt>
                                        </p:tgtEl>
                                        <p:attrNameLst>
                                          <p:attrName>ppt_w</p:attrName>
                                        </p:attrNameLst>
                                      </p:cBhvr>
                                      <p:tavLst>
                                        <p:tav tm="0">
                                          <p:val>
                                            <p:fltVal val="0"/>
                                          </p:val>
                                        </p:tav>
                                        <p:tav tm="100000">
                                          <p:val>
                                            <p:strVal val="#ppt_w"/>
                                          </p:val>
                                        </p:tav>
                                      </p:tavLst>
                                    </p:anim>
                                    <p:anim calcmode="lin" valueType="num">
                                      <p:cBhvr>
                                        <p:cTn id="140" dur="500" fill="hold"/>
                                        <p:tgtEl>
                                          <p:spTgt spid="111621">
                                            <p:txEl>
                                              <p:pRg st="5" end="5"/>
                                            </p:txEl>
                                          </p:spTgt>
                                        </p:tgtEl>
                                        <p:attrNameLst>
                                          <p:attrName>ppt_h</p:attrName>
                                        </p:attrNameLst>
                                      </p:cBhvr>
                                      <p:tavLst>
                                        <p:tav tm="0">
                                          <p:val>
                                            <p:fltVal val="0"/>
                                          </p:val>
                                        </p:tav>
                                        <p:tav tm="100000">
                                          <p:val>
                                            <p:strVal val="#ppt_h"/>
                                          </p:val>
                                        </p:tav>
                                      </p:tavLst>
                                    </p:anim>
                                    <p:anim calcmode="lin" valueType="num">
                                      <p:cBhvr>
                                        <p:cTn id="141" dur="500" fill="hold"/>
                                        <p:tgtEl>
                                          <p:spTgt spid="111621">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142" dur="500" fill="hold"/>
                                        <p:tgtEl>
                                          <p:spTgt spid="111621">
                                            <p:txEl>
                                              <p:pRg st="5" end="5"/>
                                            </p:txEl>
                                          </p:spTgt>
                                        </p:tgtEl>
                                        <p:attrNameLst>
                                          <p:attrName>ppt_y</p:attrName>
                                        </p:attrNameLst>
                                      </p:cBhvr>
                                      <p:tavLst>
                                        <p:tav tm="0" fmla="#ppt_y+(sin(-2*pi*(1-$))*-#ppt_x+cos(-2*pi*(1-$))*(1-#ppt_y))*(1-$)">
                                          <p:val>
                                            <p:fltVal val="0"/>
                                          </p:val>
                                        </p:tav>
                                        <p:tav tm="100000">
                                          <p:val>
                                            <p:fltVal val="1"/>
                                          </p:val>
                                        </p:tav>
                                      </p:tavLst>
                                    </p:anim>
                                  </p:childTnLst>
                                </p:cTn>
                              </p:par>
                              <p:par>
                                <p:cTn id="143" presetID="15" presetClass="entr" presetSubtype="0" fill="hold" nodeType="withEffect">
                                  <p:stCondLst>
                                    <p:cond delay="0"/>
                                  </p:stCondLst>
                                  <p:childTnLst>
                                    <p:set>
                                      <p:cBhvr>
                                        <p:cTn id="144" dur="1" fill="hold">
                                          <p:stCondLst>
                                            <p:cond delay="0"/>
                                          </p:stCondLst>
                                        </p:cTn>
                                        <p:tgtEl>
                                          <p:spTgt spid="111621">
                                            <p:txEl>
                                              <p:pRg st="6" end="6"/>
                                            </p:txEl>
                                          </p:spTgt>
                                        </p:tgtEl>
                                        <p:attrNameLst>
                                          <p:attrName>style.visibility</p:attrName>
                                        </p:attrNameLst>
                                      </p:cBhvr>
                                      <p:to>
                                        <p:strVal val="visible"/>
                                      </p:to>
                                    </p:set>
                                    <p:anim calcmode="lin" valueType="num">
                                      <p:cBhvr>
                                        <p:cTn id="145" dur="500" fill="hold"/>
                                        <p:tgtEl>
                                          <p:spTgt spid="111621">
                                            <p:txEl>
                                              <p:pRg st="6" end="6"/>
                                            </p:txEl>
                                          </p:spTgt>
                                        </p:tgtEl>
                                        <p:attrNameLst>
                                          <p:attrName>ppt_w</p:attrName>
                                        </p:attrNameLst>
                                      </p:cBhvr>
                                      <p:tavLst>
                                        <p:tav tm="0">
                                          <p:val>
                                            <p:fltVal val="0"/>
                                          </p:val>
                                        </p:tav>
                                        <p:tav tm="100000">
                                          <p:val>
                                            <p:strVal val="#ppt_w"/>
                                          </p:val>
                                        </p:tav>
                                      </p:tavLst>
                                    </p:anim>
                                    <p:anim calcmode="lin" valueType="num">
                                      <p:cBhvr>
                                        <p:cTn id="146" dur="500" fill="hold"/>
                                        <p:tgtEl>
                                          <p:spTgt spid="111621">
                                            <p:txEl>
                                              <p:pRg st="6" end="6"/>
                                            </p:txEl>
                                          </p:spTgt>
                                        </p:tgtEl>
                                        <p:attrNameLst>
                                          <p:attrName>ppt_h</p:attrName>
                                        </p:attrNameLst>
                                      </p:cBhvr>
                                      <p:tavLst>
                                        <p:tav tm="0">
                                          <p:val>
                                            <p:fltVal val="0"/>
                                          </p:val>
                                        </p:tav>
                                        <p:tav tm="100000">
                                          <p:val>
                                            <p:strVal val="#ppt_h"/>
                                          </p:val>
                                        </p:tav>
                                      </p:tavLst>
                                    </p:anim>
                                    <p:anim calcmode="lin" valueType="num">
                                      <p:cBhvr>
                                        <p:cTn id="147" dur="500" fill="hold"/>
                                        <p:tgtEl>
                                          <p:spTgt spid="111621">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148" dur="500" fill="hold"/>
                                        <p:tgtEl>
                                          <p:spTgt spid="111621">
                                            <p:txEl>
                                              <p:pRg st="6" end="6"/>
                                            </p:txEl>
                                          </p:spTgt>
                                        </p:tgtEl>
                                        <p:attrNameLst>
                                          <p:attrName>ppt_y</p:attrName>
                                        </p:attrNameLst>
                                      </p:cBhvr>
                                      <p:tavLst>
                                        <p:tav tm="0" fmla="#ppt_y+(sin(-2*pi*(1-$))*-#ppt_x+cos(-2*pi*(1-$))*(1-#ppt_y))*(1-$)">
                                          <p:val>
                                            <p:fltVal val="0"/>
                                          </p:val>
                                        </p:tav>
                                        <p:tav tm="100000">
                                          <p:val>
                                            <p:fltVal val="1"/>
                                          </p:val>
                                        </p:tav>
                                      </p:tavLst>
                                    </p:anim>
                                  </p:childTnLst>
                                </p:cTn>
                              </p:par>
                              <p:par>
                                <p:cTn id="149" presetID="15" presetClass="entr" presetSubtype="0" fill="hold" nodeType="withEffect">
                                  <p:stCondLst>
                                    <p:cond delay="0"/>
                                  </p:stCondLst>
                                  <p:childTnLst>
                                    <p:set>
                                      <p:cBhvr>
                                        <p:cTn id="150" dur="1" fill="hold">
                                          <p:stCondLst>
                                            <p:cond delay="0"/>
                                          </p:stCondLst>
                                        </p:cTn>
                                        <p:tgtEl>
                                          <p:spTgt spid="111621">
                                            <p:txEl>
                                              <p:pRg st="7" end="7"/>
                                            </p:txEl>
                                          </p:spTgt>
                                        </p:tgtEl>
                                        <p:attrNameLst>
                                          <p:attrName>style.visibility</p:attrName>
                                        </p:attrNameLst>
                                      </p:cBhvr>
                                      <p:to>
                                        <p:strVal val="visible"/>
                                      </p:to>
                                    </p:set>
                                    <p:anim calcmode="lin" valueType="num">
                                      <p:cBhvr>
                                        <p:cTn id="151" dur="500" fill="hold"/>
                                        <p:tgtEl>
                                          <p:spTgt spid="111621">
                                            <p:txEl>
                                              <p:pRg st="7" end="7"/>
                                            </p:txEl>
                                          </p:spTgt>
                                        </p:tgtEl>
                                        <p:attrNameLst>
                                          <p:attrName>ppt_w</p:attrName>
                                        </p:attrNameLst>
                                      </p:cBhvr>
                                      <p:tavLst>
                                        <p:tav tm="0">
                                          <p:val>
                                            <p:fltVal val="0"/>
                                          </p:val>
                                        </p:tav>
                                        <p:tav tm="100000">
                                          <p:val>
                                            <p:strVal val="#ppt_w"/>
                                          </p:val>
                                        </p:tav>
                                      </p:tavLst>
                                    </p:anim>
                                    <p:anim calcmode="lin" valueType="num">
                                      <p:cBhvr>
                                        <p:cTn id="152" dur="500" fill="hold"/>
                                        <p:tgtEl>
                                          <p:spTgt spid="111621">
                                            <p:txEl>
                                              <p:pRg st="7" end="7"/>
                                            </p:txEl>
                                          </p:spTgt>
                                        </p:tgtEl>
                                        <p:attrNameLst>
                                          <p:attrName>ppt_h</p:attrName>
                                        </p:attrNameLst>
                                      </p:cBhvr>
                                      <p:tavLst>
                                        <p:tav tm="0">
                                          <p:val>
                                            <p:fltVal val="0"/>
                                          </p:val>
                                        </p:tav>
                                        <p:tav tm="100000">
                                          <p:val>
                                            <p:strVal val="#ppt_h"/>
                                          </p:val>
                                        </p:tav>
                                      </p:tavLst>
                                    </p:anim>
                                    <p:anim calcmode="lin" valueType="num">
                                      <p:cBhvr>
                                        <p:cTn id="153" dur="500" fill="hold"/>
                                        <p:tgtEl>
                                          <p:spTgt spid="111621">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154" dur="500" fill="hold"/>
                                        <p:tgtEl>
                                          <p:spTgt spid="111621">
                                            <p:txEl>
                                              <p:pRg st="7" end="7"/>
                                            </p:txEl>
                                          </p:spTgt>
                                        </p:tgtEl>
                                        <p:attrNameLst>
                                          <p:attrName>ppt_y</p:attrName>
                                        </p:attrNameLst>
                                      </p:cBhvr>
                                      <p:tavLst>
                                        <p:tav tm="0" fmla="#ppt_y+(sin(-2*pi*(1-$))*-#ppt_x+cos(-2*pi*(1-$))*(1-#ppt_y))*(1-$)">
                                          <p:val>
                                            <p:fltVal val="0"/>
                                          </p:val>
                                        </p:tav>
                                        <p:tav tm="100000">
                                          <p:val>
                                            <p:fltVal val="1"/>
                                          </p:val>
                                        </p:tav>
                                      </p:tavLst>
                                    </p:anim>
                                  </p:childTnLst>
                                </p:cTn>
                              </p:par>
                              <p:par>
                                <p:cTn id="155" presetID="15" presetClass="entr" presetSubtype="0" fill="hold" nodeType="withEffect">
                                  <p:stCondLst>
                                    <p:cond delay="0"/>
                                  </p:stCondLst>
                                  <p:childTnLst>
                                    <p:set>
                                      <p:cBhvr>
                                        <p:cTn id="156" dur="1" fill="hold">
                                          <p:stCondLst>
                                            <p:cond delay="0"/>
                                          </p:stCondLst>
                                        </p:cTn>
                                        <p:tgtEl>
                                          <p:spTgt spid="111621">
                                            <p:txEl>
                                              <p:pRg st="8" end="8"/>
                                            </p:txEl>
                                          </p:spTgt>
                                        </p:tgtEl>
                                        <p:attrNameLst>
                                          <p:attrName>style.visibility</p:attrName>
                                        </p:attrNameLst>
                                      </p:cBhvr>
                                      <p:to>
                                        <p:strVal val="visible"/>
                                      </p:to>
                                    </p:set>
                                    <p:anim calcmode="lin" valueType="num">
                                      <p:cBhvr>
                                        <p:cTn id="157" dur="500" fill="hold"/>
                                        <p:tgtEl>
                                          <p:spTgt spid="111621">
                                            <p:txEl>
                                              <p:pRg st="8" end="8"/>
                                            </p:txEl>
                                          </p:spTgt>
                                        </p:tgtEl>
                                        <p:attrNameLst>
                                          <p:attrName>ppt_w</p:attrName>
                                        </p:attrNameLst>
                                      </p:cBhvr>
                                      <p:tavLst>
                                        <p:tav tm="0">
                                          <p:val>
                                            <p:fltVal val="0"/>
                                          </p:val>
                                        </p:tav>
                                        <p:tav tm="100000">
                                          <p:val>
                                            <p:strVal val="#ppt_w"/>
                                          </p:val>
                                        </p:tav>
                                      </p:tavLst>
                                    </p:anim>
                                    <p:anim calcmode="lin" valueType="num">
                                      <p:cBhvr>
                                        <p:cTn id="158" dur="500" fill="hold"/>
                                        <p:tgtEl>
                                          <p:spTgt spid="111621">
                                            <p:txEl>
                                              <p:pRg st="8" end="8"/>
                                            </p:txEl>
                                          </p:spTgt>
                                        </p:tgtEl>
                                        <p:attrNameLst>
                                          <p:attrName>ppt_h</p:attrName>
                                        </p:attrNameLst>
                                      </p:cBhvr>
                                      <p:tavLst>
                                        <p:tav tm="0">
                                          <p:val>
                                            <p:fltVal val="0"/>
                                          </p:val>
                                        </p:tav>
                                        <p:tav tm="100000">
                                          <p:val>
                                            <p:strVal val="#ppt_h"/>
                                          </p:val>
                                        </p:tav>
                                      </p:tavLst>
                                    </p:anim>
                                    <p:anim calcmode="lin" valueType="num">
                                      <p:cBhvr>
                                        <p:cTn id="159" dur="500" fill="hold"/>
                                        <p:tgtEl>
                                          <p:spTgt spid="111621">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160" dur="500" fill="hold"/>
                                        <p:tgtEl>
                                          <p:spTgt spid="111621">
                                            <p:txEl>
                                              <p:pRg st="8" end="8"/>
                                            </p:txEl>
                                          </p:spTgt>
                                        </p:tgtEl>
                                        <p:attrNameLst>
                                          <p:attrName>ppt_y</p:attrName>
                                        </p:attrNameLst>
                                      </p:cBhvr>
                                      <p:tavLst>
                                        <p:tav tm="0" fmla="#ppt_y+(sin(-2*pi*(1-$))*-#ppt_x+cos(-2*pi*(1-$))*(1-#ppt_y))*(1-$)">
                                          <p:val>
                                            <p:fltVal val="0"/>
                                          </p:val>
                                        </p:tav>
                                        <p:tav tm="100000">
                                          <p:val>
                                            <p:fltVal val="1"/>
                                          </p:val>
                                        </p:tav>
                                      </p:tavLst>
                                    </p:anim>
                                  </p:childTnLst>
                                </p:cTn>
                              </p:par>
                              <p:par>
                                <p:cTn id="161" presetID="15" presetClass="entr" presetSubtype="0" fill="hold" nodeType="withEffect">
                                  <p:stCondLst>
                                    <p:cond delay="0"/>
                                  </p:stCondLst>
                                  <p:childTnLst>
                                    <p:set>
                                      <p:cBhvr>
                                        <p:cTn id="162" dur="1" fill="hold">
                                          <p:stCondLst>
                                            <p:cond delay="0"/>
                                          </p:stCondLst>
                                        </p:cTn>
                                        <p:tgtEl>
                                          <p:spTgt spid="111621">
                                            <p:txEl>
                                              <p:pRg st="9" end="9"/>
                                            </p:txEl>
                                          </p:spTgt>
                                        </p:tgtEl>
                                        <p:attrNameLst>
                                          <p:attrName>style.visibility</p:attrName>
                                        </p:attrNameLst>
                                      </p:cBhvr>
                                      <p:to>
                                        <p:strVal val="visible"/>
                                      </p:to>
                                    </p:set>
                                    <p:anim calcmode="lin" valueType="num">
                                      <p:cBhvr>
                                        <p:cTn id="163" dur="500" fill="hold"/>
                                        <p:tgtEl>
                                          <p:spTgt spid="111621">
                                            <p:txEl>
                                              <p:pRg st="9" end="9"/>
                                            </p:txEl>
                                          </p:spTgt>
                                        </p:tgtEl>
                                        <p:attrNameLst>
                                          <p:attrName>ppt_w</p:attrName>
                                        </p:attrNameLst>
                                      </p:cBhvr>
                                      <p:tavLst>
                                        <p:tav tm="0">
                                          <p:val>
                                            <p:fltVal val="0"/>
                                          </p:val>
                                        </p:tav>
                                        <p:tav tm="100000">
                                          <p:val>
                                            <p:strVal val="#ppt_w"/>
                                          </p:val>
                                        </p:tav>
                                      </p:tavLst>
                                    </p:anim>
                                    <p:anim calcmode="lin" valueType="num">
                                      <p:cBhvr>
                                        <p:cTn id="164" dur="500" fill="hold"/>
                                        <p:tgtEl>
                                          <p:spTgt spid="111621">
                                            <p:txEl>
                                              <p:pRg st="9" end="9"/>
                                            </p:txEl>
                                          </p:spTgt>
                                        </p:tgtEl>
                                        <p:attrNameLst>
                                          <p:attrName>ppt_h</p:attrName>
                                        </p:attrNameLst>
                                      </p:cBhvr>
                                      <p:tavLst>
                                        <p:tav tm="0">
                                          <p:val>
                                            <p:fltVal val="0"/>
                                          </p:val>
                                        </p:tav>
                                        <p:tav tm="100000">
                                          <p:val>
                                            <p:strVal val="#ppt_h"/>
                                          </p:val>
                                        </p:tav>
                                      </p:tavLst>
                                    </p:anim>
                                    <p:anim calcmode="lin" valueType="num">
                                      <p:cBhvr>
                                        <p:cTn id="165" dur="500" fill="hold"/>
                                        <p:tgtEl>
                                          <p:spTgt spid="111621">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166" dur="500" fill="hold"/>
                                        <p:tgtEl>
                                          <p:spTgt spid="111621">
                                            <p:txEl>
                                              <p:pRg st="9" end="9"/>
                                            </p:txEl>
                                          </p:spTgt>
                                        </p:tgtEl>
                                        <p:attrNameLst>
                                          <p:attrName>ppt_y</p:attrName>
                                        </p:attrNameLst>
                                      </p:cBhvr>
                                      <p:tavLst>
                                        <p:tav tm="0" fmla="#ppt_y+(sin(-2*pi*(1-$))*-#ppt_x+cos(-2*pi*(1-$))*(1-#ppt_y))*(1-$)">
                                          <p:val>
                                            <p:fltVal val="0"/>
                                          </p:val>
                                        </p:tav>
                                        <p:tav tm="100000">
                                          <p:val>
                                            <p:fltVal val="1"/>
                                          </p:val>
                                        </p:tav>
                                      </p:tavLst>
                                    </p:anim>
                                  </p:childTnLst>
                                </p:cTn>
                              </p:par>
                              <p:par>
                                <p:cTn id="167" presetID="15" presetClass="entr" presetSubtype="0" fill="hold" nodeType="withEffect">
                                  <p:stCondLst>
                                    <p:cond delay="0"/>
                                  </p:stCondLst>
                                  <p:childTnLst>
                                    <p:set>
                                      <p:cBhvr>
                                        <p:cTn id="168" dur="1" fill="hold">
                                          <p:stCondLst>
                                            <p:cond delay="0"/>
                                          </p:stCondLst>
                                        </p:cTn>
                                        <p:tgtEl>
                                          <p:spTgt spid="111621">
                                            <p:txEl>
                                              <p:pRg st="10" end="10"/>
                                            </p:txEl>
                                          </p:spTgt>
                                        </p:tgtEl>
                                        <p:attrNameLst>
                                          <p:attrName>style.visibility</p:attrName>
                                        </p:attrNameLst>
                                      </p:cBhvr>
                                      <p:to>
                                        <p:strVal val="visible"/>
                                      </p:to>
                                    </p:set>
                                    <p:anim calcmode="lin" valueType="num">
                                      <p:cBhvr>
                                        <p:cTn id="169" dur="500" fill="hold"/>
                                        <p:tgtEl>
                                          <p:spTgt spid="111621">
                                            <p:txEl>
                                              <p:pRg st="10" end="10"/>
                                            </p:txEl>
                                          </p:spTgt>
                                        </p:tgtEl>
                                        <p:attrNameLst>
                                          <p:attrName>ppt_w</p:attrName>
                                        </p:attrNameLst>
                                      </p:cBhvr>
                                      <p:tavLst>
                                        <p:tav tm="0">
                                          <p:val>
                                            <p:fltVal val="0"/>
                                          </p:val>
                                        </p:tav>
                                        <p:tav tm="100000">
                                          <p:val>
                                            <p:strVal val="#ppt_w"/>
                                          </p:val>
                                        </p:tav>
                                      </p:tavLst>
                                    </p:anim>
                                    <p:anim calcmode="lin" valueType="num">
                                      <p:cBhvr>
                                        <p:cTn id="170" dur="500" fill="hold"/>
                                        <p:tgtEl>
                                          <p:spTgt spid="111621">
                                            <p:txEl>
                                              <p:pRg st="10" end="10"/>
                                            </p:txEl>
                                          </p:spTgt>
                                        </p:tgtEl>
                                        <p:attrNameLst>
                                          <p:attrName>ppt_h</p:attrName>
                                        </p:attrNameLst>
                                      </p:cBhvr>
                                      <p:tavLst>
                                        <p:tav tm="0">
                                          <p:val>
                                            <p:fltVal val="0"/>
                                          </p:val>
                                        </p:tav>
                                        <p:tav tm="100000">
                                          <p:val>
                                            <p:strVal val="#ppt_h"/>
                                          </p:val>
                                        </p:tav>
                                      </p:tavLst>
                                    </p:anim>
                                    <p:anim calcmode="lin" valueType="num">
                                      <p:cBhvr>
                                        <p:cTn id="171" dur="500" fill="hold"/>
                                        <p:tgtEl>
                                          <p:spTgt spid="111621">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172" dur="500" fill="hold"/>
                                        <p:tgtEl>
                                          <p:spTgt spid="111621">
                                            <p:txEl>
                                              <p:pRg st="10" end="10"/>
                                            </p:txEl>
                                          </p:spTgt>
                                        </p:tgtEl>
                                        <p:attrNameLst>
                                          <p:attrName>ppt_y</p:attrName>
                                        </p:attrNameLst>
                                      </p:cBhvr>
                                      <p:tavLst>
                                        <p:tav tm="0" fmla="#ppt_y+(sin(-2*pi*(1-$))*-#ppt_x+cos(-2*pi*(1-$))*(1-#ppt_y))*(1-$)">
                                          <p:val>
                                            <p:fltVal val="0"/>
                                          </p:val>
                                        </p:tav>
                                        <p:tav tm="100000">
                                          <p:val>
                                            <p:fltVal val="1"/>
                                          </p:val>
                                        </p:tav>
                                      </p:tavLst>
                                    </p:anim>
                                  </p:childTnLst>
                                </p:cTn>
                              </p:par>
                              <p:par>
                                <p:cTn id="173" presetID="15" presetClass="entr" presetSubtype="0" fill="hold" nodeType="withEffect">
                                  <p:stCondLst>
                                    <p:cond delay="0"/>
                                  </p:stCondLst>
                                  <p:childTnLst>
                                    <p:set>
                                      <p:cBhvr>
                                        <p:cTn id="174" dur="1" fill="hold">
                                          <p:stCondLst>
                                            <p:cond delay="0"/>
                                          </p:stCondLst>
                                        </p:cTn>
                                        <p:tgtEl>
                                          <p:spTgt spid="111621">
                                            <p:txEl>
                                              <p:pRg st="11" end="11"/>
                                            </p:txEl>
                                          </p:spTgt>
                                        </p:tgtEl>
                                        <p:attrNameLst>
                                          <p:attrName>style.visibility</p:attrName>
                                        </p:attrNameLst>
                                      </p:cBhvr>
                                      <p:to>
                                        <p:strVal val="visible"/>
                                      </p:to>
                                    </p:set>
                                    <p:anim calcmode="lin" valueType="num">
                                      <p:cBhvr>
                                        <p:cTn id="175" dur="500" fill="hold"/>
                                        <p:tgtEl>
                                          <p:spTgt spid="111621">
                                            <p:txEl>
                                              <p:pRg st="11" end="11"/>
                                            </p:txEl>
                                          </p:spTgt>
                                        </p:tgtEl>
                                        <p:attrNameLst>
                                          <p:attrName>ppt_w</p:attrName>
                                        </p:attrNameLst>
                                      </p:cBhvr>
                                      <p:tavLst>
                                        <p:tav tm="0">
                                          <p:val>
                                            <p:fltVal val="0"/>
                                          </p:val>
                                        </p:tav>
                                        <p:tav tm="100000">
                                          <p:val>
                                            <p:strVal val="#ppt_w"/>
                                          </p:val>
                                        </p:tav>
                                      </p:tavLst>
                                    </p:anim>
                                    <p:anim calcmode="lin" valueType="num">
                                      <p:cBhvr>
                                        <p:cTn id="176" dur="500" fill="hold"/>
                                        <p:tgtEl>
                                          <p:spTgt spid="111621">
                                            <p:txEl>
                                              <p:pRg st="11" end="11"/>
                                            </p:txEl>
                                          </p:spTgt>
                                        </p:tgtEl>
                                        <p:attrNameLst>
                                          <p:attrName>ppt_h</p:attrName>
                                        </p:attrNameLst>
                                      </p:cBhvr>
                                      <p:tavLst>
                                        <p:tav tm="0">
                                          <p:val>
                                            <p:fltVal val="0"/>
                                          </p:val>
                                        </p:tav>
                                        <p:tav tm="100000">
                                          <p:val>
                                            <p:strVal val="#ppt_h"/>
                                          </p:val>
                                        </p:tav>
                                      </p:tavLst>
                                    </p:anim>
                                    <p:anim calcmode="lin" valueType="num">
                                      <p:cBhvr>
                                        <p:cTn id="177" dur="500" fill="hold"/>
                                        <p:tgtEl>
                                          <p:spTgt spid="111621">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178" dur="500" fill="hold"/>
                                        <p:tgtEl>
                                          <p:spTgt spid="111621">
                                            <p:txEl>
                                              <p:pRg st="11" end="11"/>
                                            </p:txEl>
                                          </p:spTgt>
                                        </p:tgtEl>
                                        <p:attrNameLst>
                                          <p:attrName>ppt_y</p:attrName>
                                        </p:attrNameLst>
                                      </p:cBhvr>
                                      <p:tavLst>
                                        <p:tav tm="0" fmla="#ppt_y+(sin(-2*pi*(1-$))*-#ppt_x+cos(-2*pi*(1-$))*(1-#ppt_y))*(1-$)">
                                          <p:val>
                                            <p:fltVal val="0"/>
                                          </p:val>
                                        </p:tav>
                                        <p:tav tm="100000">
                                          <p:val>
                                            <p:fltVal val="1"/>
                                          </p:val>
                                        </p:tav>
                                      </p:tavLst>
                                    </p:anim>
                                  </p:childTnLst>
                                </p:cTn>
                              </p:par>
                              <p:par>
                                <p:cTn id="179" presetID="15" presetClass="entr" presetSubtype="0" fill="hold" nodeType="withEffect">
                                  <p:stCondLst>
                                    <p:cond delay="0"/>
                                  </p:stCondLst>
                                  <p:childTnLst>
                                    <p:set>
                                      <p:cBhvr>
                                        <p:cTn id="180" dur="1" fill="hold">
                                          <p:stCondLst>
                                            <p:cond delay="0"/>
                                          </p:stCondLst>
                                        </p:cTn>
                                        <p:tgtEl>
                                          <p:spTgt spid="111621">
                                            <p:txEl>
                                              <p:pRg st="12" end="12"/>
                                            </p:txEl>
                                          </p:spTgt>
                                        </p:tgtEl>
                                        <p:attrNameLst>
                                          <p:attrName>style.visibility</p:attrName>
                                        </p:attrNameLst>
                                      </p:cBhvr>
                                      <p:to>
                                        <p:strVal val="visible"/>
                                      </p:to>
                                    </p:set>
                                    <p:anim calcmode="lin" valueType="num">
                                      <p:cBhvr>
                                        <p:cTn id="181" dur="500" fill="hold"/>
                                        <p:tgtEl>
                                          <p:spTgt spid="111621">
                                            <p:txEl>
                                              <p:pRg st="12" end="12"/>
                                            </p:txEl>
                                          </p:spTgt>
                                        </p:tgtEl>
                                        <p:attrNameLst>
                                          <p:attrName>ppt_w</p:attrName>
                                        </p:attrNameLst>
                                      </p:cBhvr>
                                      <p:tavLst>
                                        <p:tav tm="0">
                                          <p:val>
                                            <p:fltVal val="0"/>
                                          </p:val>
                                        </p:tav>
                                        <p:tav tm="100000">
                                          <p:val>
                                            <p:strVal val="#ppt_w"/>
                                          </p:val>
                                        </p:tav>
                                      </p:tavLst>
                                    </p:anim>
                                    <p:anim calcmode="lin" valueType="num">
                                      <p:cBhvr>
                                        <p:cTn id="182" dur="500" fill="hold"/>
                                        <p:tgtEl>
                                          <p:spTgt spid="111621">
                                            <p:txEl>
                                              <p:pRg st="12" end="12"/>
                                            </p:txEl>
                                          </p:spTgt>
                                        </p:tgtEl>
                                        <p:attrNameLst>
                                          <p:attrName>ppt_h</p:attrName>
                                        </p:attrNameLst>
                                      </p:cBhvr>
                                      <p:tavLst>
                                        <p:tav tm="0">
                                          <p:val>
                                            <p:fltVal val="0"/>
                                          </p:val>
                                        </p:tav>
                                        <p:tav tm="100000">
                                          <p:val>
                                            <p:strVal val="#ppt_h"/>
                                          </p:val>
                                        </p:tav>
                                      </p:tavLst>
                                    </p:anim>
                                    <p:anim calcmode="lin" valueType="num">
                                      <p:cBhvr>
                                        <p:cTn id="183" dur="500" fill="hold"/>
                                        <p:tgtEl>
                                          <p:spTgt spid="111621">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184" dur="500" fill="hold"/>
                                        <p:tgtEl>
                                          <p:spTgt spid="111621">
                                            <p:txEl>
                                              <p:pRg st="12" end="12"/>
                                            </p:txEl>
                                          </p:spTgt>
                                        </p:tgtEl>
                                        <p:attrNameLst>
                                          <p:attrName>ppt_y</p:attrName>
                                        </p:attrNameLst>
                                      </p:cBhvr>
                                      <p:tavLst>
                                        <p:tav tm="0" fmla="#ppt_y+(sin(-2*pi*(1-$))*-#ppt_x+cos(-2*pi*(1-$))*(1-#ppt_y))*(1-$)">
                                          <p:val>
                                            <p:fltVal val="0"/>
                                          </p:val>
                                        </p:tav>
                                        <p:tav tm="100000">
                                          <p:val>
                                            <p:fltVal val="1"/>
                                          </p:val>
                                        </p:tav>
                                      </p:tavLst>
                                    </p:anim>
                                  </p:childTnLst>
                                </p:cTn>
                              </p:par>
                              <p:par>
                                <p:cTn id="185" presetID="15" presetClass="entr" presetSubtype="0" fill="hold" nodeType="withEffect">
                                  <p:stCondLst>
                                    <p:cond delay="0"/>
                                  </p:stCondLst>
                                  <p:childTnLst>
                                    <p:set>
                                      <p:cBhvr>
                                        <p:cTn id="186" dur="1" fill="hold">
                                          <p:stCondLst>
                                            <p:cond delay="0"/>
                                          </p:stCondLst>
                                        </p:cTn>
                                        <p:tgtEl>
                                          <p:spTgt spid="111621">
                                            <p:txEl>
                                              <p:pRg st="13" end="13"/>
                                            </p:txEl>
                                          </p:spTgt>
                                        </p:tgtEl>
                                        <p:attrNameLst>
                                          <p:attrName>style.visibility</p:attrName>
                                        </p:attrNameLst>
                                      </p:cBhvr>
                                      <p:to>
                                        <p:strVal val="visible"/>
                                      </p:to>
                                    </p:set>
                                    <p:anim calcmode="lin" valueType="num">
                                      <p:cBhvr>
                                        <p:cTn id="187" dur="500" fill="hold"/>
                                        <p:tgtEl>
                                          <p:spTgt spid="111621">
                                            <p:txEl>
                                              <p:pRg st="13" end="13"/>
                                            </p:txEl>
                                          </p:spTgt>
                                        </p:tgtEl>
                                        <p:attrNameLst>
                                          <p:attrName>ppt_w</p:attrName>
                                        </p:attrNameLst>
                                      </p:cBhvr>
                                      <p:tavLst>
                                        <p:tav tm="0">
                                          <p:val>
                                            <p:fltVal val="0"/>
                                          </p:val>
                                        </p:tav>
                                        <p:tav tm="100000">
                                          <p:val>
                                            <p:strVal val="#ppt_w"/>
                                          </p:val>
                                        </p:tav>
                                      </p:tavLst>
                                    </p:anim>
                                    <p:anim calcmode="lin" valueType="num">
                                      <p:cBhvr>
                                        <p:cTn id="188" dur="500" fill="hold"/>
                                        <p:tgtEl>
                                          <p:spTgt spid="111621">
                                            <p:txEl>
                                              <p:pRg st="13" end="13"/>
                                            </p:txEl>
                                          </p:spTgt>
                                        </p:tgtEl>
                                        <p:attrNameLst>
                                          <p:attrName>ppt_h</p:attrName>
                                        </p:attrNameLst>
                                      </p:cBhvr>
                                      <p:tavLst>
                                        <p:tav tm="0">
                                          <p:val>
                                            <p:fltVal val="0"/>
                                          </p:val>
                                        </p:tav>
                                        <p:tav tm="100000">
                                          <p:val>
                                            <p:strVal val="#ppt_h"/>
                                          </p:val>
                                        </p:tav>
                                      </p:tavLst>
                                    </p:anim>
                                    <p:anim calcmode="lin" valueType="num">
                                      <p:cBhvr>
                                        <p:cTn id="189" dur="500" fill="hold"/>
                                        <p:tgtEl>
                                          <p:spTgt spid="111621">
                                            <p:txEl>
                                              <p:pRg st="13" end="13"/>
                                            </p:txEl>
                                          </p:spTgt>
                                        </p:tgtEl>
                                        <p:attrNameLst>
                                          <p:attrName>ppt_x</p:attrName>
                                        </p:attrNameLst>
                                      </p:cBhvr>
                                      <p:tavLst>
                                        <p:tav tm="0" fmla="#ppt_x+(cos(-2*pi*(1-$))*-#ppt_x-sin(-2*pi*(1-$))*(1-#ppt_y))*(1-$)">
                                          <p:val>
                                            <p:fltVal val="0"/>
                                          </p:val>
                                        </p:tav>
                                        <p:tav tm="100000">
                                          <p:val>
                                            <p:fltVal val="1"/>
                                          </p:val>
                                        </p:tav>
                                      </p:tavLst>
                                    </p:anim>
                                    <p:anim calcmode="lin" valueType="num">
                                      <p:cBhvr>
                                        <p:cTn id="190" dur="500" fill="hold"/>
                                        <p:tgtEl>
                                          <p:spTgt spid="111621">
                                            <p:txEl>
                                              <p:pRg st="13" end="13"/>
                                            </p:txEl>
                                          </p:spTgt>
                                        </p:tgtEl>
                                        <p:attrNameLst>
                                          <p:attrName>ppt_y</p:attrName>
                                        </p:attrNameLst>
                                      </p:cBhvr>
                                      <p:tavLst>
                                        <p:tav tm="0" fmla="#ppt_y+(sin(-2*pi*(1-$))*-#ppt_x+cos(-2*pi*(1-$))*(1-#ppt_y))*(1-$)">
                                          <p:val>
                                            <p:fltVal val="0"/>
                                          </p:val>
                                        </p:tav>
                                        <p:tav tm="100000">
                                          <p:val>
                                            <p:fltVal val="1"/>
                                          </p:val>
                                        </p:tav>
                                      </p:tavLst>
                                    </p:anim>
                                  </p:childTnLst>
                                </p:cTn>
                              </p:par>
                              <p:par>
                                <p:cTn id="191" presetID="15" presetClass="entr" presetSubtype="0" fill="hold" nodeType="withEffect">
                                  <p:stCondLst>
                                    <p:cond delay="0"/>
                                  </p:stCondLst>
                                  <p:childTnLst>
                                    <p:set>
                                      <p:cBhvr>
                                        <p:cTn id="192" dur="1" fill="hold">
                                          <p:stCondLst>
                                            <p:cond delay="0"/>
                                          </p:stCondLst>
                                        </p:cTn>
                                        <p:tgtEl>
                                          <p:spTgt spid="111621">
                                            <p:txEl>
                                              <p:pRg st="14" end="14"/>
                                            </p:txEl>
                                          </p:spTgt>
                                        </p:tgtEl>
                                        <p:attrNameLst>
                                          <p:attrName>style.visibility</p:attrName>
                                        </p:attrNameLst>
                                      </p:cBhvr>
                                      <p:to>
                                        <p:strVal val="visible"/>
                                      </p:to>
                                    </p:set>
                                    <p:anim calcmode="lin" valueType="num">
                                      <p:cBhvr>
                                        <p:cTn id="193" dur="500" fill="hold"/>
                                        <p:tgtEl>
                                          <p:spTgt spid="111621">
                                            <p:txEl>
                                              <p:pRg st="14" end="14"/>
                                            </p:txEl>
                                          </p:spTgt>
                                        </p:tgtEl>
                                        <p:attrNameLst>
                                          <p:attrName>ppt_w</p:attrName>
                                        </p:attrNameLst>
                                      </p:cBhvr>
                                      <p:tavLst>
                                        <p:tav tm="0">
                                          <p:val>
                                            <p:fltVal val="0"/>
                                          </p:val>
                                        </p:tav>
                                        <p:tav tm="100000">
                                          <p:val>
                                            <p:strVal val="#ppt_w"/>
                                          </p:val>
                                        </p:tav>
                                      </p:tavLst>
                                    </p:anim>
                                    <p:anim calcmode="lin" valueType="num">
                                      <p:cBhvr>
                                        <p:cTn id="194" dur="500" fill="hold"/>
                                        <p:tgtEl>
                                          <p:spTgt spid="111621">
                                            <p:txEl>
                                              <p:pRg st="14" end="14"/>
                                            </p:txEl>
                                          </p:spTgt>
                                        </p:tgtEl>
                                        <p:attrNameLst>
                                          <p:attrName>ppt_h</p:attrName>
                                        </p:attrNameLst>
                                      </p:cBhvr>
                                      <p:tavLst>
                                        <p:tav tm="0">
                                          <p:val>
                                            <p:fltVal val="0"/>
                                          </p:val>
                                        </p:tav>
                                        <p:tav tm="100000">
                                          <p:val>
                                            <p:strVal val="#ppt_h"/>
                                          </p:val>
                                        </p:tav>
                                      </p:tavLst>
                                    </p:anim>
                                    <p:anim calcmode="lin" valueType="num">
                                      <p:cBhvr>
                                        <p:cTn id="195" dur="500" fill="hold"/>
                                        <p:tgtEl>
                                          <p:spTgt spid="111621">
                                            <p:txEl>
                                              <p:pRg st="14" end="14"/>
                                            </p:txEl>
                                          </p:spTgt>
                                        </p:tgtEl>
                                        <p:attrNameLst>
                                          <p:attrName>ppt_x</p:attrName>
                                        </p:attrNameLst>
                                      </p:cBhvr>
                                      <p:tavLst>
                                        <p:tav tm="0" fmla="#ppt_x+(cos(-2*pi*(1-$))*-#ppt_x-sin(-2*pi*(1-$))*(1-#ppt_y))*(1-$)">
                                          <p:val>
                                            <p:fltVal val="0"/>
                                          </p:val>
                                        </p:tav>
                                        <p:tav tm="100000">
                                          <p:val>
                                            <p:fltVal val="1"/>
                                          </p:val>
                                        </p:tav>
                                      </p:tavLst>
                                    </p:anim>
                                    <p:anim calcmode="lin" valueType="num">
                                      <p:cBhvr>
                                        <p:cTn id="196" dur="500" fill="hold"/>
                                        <p:tgtEl>
                                          <p:spTgt spid="111621">
                                            <p:txEl>
                                              <p:pRg st="14" end="14"/>
                                            </p:txEl>
                                          </p:spTgt>
                                        </p:tgtEl>
                                        <p:attrNameLst>
                                          <p:attrName>ppt_y</p:attrName>
                                        </p:attrNameLst>
                                      </p:cBhvr>
                                      <p:tavLst>
                                        <p:tav tm="0" fmla="#ppt_y+(sin(-2*pi*(1-$))*-#ppt_x+cos(-2*pi*(1-$))*(1-#ppt_y))*(1-$)">
                                          <p:val>
                                            <p:fltVal val="0"/>
                                          </p:val>
                                        </p:tav>
                                        <p:tav tm="100000">
                                          <p:val>
                                            <p:fltVal val="1"/>
                                          </p:val>
                                        </p:tav>
                                      </p:tavLst>
                                    </p:anim>
                                  </p:childTnLst>
                                </p:cTn>
                              </p:par>
                              <p:par>
                                <p:cTn id="197" presetID="15" presetClass="entr" presetSubtype="0" fill="hold" nodeType="withEffect">
                                  <p:stCondLst>
                                    <p:cond delay="0"/>
                                  </p:stCondLst>
                                  <p:childTnLst>
                                    <p:set>
                                      <p:cBhvr>
                                        <p:cTn id="198" dur="1" fill="hold">
                                          <p:stCondLst>
                                            <p:cond delay="0"/>
                                          </p:stCondLst>
                                        </p:cTn>
                                        <p:tgtEl>
                                          <p:spTgt spid="111621">
                                            <p:txEl>
                                              <p:pRg st="15" end="15"/>
                                            </p:txEl>
                                          </p:spTgt>
                                        </p:tgtEl>
                                        <p:attrNameLst>
                                          <p:attrName>style.visibility</p:attrName>
                                        </p:attrNameLst>
                                      </p:cBhvr>
                                      <p:to>
                                        <p:strVal val="visible"/>
                                      </p:to>
                                    </p:set>
                                    <p:anim calcmode="lin" valueType="num">
                                      <p:cBhvr>
                                        <p:cTn id="199" dur="500" fill="hold"/>
                                        <p:tgtEl>
                                          <p:spTgt spid="111621">
                                            <p:txEl>
                                              <p:pRg st="15" end="15"/>
                                            </p:txEl>
                                          </p:spTgt>
                                        </p:tgtEl>
                                        <p:attrNameLst>
                                          <p:attrName>ppt_w</p:attrName>
                                        </p:attrNameLst>
                                      </p:cBhvr>
                                      <p:tavLst>
                                        <p:tav tm="0">
                                          <p:val>
                                            <p:fltVal val="0"/>
                                          </p:val>
                                        </p:tav>
                                        <p:tav tm="100000">
                                          <p:val>
                                            <p:strVal val="#ppt_w"/>
                                          </p:val>
                                        </p:tav>
                                      </p:tavLst>
                                    </p:anim>
                                    <p:anim calcmode="lin" valueType="num">
                                      <p:cBhvr>
                                        <p:cTn id="200" dur="500" fill="hold"/>
                                        <p:tgtEl>
                                          <p:spTgt spid="111621">
                                            <p:txEl>
                                              <p:pRg st="15" end="15"/>
                                            </p:txEl>
                                          </p:spTgt>
                                        </p:tgtEl>
                                        <p:attrNameLst>
                                          <p:attrName>ppt_h</p:attrName>
                                        </p:attrNameLst>
                                      </p:cBhvr>
                                      <p:tavLst>
                                        <p:tav tm="0">
                                          <p:val>
                                            <p:fltVal val="0"/>
                                          </p:val>
                                        </p:tav>
                                        <p:tav tm="100000">
                                          <p:val>
                                            <p:strVal val="#ppt_h"/>
                                          </p:val>
                                        </p:tav>
                                      </p:tavLst>
                                    </p:anim>
                                    <p:anim calcmode="lin" valueType="num">
                                      <p:cBhvr>
                                        <p:cTn id="201" dur="500" fill="hold"/>
                                        <p:tgtEl>
                                          <p:spTgt spid="111621">
                                            <p:txEl>
                                              <p:pRg st="15" end="15"/>
                                            </p:txEl>
                                          </p:spTgt>
                                        </p:tgtEl>
                                        <p:attrNameLst>
                                          <p:attrName>ppt_x</p:attrName>
                                        </p:attrNameLst>
                                      </p:cBhvr>
                                      <p:tavLst>
                                        <p:tav tm="0" fmla="#ppt_x+(cos(-2*pi*(1-$))*-#ppt_x-sin(-2*pi*(1-$))*(1-#ppt_y))*(1-$)">
                                          <p:val>
                                            <p:fltVal val="0"/>
                                          </p:val>
                                        </p:tav>
                                        <p:tav tm="100000">
                                          <p:val>
                                            <p:fltVal val="1"/>
                                          </p:val>
                                        </p:tav>
                                      </p:tavLst>
                                    </p:anim>
                                    <p:anim calcmode="lin" valueType="num">
                                      <p:cBhvr>
                                        <p:cTn id="202" dur="500" fill="hold"/>
                                        <p:tgtEl>
                                          <p:spTgt spid="111621">
                                            <p:txEl>
                                              <p:pRg st="15" end="15"/>
                                            </p:txEl>
                                          </p:spTgt>
                                        </p:tgtEl>
                                        <p:attrNameLst>
                                          <p:attrName>ppt_y</p:attrName>
                                        </p:attrNameLst>
                                      </p:cBhvr>
                                      <p:tavLst>
                                        <p:tav tm="0" fmla="#ppt_y+(sin(-2*pi*(1-$))*-#ppt_x+cos(-2*pi*(1-$))*(1-#ppt_y))*(1-$)">
                                          <p:val>
                                            <p:fltVal val="0"/>
                                          </p:val>
                                        </p:tav>
                                        <p:tav tm="100000">
                                          <p:val>
                                            <p:fltVal val="1"/>
                                          </p:val>
                                        </p:tav>
                                      </p:tavLst>
                                    </p:anim>
                                  </p:childTnLst>
                                </p:cTn>
                              </p:par>
                              <p:par>
                                <p:cTn id="203" presetID="15" presetClass="entr" presetSubtype="0" fill="hold" nodeType="withEffect">
                                  <p:stCondLst>
                                    <p:cond delay="0"/>
                                  </p:stCondLst>
                                  <p:childTnLst>
                                    <p:set>
                                      <p:cBhvr>
                                        <p:cTn id="204" dur="1" fill="hold">
                                          <p:stCondLst>
                                            <p:cond delay="0"/>
                                          </p:stCondLst>
                                        </p:cTn>
                                        <p:tgtEl>
                                          <p:spTgt spid="111621">
                                            <p:txEl>
                                              <p:pRg st="16" end="16"/>
                                            </p:txEl>
                                          </p:spTgt>
                                        </p:tgtEl>
                                        <p:attrNameLst>
                                          <p:attrName>style.visibility</p:attrName>
                                        </p:attrNameLst>
                                      </p:cBhvr>
                                      <p:to>
                                        <p:strVal val="visible"/>
                                      </p:to>
                                    </p:set>
                                    <p:anim calcmode="lin" valueType="num">
                                      <p:cBhvr>
                                        <p:cTn id="205" dur="500" fill="hold"/>
                                        <p:tgtEl>
                                          <p:spTgt spid="111621">
                                            <p:txEl>
                                              <p:pRg st="16" end="16"/>
                                            </p:txEl>
                                          </p:spTgt>
                                        </p:tgtEl>
                                        <p:attrNameLst>
                                          <p:attrName>ppt_w</p:attrName>
                                        </p:attrNameLst>
                                      </p:cBhvr>
                                      <p:tavLst>
                                        <p:tav tm="0">
                                          <p:val>
                                            <p:fltVal val="0"/>
                                          </p:val>
                                        </p:tav>
                                        <p:tav tm="100000">
                                          <p:val>
                                            <p:strVal val="#ppt_w"/>
                                          </p:val>
                                        </p:tav>
                                      </p:tavLst>
                                    </p:anim>
                                    <p:anim calcmode="lin" valueType="num">
                                      <p:cBhvr>
                                        <p:cTn id="206" dur="500" fill="hold"/>
                                        <p:tgtEl>
                                          <p:spTgt spid="111621">
                                            <p:txEl>
                                              <p:pRg st="16" end="16"/>
                                            </p:txEl>
                                          </p:spTgt>
                                        </p:tgtEl>
                                        <p:attrNameLst>
                                          <p:attrName>ppt_h</p:attrName>
                                        </p:attrNameLst>
                                      </p:cBhvr>
                                      <p:tavLst>
                                        <p:tav tm="0">
                                          <p:val>
                                            <p:fltVal val="0"/>
                                          </p:val>
                                        </p:tav>
                                        <p:tav tm="100000">
                                          <p:val>
                                            <p:strVal val="#ppt_h"/>
                                          </p:val>
                                        </p:tav>
                                      </p:tavLst>
                                    </p:anim>
                                    <p:anim calcmode="lin" valueType="num">
                                      <p:cBhvr>
                                        <p:cTn id="207" dur="500" fill="hold"/>
                                        <p:tgtEl>
                                          <p:spTgt spid="111621">
                                            <p:txEl>
                                              <p:pRg st="16" end="16"/>
                                            </p:txEl>
                                          </p:spTgt>
                                        </p:tgtEl>
                                        <p:attrNameLst>
                                          <p:attrName>ppt_x</p:attrName>
                                        </p:attrNameLst>
                                      </p:cBhvr>
                                      <p:tavLst>
                                        <p:tav tm="0" fmla="#ppt_x+(cos(-2*pi*(1-$))*-#ppt_x-sin(-2*pi*(1-$))*(1-#ppt_y))*(1-$)">
                                          <p:val>
                                            <p:fltVal val="0"/>
                                          </p:val>
                                        </p:tav>
                                        <p:tav tm="100000">
                                          <p:val>
                                            <p:fltVal val="1"/>
                                          </p:val>
                                        </p:tav>
                                      </p:tavLst>
                                    </p:anim>
                                    <p:anim calcmode="lin" valueType="num">
                                      <p:cBhvr>
                                        <p:cTn id="208" dur="500" fill="hold"/>
                                        <p:tgtEl>
                                          <p:spTgt spid="111621">
                                            <p:txEl>
                                              <p:pRg st="16" end="1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25B180-E5B4-47D6-8BF4-68350FE0E0C8}" type="slidenum">
              <a:rPr lang="ru-RU" smtClean="0"/>
              <a:pPr eaLnBrk="1" hangingPunct="1"/>
              <a:t>39</a:t>
            </a:fld>
            <a:endParaRPr lang="ru-RU" smtClean="0"/>
          </a:p>
        </p:txBody>
      </p:sp>
      <p:sp>
        <p:nvSpPr>
          <p:cNvPr id="23554" name="Rectangle 2"/>
          <p:cNvSpPr>
            <a:spLocks noGrp="1" noChangeArrowheads="1"/>
          </p:cNvSpPr>
          <p:nvPr>
            <p:ph type="title"/>
          </p:nvPr>
        </p:nvSpPr>
        <p:spPr/>
        <p:txBody>
          <a:bodyPr/>
          <a:lstStyle/>
          <a:p>
            <a:pPr eaLnBrk="1" hangingPunct="1"/>
            <a:r>
              <a:rPr lang="ru-RU" sz="4800" b="1" smtClean="0">
                <a:solidFill>
                  <a:srgbClr val="0000CC"/>
                </a:solidFill>
                <a:latin typeface="Times New Roman" pitchFamily="18" charset="0"/>
              </a:rPr>
              <a:t>«Я частушку на частушку</a:t>
            </a:r>
            <a:br>
              <a:rPr lang="ru-RU" sz="4800" b="1" smtClean="0">
                <a:solidFill>
                  <a:srgbClr val="0000CC"/>
                </a:solidFill>
                <a:latin typeface="Times New Roman" pitchFamily="18" charset="0"/>
              </a:rPr>
            </a:br>
            <a:r>
              <a:rPr lang="ru-RU" sz="4800" b="1" smtClean="0">
                <a:solidFill>
                  <a:srgbClr val="0000CC"/>
                </a:solidFill>
                <a:latin typeface="Times New Roman" pitchFamily="18" charset="0"/>
              </a:rPr>
              <a:t>Как на ниточку вяжу…»</a:t>
            </a:r>
          </a:p>
        </p:txBody>
      </p:sp>
      <p:sp>
        <p:nvSpPr>
          <p:cNvPr id="43012" name="Rectangle 3"/>
          <p:cNvSpPr>
            <a:spLocks noGrp="1" noChangeArrowheads="1"/>
          </p:cNvSpPr>
          <p:nvPr>
            <p:ph type="body" idx="1"/>
          </p:nvPr>
        </p:nvSpPr>
        <p:spPr/>
        <p:txBody>
          <a:bodyPr/>
          <a:lstStyle/>
          <a:p>
            <a:pPr eaLnBrk="1" hangingPunct="1">
              <a:lnSpc>
                <a:spcPct val="90000"/>
              </a:lnSpc>
              <a:buFontTx/>
              <a:buNone/>
            </a:pPr>
            <a:endParaRPr lang="ru-RU" sz="2400" smtClean="0"/>
          </a:p>
          <a:p>
            <a:pPr eaLnBrk="1" hangingPunct="1">
              <a:lnSpc>
                <a:spcPct val="90000"/>
              </a:lnSpc>
              <a:buFontTx/>
              <a:buNone/>
            </a:pPr>
            <a:endParaRPr lang="ru-RU" sz="2400" smtClean="0"/>
          </a:p>
          <a:p>
            <a:pPr eaLnBrk="1" hangingPunct="1">
              <a:lnSpc>
                <a:spcPct val="90000"/>
              </a:lnSpc>
              <a:buFontTx/>
              <a:buNone/>
            </a:pPr>
            <a:r>
              <a:rPr lang="ru-RU" sz="2400" smtClean="0"/>
              <a:t>     </a:t>
            </a:r>
          </a:p>
          <a:p>
            <a:pPr eaLnBrk="1" hangingPunct="1">
              <a:lnSpc>
                <a:spcPct val="90000"/>
              </a:lnSpc>
              <a:buFontTx/>
              <a:buNone/>
            </a:pPr>
            <a:r>
              <a:rPr lang="ru-RU" sz="2400" smtClean="0"/>
              <a:t>                                </a:t>
            </a:r>
            <a:r>
              <a:rPr lang="ru-RU" sz="4000" b="1" smtClean="0">
                <a:latin typeface="Monotype Corsiva" pitchFamily="66" charset="0"/>
              </a:rPr>
              <a:t>И по всей большой стране</a:t>
            </a:r>
          </a:p>
          <a:p>
            <a:pPr eaLnBrk="1" hangingPunct="1">
              <a:lnSpc>
                <a:spcPct val="90000"/>
              </a:lnSpc>
              <a:buFontTx/>
              <a:buNone/>
            </a:pPr>
            <a:r>
              <a:rPr lang="ru-RU" sz="4000" b="1" smtClean="0">
                <a:latin typeface="Monotype Corsiva" pitchFamily="66" charset="0"/>
              </a:rPr>
              <a:t>                        Частушка восставала,</a:t>
            </a:r>
          </a:p>
          <a:p>
            <a:pPr eaLnBrk="1" hangingPunct="1">
              <a:lnSpc>
                <a:spcPct val="90000"/>
              </a:lnSpc>
              <a:buFontTx/>
              <a:buNone/>
            </a:pPr>
            <a:r>
              <a:rPr lang="ru-RU" sz="4000" b="1" smtClean="0">
                <a:latin typeface="Monotype Corsiva" pitchFamily="66" charset="0"/>
              </a:rPr>
              <a:t>                         Когда проклятая война</a:t>
            </a:r>
          </a:p>
          <a:p>
            <a:pPr eaLnBrk="1" hangingPunct="1">
              <a:lnSpc>
                <a:spcPct val="90000"/>
              </a:lnSpc>
              <a:buFontTx/>
              <a:buNone/>
            </a:pPr>
            <a:r>
              <a:rPr lang="ru-RU" sz="4000" b="1" smtClean="0">
                <a:latin typeface="Monotype Corsiva" pitchFamily="66" charset="0"/>
              </a:rPr>
              <a:t>                         И души, и тела топтала.              </a:t>
            </a:r>
          </a:p>
          <a:p>
            <a:pPr eaLnBrk="1" hangingPunct="1">
              <a:lnSpc>
                <a:spcPct val="90000"/>
              </a:lnSpc>
              <a:buFontTx/>
              <a:buNone/>
            </a:pPr>
            <a:r>
              <a:rPr lang="ru-RU" sz="4000" b="1" smtClean="0">
                <a:latin typeface="Monotype Corsiva" pitchFamily="66" charset="0"/>
              </a:rPr>
              <a:t>                                (По А. Фатьянову)</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animScale>
                                      <p:cBhvr>
                                        <p:cTn id="7" dur="500" decel="50000" fill="hold">
                                          <p:stCondLst>
                                            <p:cond delay="0"/>
                                          </p:stCondLst>
                                        </p:cTn>
                                        <p:tgtEl>
                                          <p:spTgt spid="235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23554"/>
                                        </p:tgtEl>
                                        <p:attrNameLst>
                                          <p:attrName>ppt_x</p:attrName>
                                          <p:attrName>ppt_y</p:attrName>
                                        </p:attrNameLst>
                                      </p:cBhvr>
                                    </p:animMotion>
                                    <p:animEffect transition="in" filter="fade">
                                      <p:cBhvr>
                                        <p:cTn id="9"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17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F2D393B-DBD6-4A4F-89AF-0B4D7C04C090}" type="slidenum">
              <a:rPr lang="ru-RU" smtClean="0"/>
              <a:pPr eaLnBrk="1" hangingPunct="1"/>
              <a:t>4</a:t>
            </a:fld>
            <a:endParaRPr lang="ru-RU" smtClean="0"/>
          </a:p>
        </p:txBody>
      </p:sp>
      <p:sp>
        <p:nvSpPr>
          <p:cNvPr id="7171" name="Rectangle 2"/>
          <p:cNvSpPr>
            <a:spLocks noGrp="1" noChangeArrowheads="1"/>
          </p:cNvSpPr>
          <p:nvPr>
            <p:ph type="title"/>
          </p:nvPr>
        </p:nvSpPr>
        <p:spPr/>
        <p:txBody>
          <a:bodyPr/>
          <a:lstStyle/>
          <a:p>
            <a:pPr eaLnBrk="1" hangingPunct="1"/>
            <a:endParaRPr lang="ru-RU" smtClean="0"/>
          </a:p>
        </p:txBody>
      </p:sp>
      <p:sp>
        <p:nvSpPr>
          <p:cNvPr id="7172" name="Rectangle 3"/>
          <p:cNvSpPr>
            <a:spLocks noGrp="1" noChangeArrowheads="1"/>
          </p:cNvSpPr>
          <p:nvPr>
            <p:ph type="body" idx="1"/>
          </p:nvPr>
        </p:nvSpPr>
        <p:spPr>
          <a:xfrm>
            <a:off x="0" y="3357563"/>
            <a:ext cx="8229600" cy="3024187"/>
          </a:xfrm>
        </p:spPr>
        <p:txBody>
          <a:bodyPr/>
          <a:lstStyle/>
          <a:p>
            <a:pPr eaLnBrk="1" hangingPunct="1"/>
            <a:endParaRPr lang="ru-RU" smtClean="0"/>
          </a:p>
        </p:txBody>
      </p:sp>
      <p:sp>
        <p:nvSpPr>
          <p:cNvPr id="168964" name="WordArt 4"/>
          <p:cNvSpPr>
            <a:spLocks noChangeArrowheads="1" noChangeShapeType="1" noTextEdit="1"/>
          </p:cNvSpPr>
          <p:nvPr/>
        </p:nvSpPr>
        <p:spPr bwMode="auto">
          <a:xfrm>
            <a:off x="539750" y="836613"/>
            <a:ext cx="8023225" cy="936625"/>
          </a:xfrm>
          <a:prstGeom prst="rect">
            <a:avLst/>
          </a:prstGeom>
        </p:spPr>
        <p:txBody>
          <a:bodyPr wrap="none" fromWordArt="1">
            <a:prstTxWarp prst="textPlain">
              <a:avLst>
                <a:gd name="adj" fmla="val 50000"/>
              </a:avLst>
            </a:prstTxWarp>
          </a:bodyPr>
          <a:lstStyle/>
          <a:p>
            <a:pPr algn="ctr"/>
            <a:r>
              <a:rPr lang="ru-RU" sz="3600" b="1" kern="10">
                <a:ln w="9525">
                  <a:solidFill>
                    <a:srgbClr val="993300"/>
                  </a:solidFill>
                  <a:round/>
                  <a:headEnd/>
                  <a:tailEnd/>
                </a:ln>
                <a:solidFill>
                  <a:srgbClr val="800000"/>
                </a:solidFill>
                <a:effectLst>
                  <a:outerShdw dist="35921" dir="2700000" algn="ctr" rotWithShape="0">
                    <a:srgbClr val="808080">
                      <a:alpha val="79999"/>
                    </a:srgbClr>
                  </a:outerShdw>
                </a:effectLst>
                <a:latin typeface="Book Antiqua"/>
              </a:rPr>
              <a:t>Составители:</a:t>
            </a:r>
          </a:p>
          <a:p>
            <a:pPr algn="ctr"/>
            <a:r>
              <a:rPr lang="ru-RU" sz="3600" b="1" kern="10">
                <a:ln w="9525">
                  <a:solidFill>
                    <a:srgbClr val="993300"/>
                  </a:solidFill>
                  <a:round/>
                  <a:headEnd/>
                  <a:tailEnd/>
                </a:ln>
                <a:solidFill>
                  <a:srgbClr val="800000"/>
                </a:solidFill>
                <a:effectLst>
                  <a:outerShdw dist="35921" dir="2700000" algn="ctr" rotWithShape="0">
                    <a:srgbClr val="808080">
                      <a:alpha val="79999"/>
                    </a:srgbClr>
                  </a:outerShdw>
                </a:effectLst>
                <a:latin typeface="Book Antiqua"/>
              </a:rPr>
              <a:t>Ученики 8 класса  Левашовской СОШ</a:t>
            </a:r>
          </a:p>
        </p:txBody>
      </p:sp>
      <p:sp>
        <p:nvSpPr>
          <p:cNvPr id="168965" name="WordArt 5"/>
          <p:cNvSpPr>
            <a:spLocks noChangeArrowheads="1" noChangeShapeType="1" noTextEdit="1"/>
          </p:cNvSpPr>
          <p:nvPr/>
        </p:nvSpPr>
        <p:spPr bwMode="auto">
          <a:xfrm>
            <a:off x="468313" y="2349500"/>
            <a:ext cx="8280400" cy="1958975"/>
          </a:xfrm>
          <a:prstGeom prst="rect">
            <a:avLst/>
          </a:prstGeom>
        </p:spPr>
        <p:txBody>
          <a:bodyPr wrap="none" fromWordArt="1">
            <a:prstTxWarp prst="textPlain">
              <a:avLst>
                <a:gd name="adj" fmla="val 50000"/>
              </a:avLst>
            </a:prstTxWarp>
          </a:bodyPr>
          <a:lstStyle/>
          <a:p>
            <a:pPr algn="ctr"/>
            <a:r>
              <a:rPr lang="ru-RU" sz="3600" b="1" kern="10">
                <a:ln w="9525">
                  <a:solidFill>
                    <a:srgbClr val="993300"/>
                  </a:solidFill>
                  <a:round/>
                  <a:headEnd/>
                  <a:tailEnd/>
                </a:ln>
                <a:solidFill>
                  <a:srgbClr val="800000"/>
                </a:solidFill>
                <a:latin typeface="Book Antiqua"/>
              </a:rPr>
              <a:t>Под редакцией учителя </a:t>
            </a:r>
          </a:p>
          <a:p>
            <a:pPr algn="ctr"/>
            <a:r>
              <a:rPr lang="ru-RU" sz="3600" b="1" kern="10">
                <a:ln w="9525">
                  <a:solidFill>
                    <a:srgbClr val="993300"/>
                  </a:solidFill>
                  <a:round/>
                  <a:headEnd/>
                  <a:tailEnd/>
                </a:ln>
                <a:solidFill>
                  <a:srgbClr val="800000"/>
                </a:solidFill>
                <a:latin typeface="Book Antiqua"/>
              </a:rPr>
              <a:t>русского языка  и литературы</a:t>
            </a:r>
          </a:p>
          <a:p>
            <a:pPr algn="ctr"/>
            <a:r>
              <a:rPr lang="ru-RU" sz="3600" b="1" kern="10">
                <a:ln w="9525">
                  <a:solidFill>
                    <a:srgbClr val="993300"/>
                  </a:solidFill>
                  <a:round/>
                  <a:headEnd/>
                  <a:tailEnd/>
                </a:ln>
                <a:solidFill>
                  <a:srgbClr val="800000"/>
                </a:solidFill>
                <a:latin typeface="Book Antiqua"/>
              </a:rPr>
              <a:t>         Демидовой Т.Л.</a:t>
            </a:r>
          </a:p>
        </p:txBody>
      </p:sp>
      <p:sp>
        <p:nvSpPr>
          <p:cNvPr id="168966" name="WordArt 6"/>
          <p:cNvSpPr>
            <a:spLocks noChangeArrowheads="1" noChangeShapeType="1" noTextEdit="1"/>
          </p:cNvSpPr>
          <p:nvPr/>
        </p:nvSpPr>
        <p:spPr bwMode="auto">
          <a:xfrm>
            <a:off x="1908175" y="4941888"/>
            <a:ext cx="5111750" cy="1223962"/>
          </a:xfrm>
          <a:prstGeom prst="rect">
            <a:avLst/>
          </a:prstGeom>
        </p:spPr>
        <p:txBody>
          <a:bodyPr wrap="none" fromWordArt="1">
            <a:prstTxWarp prst="textPlain">
              <a:avLst>
                <a:gd name="adj" fmla="val 50000"/>
              </a:avLst>
            </a:prstTxWarp>
          </a:bodyPr>
          <a:lstStyle/>
          <a:p>
            <a:pPr algn="ctr"/>
            <a:r>
              <a:rPr lang="ru-RU" sz="2400" b="1" kern="10">
                <a:ln w="9525">
                  <a:solidFill>
                    <a:srgbClr val="993300"/>
                  </a:solidFill>
                  <a:round/>
                  <a:headEnd/>
                  <a:tailEnd/>
                </a:ln>
                <a:solidFill>
                  <a:srgbClr val="800000"/>
                </a:solidFill>
                <a:latin typeface="Book Antiqua"/>
              </a:rPr>
              <a:t>   Редактор</a:t>
            </a:r>
          </a:p>
          <a:p>
            <a:pPr algn="ctr"/>
            <a:r>
              <a:rPr lang="ru-RU" sz="2400" b="1" kern="10">
                <a:ln w="9525">
                  <a:solidFill>
                    <a:srgbClr val="993300"/>
                  </a:solidFill>
                  <a:round/>
                  <a:headEnd/>
                  <a:tailEnd/>
                </a:ln>
                <a:solidFill>
                  <a:srgbClr val="800000"/>
                </a:solidFill>
                <a:latin typeface="Book Antiqua"/>
              </a:rPr>
              <a:t> Шабутдинова Н.П.</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withEffect">
                                  <p:stCondLst>
                                    <p:cond delay="0"/>
                                  </p:stCondLst>
                                  <p:childTnLst>
                                    <p:set>
                                      <p:cBhvr>
                                        <p:cTn id="6" dur="1" fill="hold">
                                          <p:stCondLst>
                                            <p:cond delay="0"/>
                                          </p:stCondLst>
                                        </p:cTn>
                                        <p:tgtEl>
                                          <p:spTgt spid="168964"/>
                                        </p:tgtEl>
                                        <p:attrNameLst>
                                          <p:attrName>style.visibility</p:attrName>
                                        </p:attrNameLst>
                                      </p:cBhvr>
                                      <p:to>
                                        <p:strVal val="visible"/>
                                      </p:to>
                                    </p:set>
                                    <p:anim calcmode="lin" valueType="num">
                                      <p:cBhvr additive="base">
                                        <p:cTn id="7" dur="1000" fill="hold"/>
                                        <p:tgtEl>
                                          <p:spTgt spid="168964"/>
                                        </p:tgtEl>
                                        <p:attrNameLst>
                                          <p:attrName>ppt_x</p:attrName>
                                        </p:attrNameLst>
                                      </p:cBhvr>
                                      <p:tavLst>
                                        <p:tav tm="0">
                                          <p:val>
                                            <p:strVal val="0-#ppt_w/2"/>
                                          </p:val>
                                        </p:tav>
                                        <p:tav tm="100000">
                                          <p:val>
                                            <p:strVal val="#ppt_x"/>
                                          </p:val>
                                        </p:tav>
                                      </p:tavLst>
                                    </p:anim>
                                    <p:anim calcmode="lin" valueType="num">
                                      <p:cBhvr additive="base">
                                        <p:cTn id="8" dur="1000" fill="hold"/>
                                        <p:tgtEl>
                                          <p:spTgt spid="16896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7" presetClass="entr" presetSubtype="2" fill="hold" grpId="0" nodeType="afterEffect">
                                  <p:stCondLst>
                                    <p:cond delay="0"/>
                                  </p:stCondLst>
                                  <p:childTnLst>
                                    <p:set>
                                      <p:cBhvr>
                                        <p:cTn id="11" dur="1" fill="hold">
                                          <p:stCondLst>
                                            <p:cond delay="0"/>
                                          </p:stCondLst>
                                        </p:cTn>
                                        <p:tgtEl>
                                          <p:spTgt spid="168965"/>
                                        </p:tgtEl>
                                        <p:attrNameLst>
                                          <p:attrName>style.visibility</p:attrName>
                                        </p:attrNameLst>
                                      </p:cBhvr>
                                      <p:to>
                                        <p:strVal val="visible"/>
                                      </p:to>
                                    </p:set>
                                    <p:anim calcmode="lin" valueType="num">
                                      <p:cBhvr additive="base">
                                        <p:cTn id="12" dur="1000" fill="hold"/>
                                        <p:tgtEl>
                                          <p:spTgt spid="168965"/>
                                        </p:tgtEl>
                                        <p:attrNameLst>
                                          <p:attrName>ppt_x</p:attrName>
                                        </p:attrNameLst>
                                      </p:cBhvr>
                                      <p:tavLst>
                                        <p:tav tm="0">
                                          <p:val>
                                            <p:strVal val="1+#ppt_w/2"/>
                                          </p:val>
                                        </p:tav>
                                        <p:tav tm="100000">
                                          <p:val>
                                            <p:strVal val="#ppt_x"/>
                                          </p:val>
                                        </p:tav>
                                      </p:tavLst>
                                    </p:anim>
                                    <p:anim calcmode="lin" valueType="num">
                                      <p:cBhvr additive="base">
                                        <p:cTn id="13" dur="1000" fill="hold"/>
                                        <p:tgtEl>
                                          <p:spTgt spid="16896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000"/>
                            </p:stCondLst>
                            <p:childTnLst>
                              <p:par>
                                <p:cTn id="15" presetID="7" presetClass="entr" presetSubtype="8" fill="hold" grpId="0" nodeType="afterEffect">
                                  <p:stCondLst>
                                    <p:cond delay="0"/>
                                  </p:stCondLst>
                                  <p:childTnLst>
                                    <p:set>
                                      <p:cBhvr>
                                        <p:cTn id="16" dur="1" fill="hold">
                                          <p:stCondLst>
                                            <p:cond delay="0"/>
                                          </p:stCondLst>
                                        </p:cTn>
                                        <p:tgtEl>
                                          <p:spTgt spid="168966"/>
                                        </p:tgtEl>
                                        <p:attrNameLst>
                                          <p:attrName>style.visibility</p:attrName>
                                        </p:attrNameLst>
                                      </p:cBhvr>
                                      <p:to>
                                        <p:strVal val="visible"/>
                                      </p:to>
                                    </p:set>
                                    <p:anim calcmode="lin" valueType="num">
                                      <p:cBhvr additive="base">
                                        <p:cTn id="17" dur="1000" fill="hold"/>
                                        <p:tgtEl>
                                          <p:spTgt spid="168966"/>
                                        </p:tgtEl>
                                        <p:attrNameLst>
                                          <p:attrName>ppt_x</p:attrName>
                                        </p:attrNameLst>
                                      </p:cBhvr>
                                      <p:tavLst>
                                        <p:tav tm="0">
                                          <p:val>
                                            <p:strVal val="0-#ppt_w/2"/>
                                          </p:val>
                                        </p:tav>
                                        <p:tav tm="100000">
                                          <p:val>
                                            <p:strVal val="#ppt_x"/>
                                          </p:val>
                                        </p:tav>
                                      </p:tavLst>
                                    </p:anim>
                                    <p:anim calcmode="lin" valueType="num">
                                      <p:cBhvr additive="base">
                                        <p:cTn id="18" dur="1000" fill="hold"/>
                                        <p:tgtEl>
                                          <p:spTgt spid="1689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4" grpId="0" animBg="1"/>
      <p:bldP spid="168965" grpId="0" animBg="1"/>
      <p:bldP spid="16896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3704F72-DE10-45AA-86C7-42C09EAC631E}" type="slidenum">
              <a:rPr lang="ru-RU" smtClean="0"/>
              <a:pPr eaLnBrk="1" hangingPunct="1"/>
              <a:t>40</a:t>
            </a:fld>
            <a:endParaRPr lang="ru-RU" smtClean="0"/>
          </a:p>
        </p:txBody>
      </p:sp>
      <p:sp>
        <p:nvSpPr>
          <p:cNvPr id="113666" name="Rectangle 2"/>
          <p:cNvSpPr>
            <a:spLocks noGrp="1" noChangeArrowheads="1"/>
          </p:cNvSpPr>
          <p:nvPr>
            <p:ph type="title" sz="quarter"/>
          </p:nvPr>
        </p:nvSpPr>
        <p:spPr/>
        <p:txBody>
          <a:bodyPr/>
          <a:lstStyle/>
          <a:p>
            <a:pPr eaLnBrk="1" hangingPunct="1"/>
            <a:r>
              <a:rPr lang="ru-RU" sz="3200" b="1" i="1" smtClean="0">
                <a:latin typeface="Times New Roman" pitchFamily="18" charset="0"/>
                <a:cs typeface="Arial" charset="0"/>
              </a:rPr>
              <a:t>І. </a:t>
            </a:r>
            <a:br>
              <a:rPr lang="ru-RU" sz="3200" b="1" i="1" smtClean="0">
                <a:latin typeface="Times New Roman" pitchFamily="18" charset="0"/>
                <a:cs typeface="Arial" charset="0"/>
              </a:rPr>
            </a:br>
            <a:r>
              <a:rPr lang="ru-RU" sz="3200" b="1" i="1" smtClean="0">
                <a:solidFill>
                  <a:srgbClr val="990099"/>
                </a:solidFill>
                <a:latin typeface="Times New Roman" pitchFamily="18" charset="0"/>
                <a:ea typeface="Arial Unicode MS" pitchFamily="34" charset="-128"/>
                <a:cs typeface="Arial Unicode MS" pitchFamily="34" charset="-128"/>
              </a:rPr>
              <a:t>Мой миленочек воюет</a:t>
            </a:r>
            <a:br>
              <a:rPr lang="ru-RU" sz="3200" b="1" i="1" smtClean="0">
                <a:solidFill>
                  <a:srgbClr val="990099"/>
                </a:solidFill>
                <a:latin typeface="Times New Roman" pitchFamily="18" charset="0"/>
                <a:ea typeface="Arial Unicode MS" pitchFamily="34" charset="-128"/>
                <a:cs typeface="Arial Unicode MS" pitchFamily="34" charset="-128"/>
              </a:rPr>
            </a:br>
            <a:r>
              <a:rPr lang="ru-RU" sz="3200" b="1" i="1" smtClean="0">
                <a:solidFill>
                  <a:srgbClr val="990099"/>
                </a:solidFill>
                <a:latin typeface="Times New Roman" pitchFamily="18" charset="0"/>
                <a:ea typeface="Arial Unicode MS" pitchFamily="34" charset="-128"/>
                <a:cs typeface="Arial Unicode MS" pitchFamily="34" charset="-128"/>
              </a:rPr>
              <a:t>     С гадиной фашистскою…</a:t>
            </a:r>
            <a:r>
              <a:rPr lang="ru-RU" sz="3200" b="1" smtClean="0">
                <a:solidFill>
                  <a:srgbClr val="990099"/>
                </a:solidFill>
                <a:ea typeface="Arial Unicode MS" pitchFamily="34" charset="-128"/>
                <a:cs typeface="Arial Unicode MS" pitchFamily="34" charset="-128"/>
              </a:rPr>
              <a:t/>
            </a:r>
            <a:br>
              <a:rPr lang="ru-RU" sz="3200" b="1" smtClean="0">
                <a:solidFill>
                  <a:srgbClr val="990099"/>
                </a:solidFill>
                <a:ea typeface="Arial Unicode MS" pitchFamily="34" charset="-128"/>
                <a:cs typeface="Arial Unicode MS" pitchFamily="34" charset="-128"/>
              </a:rPr>
            </a:br>
            <a:endParaRPr lang="ru-RU" sz="3200" b="1" smtClean="0">
              <a:solidFill>
                <a:srgbClr val="990099"/>
              </a:solidFill>
              <a:ea typeface="Arial Unicode MS" pitchFamily="34" charset="-128"/>
              <a:cs typeface="Arial Unicode MS" pitchFamily="34" charset="-128"/>
            </a:endParaRPr>
          </a:p>
        </p:txBody>
      </p:sp>
      <p:sp>
        <p:nvSpPr>
          <p:cNvPr id="113668" name="Rectangle 4"/>
          <p:cNvSpPr>
            <a:spLocks noGrp="1" noChangeArrowheads="1"/>
          </p:cNvSpPr>
          <p:nvPr>
            <p:ph sz="quarter" idx="1"/>
          </p:nvPr>
        </p:nvSpPr>
        <p:spPr/>
        <p:txBody>
          <a:bodyPr/>
          <a:lstStyle/>
          <a:p>
            <a:pPr eaLnBrk="1" hangingPunct="1">
              <a:buFontTx/>
              <a:buNone/>
            </a:pPr>
            <a:r>
              <a:rPr lang="ru-RU" sz="2400" smtClean="0"/>
              <a:t>1. </a:t>
            </a:r>
            <a:r>
              <a:rPr lang="ru-RU" sz="2000" smtClean="0"/>
              <a:t>Говорят, я сирота,</a:t>
            </a:r>
          </a:p>
          <a:p>
            <a:pPr eaLnBrk="1" hangingPunct="1">
              <a:buFontTx/>
              <a:buNone/>
            </a:pPr>
            <a:r>
              <a:rPr lang="ru-RU" sz="2000" smtClean="0"/>
              <a:t>    Нет, я не сироточка.</a:t>
            </a:r>
          </a:p>
          <a:p>
            <a:pPr eaLnBrk="1" hangingPunct="1">
              <a:buFontTx/>
              <a:buNone/>
            </a:pPr>
            <a:r>
              <a:rPr lang="ru-RU" sz="2000" smtClean="0"/>
              <a:t>    Защищает Родину</a:t>
            </a:r>
          </a:p>
          <a:p>
            <a:pPr eaLnBrk="1" hangingPunct="1">
              <a:buFontTx/>
              <a:buNone/>
            </a:pPr>
            <a:r>
              <a:rPr lang="ru-RU" sz="2000" smtClean="0"/>
              <a:t>    Любимый мой залёточка</a:t>
            </a:r>
            <a:r>
              <a:rPr lang="ru-RU" sz="2400" smtClean="0"/>
              <a:t>.</a:t>
            </a:r>
          </a:p>
        </p:txBody>
      </p:sp>
      <p:sp>
        <p:nvSpPr>
          <p:cNvPr id="113669" name="Rectangle 5"/>
          <p:cNvSpPr>
            <a:spLocks noGrp="1" noChangeArrowheads="1"/>
          </p:cNvSpPr>
          <p:nvPr>
            <p:ph sz="quarter" idx="2"/>
          </p:nvPr>
        </p:nvSpPr>
        <p:spPr/>
        <p:txBody>
          <a:bodyPr/>
          <a:lstStyle/>
          <a:p>
            <a:pPr eaLnBrk="1" hangingPunct="1">
              <a:buFontTx/>
              <a:buNone/>
            </a:pPr>
            <a:r>
              <a:rPr lang="ru-RU" sz="2000" smtClean="0"/>
              <a:t>3. Дождалась я письмеца</a:t>
            </a:r>
          </a:p>
          <a:p>
            <a:pPr eaLnBrk="1" hangingPunct="1">
              <a:buFontTx/>
              <a:buNone/>
            </a:pPr>
            <a:r>
              <a:rPr lang="ru-RU" sz="2000" smtClean="0"/>
              <a:t>    От любимого бойца.</a:t>
            </a:r>
          </a:p>
          <a:p>
            <a:pPr eaLnBrk="1" hangingPunct="1">
              <a:buFontTx/>
              <a:buNone/>
            </a:pPr>
            <a:r>
              <a:rPr lang="ru-RU" sz="2000" smtClean="0"/>
              <a:t>    Сколько строчек написал, -</a:t>
            </a:r>
          </a:p>
          <a:p>
            <a:pPr eaLnBrk="1" hangingPunct="1">
              <a:buFontTx/>
              <a:buNone/>
            </a:pPr>
            <a:r>
              <a:rPr lang="ru-RU" sz="2000" smtClean="0"/>
              <a:t>    Столько фрицев наповал.</a:t>
            </a:r>
          </a:p>
        </p:txBody>
      </p:sp>
      <p:sp>
        <p:nvSpPr>
          <p:cNvPr id="113670" name="Rectangle 6"/>
          <p:cNvSpPr>
            <a:spLocks noGrp="1" noChangeArrowheads="1"/>
          </p:cNvSpPr>
          <p:nvPr>
            <p:ph sz="quarter" idx="3"/>
          </p:nvPr>
        </p:nvSpPr>
        <p:spPr/>
        <p:txBody>
          <a:bodyPr/>
          <a:lstStyle/>
          <a:p>
            <a:pPr eaLnBrk="1" hangingPunct="1">
              <a:buFontTx/>
              <a:buNone/>
            </a:pPr>
            <a:r>
              <a:rPr lang="ru-RU" sz="2400" smtClean="0"/>
              <a:t>2. </a:t>
            </a:r>
            <a:r>
              <a:rPr lang="ru-RU" sz="2000" smtClean="0"/>
              <a:t>Мой миленочек в пехоте,</a:t>
            </a:r>
          </a:p>
          <a:p>
            <a:pPr eaLnBrk="1" hangingPunct="1">
              <a:buFontTx/>
              <a:buNone/>
            </a:pPr>
            <a:r>
              <a:rPr lang="ru-RU" sz="2000" smtClean="0"/>
              <a:t>     Я не знаю, в какой роте,</a:t>
            </a:r>
          </a:p>
          <a:p>
            <a:pPr eaLnBrk="1" hangingPunct="1">
              <a:buFontTx/>
              <a:buNone/>
            </a:pPr>
            <a:r>
              <a:rPr lang="ru-RU" sz="2000" smtClean="0"/>
              <a:t>     Только знаю, милый мой</a:t>
            </a:r>
          </a:p>
          <a:p>
            <a:pPr eaLnBrk="1" hangingPunct="1">
              <a:buFontTx/>
              <a:buNone/>
            </a:pPr>
            <a:r>
              <a:rPr lang="ru-RU" sz="2000" smtClean="0"/>
              <a:t>     В роте самой боевой.</a:t>
            </a:r>
          </a:p>
        </p:txBody>
      </p:sp>
      <p:sp>
        <p:nvSpPr>
          <p:cNvPr id="113671" name="Rectangle 7"/>
          <p:cNvSpPr>
            <a:spLocks noGrp="1" noChangeArrowheads="1"/>
          </p:cNvSpPr>
          <p:nvPr>
            <p:ph sz="quarter" idx="4"/>
          </p:nvPr>
        </p:nvSpPr>
        <p:spPr/>
        <p:txBody>
          <a:bodyPr/>
          <a:lstStyle/>
          <a:p>
            <a:pPr eaLnBrk="1" hangingPunct="1">
              <a:buFontTx/>
              <a:buNone/>
            </a:pPr>
            <a:r>
              <a:rPr lang="ru-RU" sz="2400" smtClean="0"/>
              <a:t>4. </a:t>
            </a:r>
            <a:r>
              <a:rPr lang="ru-RU" sz="2000" smtClean="0"/>
              <a:t>Пишет миленький машисто,</a:t>
            </a:r>
          </a:p>
          <a:p>
            <a:pPr eaLnBrk="1" hangingPunct="1">
              <a:buFontTx/>
              <a:buNone/>
            </a:pPr>
            <a:r>
              <a:rPr lang="ru-RU" sz="2000" smtClean="0"/>
              <a:t>     Такой почерк у него.</a:t>
            </a:r>
          </a:p>
          <a:p>
            <a:pPr eaLnBrk="1" hangingPunct="1">
              <a:buFontTx/>
              <a:buNone/>
            </a:pPr>
            <a:r>
              <a:rPr lang="ru-RU" sz="2000" smtClean="0"/>
              <a:t>      Уложил он сто фашистов</a:t>
            </a:r>
          </a:p>
          <a:p>
            <a:pPr eaLnBrk="1" hangingPunct="1">
              <a:buFontTx/>
              <a:buNone/>
            </a:pPr>
            <a:r>
              <a:rPr lang="ru-RU" sz="2000" smtClean="0"/>
              <a:t>     Но и больше ничего.</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13666"/>
                                        </p:tgtEl>
                                        <p:attrNameLst>
                                          <p:attrName>style.visibility</p:attrName>
                                        </p:attrNameLst>
                                      </p:cBhvr>
                                      <p:to>
                                        <p:strVal val="visible"/>
                                      </p:to>
                                    </p:set>
                                    <p:animEffect transition="in" filter="fade">
                                      <p:cBhvr>
                                        <p:cTn id="7" dur="400" decel="100000"/>
                                        <p:tgtEl>
                                          <p:spTgt spid="113666"/>
                                        </p:tgtEl>
                                      </p:cBhvr>
                                    </p:animEffect>
                                    <p:anim calcmode="lin" valueType="num">
                                      <p:cBhvr>
                                        <p:cTn id="8" dur="400" decel="100000" fill="hold"/>
                                        <p:tgtEl>
                                          <p:spTgt spid="113666"/>
                                        </p:tgtEl>
                                        <p:attrNameLst>
                                          <p:attrName>style.rotation</p:attrName>
                                        </p:attrNameLst>
                                      </p:cBhvr>
                                      <p:tavLst>
                                        <p:tav tm="0">
                                          <p:val>
                                            <p:fltVal val="-90"/>
                                          </p:val>
                                        </p:tav>
                                        <p:tav tm="100000">
                                          <p:val>
                                            <p:fltVal val="0"/>
                                          </p:val>
                                        </p:tav>
                                      </p:tavLst>
                                    </p:anim>
                                    <p:anim calcmode="lin" valueType="num">
                                      <p:cBhvr>
                                        <p:cTn id="9" dur="400" decel="100000" fill="hold"/>
                                        <p:tgtEl>
                                          <p:spTgt spid="113666"/>
                                        </p:tgtEl>
                                        <p:attrNameLst>
                                          <p:attrName>ppt_x</p:attrName>
                                        </p:attrNameLst>
                                      </p:cBhvr>
                                      <p:tavLst>
                                        <p:tav tm="0">
                                          <p:val>
                                            <p:strVal val="#ppt_x+0.4"/>
                                          </p:val>
                                        </p:tav>
                                        <p:tav tm="100000">
                                          <p:val>
                                            <p:strVal val="#ppt_x-0.05"/>
                                          </p:val>
                                        </p:tav>
                                      </p:tavLst>
                                    </p:anim>
                                    <p:anim calcmode="lin" valueType="num">
                                      <p:cBhvr>
                                        <p:cTn id="10" dur="400" decel="100000" fill="hold"/>
                                        <p:tgtEl>
                                          <p:spTgt spid="113666"/>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113666"/>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113666"/>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500"/>
                            </p:stCondLst>
                            <p:childTnLst>
                              <p:par>
                                <p:cTn id="14" presetID="29" presetClass="entr" presetSubtype="0" fill="hold" grpId="0" nodeType="afterEffect">
                                  <p:stCondLst>
                                    <p:cond delay="0"/>
                                  </p:stCondLst>
                                  <p:childTnLst>
                                    <p:set>
                                      <p:cBhvr>
                                        <p:cTn id="15" dur="1" fill="hold">
                                          <p:stCondLst>
                                            <p:cond delay="0"/>
                                          </p:stCondLst>
                                        </p:cTn>
                                        <p:tgtEl>
                                          <p:spTgt spid="113668"/>
                                        </p:tgtEl>
                                        <p:attrNameLst>
                                          <p:attrName>style.visibility</p:attrName>
                                        </p:attrNameLst>
                                      </p:cBhvr>
                                      <p:to>
                                        <p:strVal val="visible"/>
                                      </p:to>
                                    </p:set>
                                    <p:anim calcmode="lin" valueType="num">
                                      <p:cBhvr>
                                        <p:cTn id="16" dur="500" fill="hold"/>
                                        <p:tgtEl>
                                          <p:spTgt spid="113668"/>
                                        </p:tgtEl>
                                        <p:attrNameLst>
                                          <p:attrName>ppt_x</p:attrName>
                                        </p:attrNameLst>
                                      </p:cBhvr>
                                      <p:tavLst>
                                        <p:tav tm="0">
                                          <p:val>
                                            <p:strVal val="#ppt_x-.2"/>
                                          </p:val>
                                        </p:tav>
                                        <p:tav tm="100000">
                                          <p:val>
                                            <p:strVal val="#ppt_x"/>
                                          </p:val>
                                        </p:tav>
                                      </p:tavLst>
                                    </p:anim>
                                    <p:anim calcmode="lin" valueType="num">
                                      <p:cBhvr>
                                        <p:cTn id="17" dur="500" fill="hold"/>
                                        <p:tgtEl>
                                          <p:spTgt spid="113668"/>
                                        </p:tgtEl>
                                        <p:attrNameLst>
                                          <p:attrName>ppt_y</p:attrName>
                                        </p:attrNameLst>
                                      </p:cBhvr>
                                      <p:tavLst>
                                        <p:tav tm="0">
                                          <p:val>
                                            <p:strVal val="#ppt_y"/>
                                          </p:val>
                                        </p:tav>
                                        <p:tav tm="100000">
                                          <p:val>
                                            <p:strVal val="#ppt_y"/>
                                          </p:val>
                                        </p:tav>
                                      </p:tavLst>
                                    </p:anim>
                                    <p:animEffect transition="in" filter="wipe(right)" prLst="gradientSize: 0.1">
                                      <p:cBhvr>
                                        <p:cTn id="18" dur="500"/>
                                        <p:tgtEl>
                                          <p:spTgt spid="113668"/>
                                        </p:tgtEl>
                                      </p:cBhvr>
                                    </p:animEffect>
                                  </p:childTnLst>
                                </p:cTn>
                              </p:par>
                              <p:par>
                                <p:cTn id="19" presetID="29" presetClass="entr" presetSubtype="0" fill="hold" nodeType="withEffect">
                                  <p:stCondLst>
                                    <p:cond delay="0"/>
                                  </p:stCondLst>
                                  <p:childTnLst>
                                    <p:set>
                                      <p:cBhvr>
                                        <p:cTn id="20" dur="1" fill="hold">
                                          <p:stCondLst>
                                            <p:cond delay="0"/>
                                          </p:stCondLst>
                                        </p:cTn>
                                        <p:tgtEl>
                                          <p:spTgt spid="113670">
                                            <p:txEl>
                                              <p:pRg st="0" end="0"/>
                                            </p:txEl>
                                          </p:spTgt>
                                        </p:tgtEl>
                                        <p:attrNameLst>
                                          <p:attrName>style.visibility</p:attrName>
                                        </p:attrNameLst>
                                      </p:cBhvr>
                                      <p:to>
                                        <p:strVal val="visible"/>
                                      </p:to>
                                    </p:set>
                                    <p:anim calcmode="lin" valueType="num">
                                      <p:cBhvr>
                                        <p:cTn id="21" dur="500" fill="hold"/>
                                        <p:tgtEl>
                                          <p:spTgt spid="113670">
                                            <p:txEl>
                                              <p:pRg st="0" end="0"/>
                                            </p:txEl>
                                          </p:spTgt>
                                        </p:tgtEl>
                                        <p:attrNameLst>
                                          <p:attrName>ppt_x</p:attrName>
                                        </p:attrNameLst>
                                      </p:cBhvr>
                                      <p:tavLst>
                                        <p:tav tm="0">
                                          <p:val>
                                            <p:strVal val="#ppt_x-.2"/>
                                          </p:val>
                                        </p:tav>
                                        <p:tav tm="100000">
                                          <p:val>
                                            <p:strVal val="#ppt_x"/>
                                          </p:val>
                                        </p:tav>
                                      </p:tavLst>
                                    </p:anim>
                                    <p:anim calcmode="lin" valueType="num">
                                      <p:cBhvr>
                                        <p:cTn id="22" dur="500" fill="hold"/>
                                        <p:tgtEl>
                                          <p:spTgt spid="11367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3" dur="500"/>
                                        <p:tgtEl>
                                          <p:spTgt spid="113670">
                                            <p:txEl>
                                              <p:pRg st="0" end="0"/>
                                            </p:txEl>
                                          </p:spTgt>
                                        </p:tgtEl>
                                      </p:cBhvr>
                                    </p:animEffect>
                                  </p:childTnLst>
                                </p:cTn>
                              </p:par>
                              <p:par>
                                <p:cTn id="24" presetID="29" presetClass="entr" presetSubtype="0" fill="hold" nodeType="withEffect">
                                  <p:stCondLst>
                                    <p:cond delay="0"/>
                                  </p:stCondLst>
                                  <p:childTnLst>
                                    <p:set>
                                      <p:cBhvr>
                                        <p:cTn id="25" dur="1" fill="hold">
                                          <p:stCondLst>
                                            <p:cond delay="0"/>
                                          </p:stCondLst>
                                        </p:cTn>
                                        <p:tgtEl>
                                          <p:spTgt spid="113670">
                                            <p:txEl>
                                              <p:pRg st="1" end="1"/>
                                            </p:txEl>
                                          </p:spTgt>
                                        </p:tgtEl>
                                        <p:attrNameLst>
                                          <p:attrName>style.visibility</p:attrName>
                                        </p:attrNameLst>
                                      </p:cBhvr>
                                      <p:to>
                                        <p:strVal val="visible"/>
                                      </p:to>
                                    </p:set>
                                    <p:anim calcmode="lin" valueType="num">
                                      <p:cBhvr>
                                        <p:cTn id="26" dur="500" fill="hold"/>
                                        <p:tgtEl>
                                          <p:spTgt spid="113670">
                                            <p:txEl>
                                              <p:pRg st="1" end="1"/>
                                            </p:txEl>
                                          </p:spTgt>
                                        </p:tgtEl>
                                        <p:attrNameLst>
                                          <p:attrName>ppt_x</p:attrName>
                                        </p:attrNameLst>
                                      </p:cBhvr>
                                      <p:tavLst>
                                        <p:tav tm="0">
                                          <p:val>
                                            <p:strVal val="#ppt_x-.2"/>
                                          </p:val>
                                        </p:tav>
                                        <p:tav tm="100000">
                                          <p:val>
                                            <p:strVal val="#ppt_x"/>
                                          </p:val>
                                        </p:tav>
                                      </p:tavLst>
                                    </p:anim>
                                    <p:anim calcmode="lin" valueType="num">
                                      <p:cBhvr>
                                        <p:cTn id="27" dur="500" fill="hold"/>
                                        <p:tgtEl>
                                          <p:spTgt spid="113670">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500"/>
                                        <p:tgtEl>
                                          <p:spTgt spid="113670">
                                            <p:txEl>
                                              <p:pRg st="1" end="1"/>
                                            </p:txEl>
                                          </p:spTgt>
                                        </p:tgtEl>
                                      </p:cBhvr>
                                    </p:animEffect>
                                  </p:childTnLst>
                                </p:cTn>
                              </p:par>
                              <p:par>
                                <p:cTn id="29" presetID="29" presetClass="entr" presetSubtype="0" fill="hold" nodeType="withEffect">
                                  <p:stCondLst>
                                    <p:cond delay="0"/>
                                  </p:stCondLst>
                                  <p:childTnLst>
                                    <p:set>
                                      <p:cBhvr>
                                        <p:cTn id="30" dur="1" fill="hold">
                                          <p:stCondLst>
                                            <p:cond delay="0"/>
                                          </p:stCondLst>
                                        </p:cTn>
                                        <p:tgtEl>
                                          <p:spTgt spid="113670">
                                            <p:txEl>
                                              <p:pRg st="2" end="2"/>
                                            </p:txEl>
                                          </p:spTgt>
                                        </p:tgtEl>
                                        <p:attrNameLst>
                                          <p:attrName>style.visibility</p:attrName>
                                        </p:attrNameLst>
                                      </p:cBhvr>
                                      <p:to>
                                        <p:strVal val="visible"/>
                                      </p:to>
                                    </p:set>
                                    <p:anim calcmode="lin" valueType="num">
                                      <p:cBhvr>
                                        <p:cTn id="31" dur="500" fill="hold"/>
                                        <p:tgtEl>
                                          <p:spTgt spid="113670">
                                            <p:txEl>
                                              <p:pRg st="2" end="2"/>
                                            </p:txEl>
                                          </p:spTgt>
                                        </p:tgtEl>
                                        <p:attrNameLst>
                                          <p:attrName>ppt_x</p:attrName>
                                        </p:attrNameLst>
                                      </p:cBhvr>
                                      <p:tavLst>
                                        <p:tav tm="0">
                                          <p:val>
                                            <p:strVal val="#ppt_x-.2"/>
                                          </p:val>
                                        </p:tav>
                                        <p:tav tm="100000">
                                          <p:val>
                                            <p:strVal val="#ppt_x"/>
                                          </p:val>
                                        </p:tav>
                                      </p:tavLst>
                                    </p:anim>
                                    <p:anim calcmode="lin" valueType="num">
                                      <p:cBhvr>
                                        <p:cTn id="32" dur="500" fill="hold"/>
                                        <p:tgtEl>
                                          <p:spTgt spid="113670">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3" dur="500"/>
                                        <p:tgtEl>
                                          <p:spTgt spid="113670">
                                            <p:txEl>
                                              <p:pRg st="2" end="2"/>
                                            </p:txEl>
                                          </p:spTgt>
                                        </p:tgtEl>
                                      </p:cBhvr>
                                    </p:animEffect>
                                  </p:childTnLst>
                                </p:cTn>
                              </p:par>
                              <p:par>
                                <p:cTn id="34" presetID="29" presetClass="entr" presetSubtype="0" fill="hold" nodeType="withEffect">
                                  <p:stCondLst>
                                    <p:cond delay="0"/>
                                  </p:stCondLst>
                                  <p:childTnLst>
                                    <p:set>
                                      <p:cBhvr>
                                        <p:cTn id="35" dur="1" fill="hold">
                                          <p:stCondLst>
                                            <p:cond delay="0"/>
                                          </p:stCondLst>
                                        </p:cTn>
                                        <p:tgtEl>
                                          <p:spTgt spid="113670">
                                            <p:txEl>
                                              <p:pRg st="3" end="3"/>
                                            </p:txEl>
                                          </p:spTgt>
                                        </p:tgtEl>
                                        <p:attrNameLst>
                                          <p:attrName>style.visibility</p:attrName>
                                        </p:attrNameLst>
                                      </p:cBhvr>
                                      <p:to>
                                        <p:strVal val="visible"/>
                                      </p:to>
                                    </p:set>
                                    <p:anim calcmode="lin" valueType="num">
                                      <p:cBhvr>
                                        <p:cTn id="36" dur="500" fill="hold"/>
                                        <p:tgtEl>
                                          <p:spTgt spid="113670">
                                            <p:txEl>
                                              <p:pRg st="3" end="3"/>
                                            </p:txEl>
                                          </p:spTgt>
                                        </p:tgtEl>
                                        <p:attrNameLst>
                                          <p:attrName>ppt_x</p:attrName>
                                        </p:attrNameLst>
                                      </p:cBhvr>
                                      <p:tavLst>
                                        <p:tav tm="0">
                                          <p:val>
                                            <p:strVal val="#ppt_x-.2"/>
                                          </p:val>
                                        </p:tav>
                                        <p:tav tm="100000">
                                          <p:val>
                                            <p:strVal val="#ppt_x"/>
                                          </p:val>
                                        </p:tav>
                                      </p:tavLst>
                                    </p:anim>
                                    <p:anim calcmode="lin" valueType="num">
                                      <p:cBhvr>
                                        <p:cTn id="37" dur="500" fill="hold"/>
                                        <p:tgtEl>
                                          <p:spTgt spid="113670">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8" dur="500"/>
                                        <p:tgtEl>
                                          <p:spTgt spid="113670">
                                            <p:txEl>
                                              <p:pRg st="3" end="3"/>
                                            </p:txEl>
                                          </p:spTgt>
                                        </p:tgtEl>
                                      </p:cBhvr>
                                    </p:animEffect>
                                  </p:childTnLst>
                                </p:cTn>
                              </p:par>
                              <p:par>
                                <p:cTn id="39" presetID="29" presetClass="entr" presetSubtype="0" fill="hold" nodeType="withEffect">
                                  <p:stCondLst>
                                    <p:cond delay="0"/>
                                  </p:stCondLst>
                                  <p:childTnLst>
                                    <p:set>
                                      <p:cBhvr>
                                        <p:cTn id="40" dur="1" fill="hold">
                                          <p:stCondLst>
                                            <p:cond delay="0"/>
                                          </p:stCondLst>
                                        </p:cTn>
                                        <p:tgtEl>
                                          <p:spTgt spid="113669">
                                            <p:txEl>
                                              <p:pRg st="0" end="0"/>
                                            </p:txEl>
                                          </p:spTgt>
                                        </p:tgtEl>
                                        <p:attrNameLst>
                                          <p:attrName>style.visibility</p:attrName>
                                        </p:attrNameLst>
                                      </p:cBhvr>
                                      <p:to>
                                        <p:strVal val="visible"/>
                                      </p:to>
                                    </p:set>
                                    <p:anim calcmode="lin" valueType="num">
                                      <p:cBhvr>
                                        <p:cTn id="41" dur="500" fill="hold"/>
                                        <p:tgtEl>
                                          <p:spTgt spid="113669">
                                            <p:txEl>
                                              <p:pRg st="0" end="0"/>
                                            </p:txEl>
                                          </p:spTgt>
                                        </p:tgtEl>
                                        <p:attrNameLst>
                                          <p:attrName>ppt_x</p:attrName>
                                        </p:attrNameLst>
                                      </p:cBhvr>
                                      <p:tavLst>
                                        <p:tav tm="0">
                                          <p:val>
                                            <p:strVal val="#ppt_x-.2"/>
                                          </p:val>
                                        </p:tav>
                                        <p:tav tm="100000">
                                          <p:val>
                                            <p:strVal val="#ppt_x"/>
                                          </p:val>
                                        </p:tav>
                                      </p:tavLst>
                                    </p:anim>
                                    <p:anim calcmode="lin" valueType="num">
                                      <p:cBhvr>
                                        <p:cTn id="42" dur="500" fill="hold"/>
                                        <p:tgtEl>
                                          <p:spTgt spid="11366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43" dur="500"/>
                                        <p:tgtEl>
                                          <p:spTgt spid="113669">
                                            <p:txEl>
                                              <p:pRg st="0" end="0"/>
                                            </p:txEl>
                                          </p:spTgt>
                                        </p:tgtEl>
                                      </p:cBhvr>
                                    </p:animEffect>
                                  </p:childTnLst>
                                </p:cTn>
                              </p:par>
                              <p:par>
                                <p:cTn id="44" presetID="29" presetClass="entr" presetSubtype="0" fill="hold" nodeType="withEffect">
                                  <p:stCondLst>
                                    <p:cond delay="0"/>
                                  </p:stCondLst>
                                  <p:childTnLst>
                                    <p:set>
                                      <p:cBhvr>
                                        <p:cTn id="45" dur="1" fill="hold">
                                          <p:stCondLst>
                                            <p:cond delay="0"/>
                                          </p:stCondLst>
                                        </p:cTn>
                                        <p:tgtEl>
                                          <p:spTgt spid="113669">
                                            <p:txEl>
                                              <p:pRg st="1" end="1"/>
                                            </p:txEl>
                                          </p:spTgt>
                                        </p:tgtEl>
                                        <p:attrNameLst>
                                          <p:attrName>style.visibility</p:attrName>
                                        </p:attrNameLst>
                                      </p:cBhvr>
                                      <p:to>
                                        <p:strVal val="visible"/>
                                      </p:to>
                                    </p:set>
                                    <p:anim calcmode="lin" valueType="num">
                                      <p:cBhvr>
                                        <p:cTn id="46" dur="500" fill="hold"/>
                                        <p:tgtEl>
                                          <p:spTgt spid="113669">
                                            <p:txEl>
                                              <p:pRg st="1" end="1"/>
                                            </p:txEl>
                                          </p:spTgt>
                                        </p:tgtEl>
                                        <p:attrNameLst>
                                          <p:attrName>ppt_x</p:attrName>
                                        </p:attrNameLst>
                                      </p:cBhvr>
                                      <p:tavLst>
                                        <p:tav tm="0">
                                          <p:val>
                                            <p:strVal val="#ppt_x-.2"/>
                                          </p:val>
                                        </p:tav>
                                        <p:tav tm="100000">
                                          <p:val>
                                            <p:strVal val="#ppt_x"/>
                                          </p:val>
                                        </p:tav>
                                      </p:tavLst>
                                    </p:anim>
                                    <p:anim calcmode="lin" valueType="num">
                                      <p:cBhvr>
                                        <p:cTn id="47" dur="500" fill="hold"/>
                                        <p:tgtEl>
                                          <p:spTgt spid="11366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48" dur="500"/>
                                        <p:tgtEl>
                                          <p:spTgt spid="113669">
                                            <p:txEl>
                                              <p:pRg st="1" end="1"/>
                                            </p:txEl>
                                          </p:spTgt>
                                        </p:tgtEl>
                                      </p:cBhvr>
                                    </p:animEffect>
                                  </p:childTnLst>
                                </p:cTn>
                              </p:par>
                              <p:par>
                                <p:cTn id="49" presetID="29" presetClass="entr" presetSubtype="0" fill="hold" nodeType="withEffect">
                                  <p:stCondLst>
                                    <p:cond delay="0"/>
                                  </p:stCondLst>
                                  <p:childTnLst>
                                    <p:set>
                                      <p:cBhvr>
                                        <p:cTn id="50" dur="1" fill="hold">
                                          <p:stCondLst>
                                            <p:cond delay="0"/>
                                          </p:stCondLst>
                                        </p:cTn>
                                        <p:tgtEl>
                                          <p:spTgt spid="113669">
                                            <p:txEl>
                                              <p:pRg st="2" end="2"/>
                                            </p:txEl>
                                          </p:spTgt>
                                        </p:tgtEl>
                                        <p:attrNameLst>
                                          <p:attrName>style.visibility</p:attrName>
                                        </p:attrNameLst>
                                      </p:cBhvr>
                                      <p:to>
                                        <p:strVal val="visible"/>
                                      </p:to>
                                    </p:set>
                                    <p:anim calcmode="lin" valueType="num">
                                      <p:cBhvr>
                                        <p:cTn id="51" dur="500" fill="hold"/>
                                        <p:tgtEl>
                                          <p:spTgt spid="113669">
                                            <p:txEl>
                                              <p:pRg st="2" end="2"/>
                                            </p:txEl>
                                          </p:spTgt>
                                        </p:tgtEl>
                                        <p:attrNameLst>
                                          <p:attrName>ppt_x</p:attrName>
                                        </p:attrNameLst>
                                      </p:cBhvr>
                                      <p:tavLst>
                                        <p:tav tm="0">
                                          <p:val>
                                            <p:strVal val="#ppt_x-.2"/>
                                          </p:val>
                                        </p:tav>
                                        <p:tav tm="100000">
                                          <p:val>
                                            <p:strVal val="#ppt_x"/>
                                          </p:val>
                                        </p:tav>
                                      </p:tavLst>
                                    </p:anim>
                                    <p:anim calcmode="lin" valueType="num">
                                      <p:cBhvr>
                                        <p:cTn id="52" dur="500" fill="hold"/>
                                        <p:tgtEl>
                                          <p:spTgt spid="11366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53" dur="500"/>
                                        <p:tgtEl>
                                          <p:spTgt spid="113669">
                                            <p:txEl>
                                              <p:pRg st="2" end="2"/>
                                            </p:txEl>
                                          </p:spTgt>
                                        </p:tgtEl>
                                      </p:cBhvr>
                                    </p:animEffect>
                                  </p:childTnLst>
                                </p:cTn>
                              </p:par>
                              <p:par>
                                <p:cTn id="54" presetID="29" presetClass="entr" presetSubtype="0" fill="hold" nodeType="withEffect">
                                  <p:stCondLst>
                                    <p:cond delay="0"/>
                                  </p:stCondLst>
                                  <p:childTnLst>
                                    <p:set>
                                      <p:cBhvr>
                                        <p:cTn id="55" dur="1" fill="hold">
                                          <p:stCondLst>
                                            <p:cond delay="0"/>
                                          </p:stCondLst>
                                        </p:cTn>
                                        <p:tgtEl>
                                          <p:spTgt spid="113669">
                                            <p:txEl>
                                              <p:pRg st="3" end="3"/>
                                            </p:txEl>
                                          </p:spTgt>
                                        </p:tgtEl>
                                        <p:attrNameLst>
                                          <p:attrName>style.visibility</p:attrName>
                                        </p:attrNameLst>
                                      </p:cBhvr>
                                      <p:to>
                                        <p:strVal val="visible"/>
                                      </p:to>
                                    </p:set>
                                    <p:anim calcmode="lin" valueType="num">
                                      <p:cBhvr>
                                        <p:cTn id="56" dur="500" fill="hold"/>
                                        <p:tgtEl>
                                          <p:spTgt spid="113669">
                                            <p:txEl>
                                              <p:pRg st="3" end="3"/>
                                            </p:txEl>
                                          </p:spTgt>
                                        </p:tgtEl>
                                        <p:attrNameLst>
                                          <p:attrName>ppt_x</p:attrName>
                                        </p:attrNameLst>
                                      </p:cBhvr>
                                      <p:tavLst>
                                        <p:tav tm="0">
                                          <p:val>
                                            <p:strVal val="#ppt_x-.2"/>
                                          </p:val>
                                        </p:tav>
                                        <p:tav tm="100000">
                                          <p:val>
                                            <p:strVal val="#ppt_x"/>
                                          </p:val>
                                        </p:tav>
                                      </p:tavLst>
                                    </p:anim>
                                    <p:anim calcmode="lin" valueType="num">
                                      <p:cBhvr>
                                        <p:cTn id="57" dur="500" fill="hold"/>
                                        <p:tgtEl>
                                          <p:spTgt spid="113669">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58" dur="500"/>
                                        <p:tgtEl>
                                          <p:spTgt spid="113669">
                                            <p:txEl>
                                              <p:pRg st="3" end="3"/>
                                            </p:txEl>
                                          </p:spTgt>
                                        </p:tgtEl>
                                      </p:cBhvr>
                                    </p:animEffect>
                                  </p:childTnLst>
                                </p:cTn>
                              </p:par>
                              <p:par>
                                <p:cTn id="59" presetID="29" presetClass="entr" presetSubtype="0" fill="hold" nodeType="withEffect">
                                  <p:stCondLst>
                                    <p:cond delay="0"/>
                                  </p:stCondLst>
                                  <p:childTnLst>
                                    <p:set>
                                      <p:cBhvr>
                                        <p:cTn id="60" dur="1" fill="hold">
                                          <p:stCondLst>
                                            <p:cond delay="0"/>
                                          </p:stCondLst>
                                        </p:cTn>
                                        <p:tgtEl>
                                          <p:spTgt spid="113671">
                                            <p:txEl>
                                              <p:pRg st="0" end="0"/>
                                            </p:txEl>
                                          </p:spTgt>
                                        </p:tgtEl>
                                        <p:attrNameLst>
                                          <p:attrName>style.visibility</p:attrName>
                                        </p:attrNameLst>
                                      </p:cBhvr>
                                      <p:to>
                                        <p:strVal val="visible"/>
                                      </p:to>
                                    </p:set>
                                    <p:anim calcmode="lin" valueType="num">
                                      <p:cBhvr>
                                        <p:cTn id="61" dur="500" fill="hold"/>
                                        <p:tgtEl>
                                          <p:spTgt spid="113671">
                                            <p:txEl>
                                              <p:pRg st="0" end="0"/>
                                            </p:txEl>
                                          </p:spTgt>
                                        </p:tgtEl>
                                        <p:attrNameLst>
                                          <p:attrName>ppt_x</p:attrName>
                                        </p:attrNameLst>
                                      </p:cBhvr>
                                      <p:tavLst>
                                        <p:tav tm="0">
                                          <p:val>
                                            <p:strVal val="#ppt_x-.2"/>
                                          </p:val>
                                        </p:tav>
                                        <p:tav tm="100000">
                                          <p:val>
                                            <p:strVal val="#ppt_x"/>
                                          </p:val>
                                        </p:tav>
                                      </p:tavLst>
                                    </p:anim>
                                    <p:anim calcmode="lin" valueType="num">
                                      <p:cBhvr>
                                        <p:cTn id="62" dur="500" fill="hold"/>
                                        <p:tgtEl>
                                          <p:spTgt spid="11367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63" dur="500"/>
                                        <p:tgtEl>
                                          <p:spTgt spid="113671">
                                            <p:txEl>
                                              <p:pRg st="0" end="0"/>
                                            </p:txEl>
                                          </p:spTgt>
                                        </p:tgtEl>
                                      </p:cBhvr>
                                    </p:animEffect>
                                  </p:childTnLst>
                                </p:cTn>
                              </p:par>
                              <p:par>
                                <p:cTn id="64" presetID="29" presetClass="entr" presetSubtype="0" fill="hold" nodeType="withEffect">
                                  <p:stCondLst>
                                    <p:cond delay="0"/>
                                  </p:stCondLst>
                                  <p:childTnLst>
                                    <p:set>
                                      <p:cBhvr>
                                        <p:cTn id="65" dur="1" fill="hold">
                                          <p:stCondLst>
                                            <p:cond delay="0"/>
                                          </p:stCondLst>
                                        </p:cTn>
                                        <p:tgtEl>
                                          <p:spTgt spid="113671">
                                            <p:txEl>
                                              <p:pRg st="1" end="1"/>
                                            </p:txEl>
                                          </p:spTgt>
                                        </p:tgtEl>
                                        <p:attrNameLst>
                                          <p:attrName>style.visibility</p:attrName>
                                        </p:attrNameLst>
                                      </p:cBhvr>
                                      <p:to>
                                        <p:strVal val="visible"/>
                                      </p:to>
                                    </p:set>
                                    <p:anim calcmode="lin" valueType="num">
                                      <p:cBhvr>
                                        <p:cTn id="66" dur="500" fill="hold"/>
                                        <p:tgtEl>
                                          <p:spTgt spid="113671">
                                            <p:txEl>
                                              <p:pRg st="1" end="1"/>
                                            </p:txEl>
                                          </p:spTgt>
                                        </p:tgtEl>
                                        <p:attrNameLst>
                                          <p:attrName>ppt_x</p:attrName>
                                        </p:attrNameLst>
                                      </p:cBhvr>
                                      <p:tavLst>
                                        <p:tav tm="0">
                                          <p:val>
                                            <p:strVal val="#ppt_x-.2"/>
                                          </p:val>
                                        </p:tav>
                                        <p:tav tm="100000">
                                          <p:val>
                                            <p:strVal val="#ppt_x"/>
                                          </p:val>
                                        </p:tav>
                                      </p:tavLst>
                                    </p:anim>
                                    <p:anim calcmode="lin" valueType="num">
                                      <p:cBhvr>
                                        <p:cTn id="67" dur="500" fill="hold"/>
                                        <p:tgtEl>
                                          <p:spTgt spid="11367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68" dur="500"/>
                                        <p:tgtEl>
                                          <p:spTgt spid="113671">
                                            <p:txEl>
                                              <p:pRg st="1" end="1"/>
                                            </p:txEl>
                                          </p:spTgt>
                                        </p:tgtEl>
                                      </p:cBhvr>
                                    </p:animEffect>
                                  </p:childTnLst>
                                </p:cTn>
                              </p:par>
                              <p:par>
                                <p:cTn id="69" presetID="29" presetClass="entr" presetSubtype="0" fill="hold" nodeType="withEffect">
                                  <p:stCondLst>
                                    <p:cond delay="0"/>
                                  </p:stCondLst>
                                  <p:childTnLst>
                                    <p:set>
                                      <p:cBhvr>
                                        <p:cTn id="70" dur="1" fill="hold">
                                          <p:stCondLst>
                                            <p:cond delay="0"/>
                                          </p:stCondLst>
                                        </p:cTn>
                                        <p:tgtEl>
                                          <p:spTgt spid="113671">
                                            <p:txEl>
                                              <p:pRg st="2" end="2"/>
                                            </p:txEl>
                                          </p:spTgt>
                                        </p:tgtEl>
                                        <p:attrNameLst>
                                          <p:attrName>style.visibility</p:attrName>
                                        </p:attrNameLst>
                                      </p:cBhvr>
                                      <p:to>
                                        <p:strVal val="visible"/>
                                      </p:to>
                                    </p:set>
                                    <p:anim calcmode="lin" valueType="num">
                                      <p:cBhvr>
                                        <p:cTn id="71" dur="500" fill="hold"/>
                                        <p:tgtEl>
                                          <p:spTgt spid="113671">
                                            <p:txEl>
                                              <p:pRg st="2" end="2"/>
                                            </p:txEl>
                                          </p:spTgt>
                                        </p:tgtEl>
                                        <p:attrNameLst>
                                          <p:attrName>ppt_x</p:attrName>
                                        </p:attrNameLst>
                                      </p:cBhvr>
                                      <p:tavLst>
                                        <p:tav tm="0">
                                          <p:val>
                                            <p:strVal val="#ppt_x-.2"/>
                                          </p:val>
                                        </p:tav>
                                        <p:tav tm="100000">
                                          <p:val>
                                            <p:strVal val="#ppt_x"/>
                                          </p:val>
                                        </p:tav>
                                      </p:tavLst>
                                    </p:anim>
                                    <p:anim calcmode="lin" valueType="num">
                                      <p:cBhvr>
                                        <p:cTn id="72" dur="500" fill="hold"/>
                                        <p:tgtEl>
                                          <p:spTgt spid="11367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73" dur="500"/>
                                        <p:tgtEl>
                                          <p:spTgt spid="113671">
                                            <p:txEl>
                                              <p:pRg st="2" end="2"/>
                                            </p:txEl>
                                          </p:spTgt>
                                        </p:tgtEl>
                                      </p:cBhvr>
                                    </p:animEffect>
                                  </p:childTnLst>
                                </p:cTn>
                              </p:par>
                              <p:par>
                                <p:cTn id="74" presetID="29" presetClass="entr" presetSubtype="0" fill="hold" nodeType="withEffect">
                                  <p:stCondLst>
                                    <p:cond delay="0"/>
                                  </p:stCondLst>
                                  <p:childTnLst>
                                    <p:set>
                                      <p:cBhvr>
                                        <p:cTn id="75" dur="1" fill="hold">
                                          <p:stCondLst>
                                            <p:cond delay="0"/>
                                          </p:stCondLst>
                                        </p:cTn>
                                        <p:tgtEl>
                                          <p:spTgt spid="113671">
                                            <p:txEl>
                                              <p:pRg st="3" end="3"/>
                                            </p:txEl>
                                          </p:spTgt>
                                        </p:tgtEl>
                                        <p:attrNameLst>
                                          <p:attrName>style.visibility</p:attrName>
                                        </p:attrNameLst>
                                      </p:cBhvr>
                                      <p:to>
                                        <p:strVal val="visible"/>
                                      </p:to>
                                    </p:set>
                                    <p:anim calcmode="lin" valueType="num">
                                      <p:cBhvr>
                                        <p:cTn id="76" dur="500" fill="hold"/>
                                        <p:tgtEl>
                                          <p:spTgt spid="113671">
                                            <p:txEl>
                                              <p:pRg st="3" end="3"/>
                                            </p:txEl>
                                          </p:spTgt>
                                        </p:tgtEl>
                                        <p:attrNameLst>
                                          <p:attrName>ppt_x</p:attrName>
                                        </p:attrNameLst>
                                      </p:cBhvr>
                                      <p:tavLst>
                                        <p:tav tm="0">
                                          <p:val>
                                            <p:strVal val="#ppt_x-.2"/>
                                          </p:val>
                                        </p:tav>
                                        <p:tav tm="100000">
                                          <p:val>
                                            <p:strVal val="#ppt_x"/>
                                          </p:val>
                                        </p:tav>
                                      </p:tavLst>
                                    </p:anim>
                                    <p:anim calcmode="lin" valueType="num">
                                      <p:cBhvr>
                                        <p:cTn id="77" dur="500" fill="hold"/>
                                        <p:tgtEl>
                                          <p:spTgt spid="113671">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78" dur="500"/>
                                        <p:tgtEl>
                                          <p:spTgt spid="1136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p:bldP spid="113668"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058"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E4E149-64F2-415F-914B-F6DA9D7B3906}" type="slidenum">
              <a:rPr lang="ru-RU" smtClean="0"/>
              <a:pPr eaLnBrk="1" hangingPunct="1"/>
              <a:t>41</a:t>
            </a:fld>
            <a:endParaRPr lang="ru-RU" smtClean="0"/>
          </a:p>
        </p:txBody>
      </p:sp>
      <p:sp>
        <p:nvSpPr>
          <p:cNvPr id="45059" name="Rectangle 4"/>
          <p:cNvSpPr>
            <a:spLocks noGrp="1" noChangeArrowheads="1"/>
          </p:cNvSpPr>
          <p:nvPr>
            <p:ph type="title" sz="quarter"/>
          </p:nvPr>
        </p:nvSpPr>
        <p:spPr/>
        <p:txBody>
          <a:bodyPr/>
          <a:lstStyle/>
          <a:p>
            <a:pPr eaLnBrk="1" hangingPunct="1"/>
            <a:endParaRPr lang="ru-RU" smtClean="0"/>
          </a:p>
        </p:txBody>
      </p:sp>
      <p:sp>
        <p:nvSpPr>
          <p:cNvPr id="115717" name="Rectangle 5"/>
          <p:cNvSpPr>
            <a:spLocks noGrp="1" noChangeArrowheads="1"/>
          </p:cNvSpPr>
          <p:nvPr>
            <p:ph sz="quarter" idx="1"/>
          </p:nvPr>
        </p:nvSpPr>
        <p:spPr/>
        <p:txBody>
          <a:bodyPr/>
          <a:lstStyle/>
          <a:p>
            <a:pPr eaLnBrk="1" hangingPunct="1">
              <a:buFontTx/>
              <a:buNone/>
            </a:pPr>
            <a:r>
              <a:rPr lang="ru-RU" sz="2400" smtClean="0"/>
              <a:t>5. Мой миленочек воюет</a:t>
            </a:r>
          </a:p>
          <a:p>
            <a:pPr eaLnBrk="1" hangingPunct="1">
              <a:buFontTx/>
              <a:buNone/>
            </a:pPr>
            <a:r>
              <a:rPr lang="ru-RU" sz="2400" smtClean="0"/>
              <a:t>   С гадиной фашистскою.</a:t>
            </a:r>
          </a:p>
          <a:p>
            <a:pPr eaLnBrk="1" hangingPunct="1">
              <a:buFontTx/>
              <a:buNone/>
            </a:pPr>
            <a:r>
              <a:rPr lang="ru-RU" sz="2400" smtClean="0"/>
              <a:t>   Я за милого в колхозе</a:t>
            </a:r>
          </a:p>
          <a:p>
            <a:pPr eaLnBrk="1" hangingPunct="1">
              <a:buFontTx/>
              <a:buNone/>
            </a:pPr>
            <a:r>
              <a:rPr lang="ru-RU" sz="2400" smtClean="0"/>
              <a:t>   Буду трактористкою.</a:t>
            </a:r>
          </a:p>
        </p:txBody>
      </p:sp>
      <p:sp>
        <p:nvSpPr>
          <p:cNvPr id="115718" name="Rectangle 6"/>
          <p:cNvSpPr>
            <a:spLocks noGrp="1" noChangeArrowheads="1"/>
          </p:cNvSpPr>
          <p:nvPr>
            <p:ph sz="quarter" idx="2"/>
          </p:nvPr>
        </p:nvSpPr>
        <p:spPr/>
        <p:txBody>
          <a:bodyPr/>
          <a:lstStyle/>
          <a:p>
            <a:pPr eaLnBrk="1" hangingPunct="1">
              <a:buFontTx/>
              <a:buNone/>
            </a:pPr>
            <a:r>
              <a:rPr lang="ru-RU" sz="2400" smtClean="0"/>
              <a:t>7. Я сегодня весела,</a:t>
            </a:r>
          </a:p>
          <a:p>
            <a:pPr eaLnBrk="1" hangingPunct="1">
              <a:buFontTx/>
              <a:buNone/>
            </a:pPr>
            <a:r>
              <a:rPr lang="ru-RU" sz="2400" smtClean="0"/>
              <a:t>    Веселей всего села:</a:t>
            </a:r>
          </a:p>
          <a:p>
            <a:pPr eaLnBrk="1" hangingPunct="1">
              <a:buFontTx/>
              <a:buNone/>
            </a:pPr>
            <a:r>
              <a:rPr lang="ru-RU" sz="2400" smtClean="0"/>
              <a:t>    Милый с фронта сообщил,</a:t>
            </a:r>
          </a:p>
          <a:p>
            <a:pPr eaLnBrk="1" hangingPunct="1">
              <a:buFontTx/>
              <a:buNone/>
            </a:pPr>
            <a:r>
              <a:rPr lang="ru-RU" sz="2400" smtClean="0"/>
              <a:t>    Орден Славы получил.</a:t>
            </a:r>
          </a:p>
        </p:txBody>
      </p:sp>
      <p:sp>
        <p:nvSpPr>
          <p:cNvPr id="115719" name="Rectangle 7"/>
          <p:cNvSpPr>
            <a:spLocks noGrp="1" noChangeArrowheads="1"/>
          </p:cNvSpPr>
          <p:nvPr>
            <p:ph sz="quarter" idx="3"/>
          </p:nvPr>
        </p:nvSpPr>
        <p:spPr/>
        <p:txBody>
          <a:bodyPr/>
          <a:lstStyle/>
          <a:p>
            <a:pPr eaLnBrk="1" hangingPunct="1">
              <a:buFontTx/>
              <a:buNone/>
            </a:pPr>
            <a:r>
              <a:rPr lang="ru-RU" sz="2400" smtClean="0"/>
              <a:t>6. Мил уехал, мил уехал,</a:t>
            </a:r>
          </a:p>
          <a:p>
            <a:pPr eaLnBrk="1" hangingPunct="1">
              <a:buFontTx/>
              <a:buNone/>
            </a:pPr>
            <a:r>
              <a:rPr lang="ru-RU" sz="2400" smtClean="0"/>
              <a:t>    Я осталася одна.</a:t>
            </a:r>
          </a:p>
          <a:p>
            <a:pPr eaLnBrk="1" hangingPunct="1">
              <a:buFontTx/>
              <a:buNone/>
            </a:pPr>
            <a:r>
              <a:rPr lang="ru-RU" sz="2400" smtClean="0"/>
              <a:t>    До свиданья, милый сокол,</a:t>
            </a:r>
          </a:p>
          <a:p>
            <a:pPr eaLnBrk="1" hangingPunct="1">
              <a:buFontTx/>
              <a:buNone/>
            </a:pPr>
            <a:r>
              <a:rPr lang="ru-RU" sz="2400" smtClean="0"/>
              <a:t>    Посильнее бей врага.</a:t>
            </a:r>
          </a:p>
        </p:txBody>
      </p:sp>
      <p:sp>
        <p:nvSpPr>
          <p:cNvPr id="115720" name="Rectangle 8"/>
          <p:cNvSpPr>
            <a:spLocks noGrp="1" noChangeArrowheads="1"/>
          </p:cNvSpPr>
          <p:nvPr>
            <p:ph sz="quarter" idx="4"/>
          </p:nvPr>
        </p:nvSpPr>
        <p:spPr/>
        <p:txBody>
          <a:bodyPr/>
          <a:lstStyle/>
          <a:p>
            <a:pPr eaLnBrk="1" hangingPunct="1">
              <a:buFontTx/>
              <a:buNone/>
            </a:pPr>
            <a:r>
              <a:rPr lang="ru-RU" sz="2400" smtClean="0"/>
              <a:t>8. Милый в армию поехал,</a:t>
            </a:r>
          </a:p>
          <a:p>
            <a:pPr eaLnBrk="1" hangingPunct="1">
              <a:buFontTx/>
              <a:buNone/>
            </a:pPr>
            <a:r>
              <a:rPr lang="ru-RU" sz="2400" smtClean="0"/>
              <a:t>    Что я милому спою? –</a:t>
            </a:r>
          </a:p>
          <a:p>
            <a:pPr eaLnBrk="1" hangingPunct="1">
              <a:buFontTx/>
              <a:buNone/>
            </a:pPr>
            <a:r>
              <a:rPr lang="ru-RU" sz="2400" smtClean="0"/>
              <a:t>    Береги страну родную,</a:t>
            </a:r>
          </a:p>
          <a:p>
            <a:pPr eaLnBrk="1" hangingPunct="1">
              <a:buFontTx/>
              <a:buNone/>
            </a:pPr>
            <a:r>
              <a:rPr lang="ru-RU" sz="2400" smtClean="0"/>
              <a:t>    Как любимую свою.</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115717">
                                            <p:txEl>
                                              <p:pRg st="0" end="0"/>
                                            </p:txEl>
                                          </p:spTgt>
                                        </p:tgtEl>
                                        <p:attrNameLst>
                                          <p:attrName>style.visibility</p:attrName>
                                        </p:attrNameLst>
                                      </p:cBhvr>
                                      <p:to>
                                        <p:strVal val="visible"/>
                                      </p:to>
                                    </p:set>
                                    <p:anim calcmode="lin" valueType="num">
                                      <p:cBhvr>
                                        <p:cTn id="7" dur="1000" fill="hold"/>
                                        <p:tgtEl>
                                          <p:spTgt spid="115717">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1571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5717">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115717">
                                            <p:txEl>
                                              <p:pRg st="1" end="1"/>
                                            </p:txEl>
                                          </p:spTgt>
                                        </p:tgtEl>
                                        <p:attrNameLst>
                                          <p:attrName>style.visibility</p:attrName>
                                        </p:attrNameLst>
                                      </p:cBhvr>
                                      <p:to>
                                        <p:strVal val="visible"/>
                                      </p:to>
                                    </p:set>
                                    <p:anim calcmode="lin" valueType="num">
                                      <p:cBhvr>
                                        <p:cTn id="12" dur="1000" fill="hold"/>
                                        <p:tgtEl>
                                          <p:spTgt spid="115717">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11571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5717">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115717">
                                            <p:txEl>
                                              <p:pRg st="2" end="2"/>
                                            </p:txEl>
                                          </p:spTgt>
                                        </p:tgtEl>
                                        <p:attrNameLst>
                                          <p:attrName>style.visibility</p:attrName>
                                        </p:attrNameLst>
                                      </p:cBhvr>
                                      <p:to>
                                        <p:strVal val="visible"/>
                                      </p:to>
                                    </p:set>
                                    <p:anim calcmode="lin" valueType="num">
                                      <p:cBhvr>
                                        <p:cTn id="17" dur="1000" fill="hold"/>
                                        <p:tgtEl>
                                          <p:spTgt spid="115717">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11571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15717">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115717">
                                            <p:txEl>
                                              <p:pRg st="3" end="3"/>
                                            </p:txEl>
                                          </p:spTgt>
                                        </p:tgtEl>
                                        <p:attrNameLst>
                                          <p:attrName>style.visibility</p:attrName>
                                        </p:attrNameLst>
                                      </p:cBhvr>
                                      <p:to>
                                        <p:strVal val="visible"/>
                                      </p:to>
                                    </p:set>
                                    <p:anim calcmode="lin" valueType="num">
                                      <p:cBhvr>
                                        <p:cTn id="22" dur="1000" fill="hold"/>
                                        <p:tgtEl>
                                          <p:spTgt spid="115717">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11571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15717">
                                            <p:txEl>
                                              <p:pRg st="3" end="3"/>
                                            </p:txEl>
                                          </p:spTgt>
                                        </p:tgtEl>
                                      </p:cBhvr>
                                    </p:animEffect>
                                  </p:childTnLst>
                                </p:cTn>
                              </p:par>
                            </p:childTnLst>
                          </p:cTn>
                        </p:par>
                        <p:par>
                          <p:cTn id="25" fill="hold" nodeType="afterGroup">
                            <p:stCondLst>
                              <p:cond delay="1000"/>
                            </p:stCondLst>
                            <p:childTnLst>
                              <p:par>
                                <p:cTn id="26" presetID="29" presetClass="entr" presetSubtype="0" fill="hold" nodeType="afterEffect">
                                  <p:stCondLst>
                                    <p:cond delay="0"/>
                                  </p:stCondLst>
                                  <p:childTnLst>
                                    <p:set>
                                      <p:cBhvr>
                                        <p:cTn id="27" dur="1" fill="hold">
                                          <p:stCondLst>
                                            <p:cond delay="0"/>
                                          </p:stCondLst>
                                        </p:cTn>
                                        <p:tgtEl>
                                          <p:spTgt spid="115719">
                                            <p:txEl>
                                              <p:pRg st="0" end="0"/>
                                            </p:txEl>
                                          </p:spTgt>
                                        </p:tgtEl>
                                        <p:attrNameLst>
                                          <p:attrName>style.visibility</p:attrName>
                                        </p:attrNameLst>
                                      </p:cBhvr>
                                      <p:to>
                                        <p:strVal val="visible"/>
                                      </p:to>
                                    </p:set>
                                    <p:anim calcmode="lin" valueType="num">
                                      <p:cBhvr>
                                        <p:cTn id="28" dur="1000" fill="hold"/>
                                        <p:tgtEl>
                                          <p:spTgt spid="115719">
                                            <p:txEl>
                                              <p:pRg st="0" end="0"/>
                                            </p:txEl>
                                          </p:spTgt>
                                        </p:tgtEl>
                                        <p:attrNameLst>
                                          <p:attrName>ppt_x</p:attrName>
                                        </p:attrNameLst>
                                      </p:cBhvr>
                                      <p:tavLst>
                                        <p:tav tm="0">
                                          <p:val>
                                            <p:strVal val="#ppt_x-.2"/>
                                          </p:val>
                                        </p:tav>
                                        <p:tav tm="100000">
                                          <p:val>
                                            <p:strVal val="#ppt_x"/>
                                          </p:val>
                                        </p:tav>
                                      </p:tavLst>
                                    </p:anim>
                                    <p:anim calcmode="lin" valueType="num">
                                      <p:cBhvr>
                                        <p:cTn id="29" dur="1000" fill="hold"/>
                                        <p:tgtEl>
                                          <p:spTgt spid="11571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15719">
                                            <p:txEl>
                                              <p:pRg st="0" end="0"/>
                                            </p:txEl>
                                          </p:spTgt>
                                        </p:tgtEl>
                                      </p:cBhvr>
                                    </p:animEffect>
                                  </p:childTnLst>
                                </p:cTn>
                              </p:par>
                              <p:par>
                                <p:cTn id="31" presetID="29" presetClass="entr" presetSubtype="0" fill="hold" nodeType="withEffect">
                                  <p:stCondLst>
                                    <p:cond delay="0"/>
                                  </p:stCondLst>
                                  <p:childTnLst>
                                    <p:set>
                                      <p:cBhvr>
                                        <p:cTn id="32" dur="1" fill="hold">
                                          <p:stCondLst>
                                            <p:cond delay="0"/>
                                          </p:stCondLst>
                                        </p:cTn>
                                        <p:tgtEl>
                                          <p:spTgt spid="115719">
                                            <p:txEl>
                                              <p:pRg st="1" end="1"/>
                                            </p:txEl>
                                          </p:spTgt>
                                        </p:tgtEl>
                                        <p:attrNameLst>
                                          <p:attrName>style.visibility</p:attrName>
                                        </p:attrNameLst>
                                      </p:cBhvr>
                                      <p:to>
                                        <p:strVal val="visible"/>
                                      </p:to>
                                    </p:set>
                                    <p:anim calcmode="lin" valueType="num">
                                      <p:cBhvr>
                                        <p:cTn id="33" dur="1000" fill="hold"/>
                                        <p:tgtEl>
                                          <p:spTgt spid="115719">
                                            <p:txEl>
                                              <p:pRg st="1" end="1"/>
                                            </p:txEl>
                                          </p:spTgt>
                                        </p:tgtEl>
                                        <p:attrNameLst>
                                          <p:attrName>ppt_x</p:attrName>
                                        </p:attrNameLst>
                                      </p:cBhvr>
                                      <p:tavLst>
                                        <p:tav tm="0">
                                          <p:val>
                                            <p:strVal val="#ppt_x-.2"/>
                                          </p:val>
                                        </p:tav>
                                        <p:tav tm="100000">
                                          <p:val>
                                            <p:strVal val="#ppt_x"/>
                                          </p:val>
                                        </p:tav>
                                      </p:tavLst>
                                    </p:anim>
                                    <p:anim calcmode="lin" valueType="num">
                                      <p:cBhvr>
                                        <p:cTn id="34" dur="1000" fill="hold"/>
                                        <p:tgtEl>
                                          <p:spTgt spid="11571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15719">
                                            <p:txEl>
                                              <p:pRg st="1" end="1"/>
                                            </p:txEl>
                                          </p:spTgt>
                                        </p:tgtEl>
                                      </p:cBhvr>
                                    </p:animEffect>
                                  </p:childTnLst>
                                </p:cTn>
                              </p:par>
                              <p:par>
                                <p:cTn id="36" presetID="29" presetClass="entr" presetSubtype="0" fill="hold" nodeType="withEffect">
                                  <p:stCondLst>
                                    <p:cond delay="0"/>
                                  </p:stCondLst>
                                  <p:childTnLst>
                                    <p:set>
                                      <p:cBhvr>
                                        <p:cTn id="37" dur="1" fill="hold">
                                          <p:stCondLst>
                                            <p:cond delay="0"/>
                                          </p:stCondLst>
                                        </p:cTn>
                                        <p:tgtEl>
                                          <p:spTgt spid="115719">
                                            <p:txEl>
                                              <p:pRg st="2" end="2"/>
                                            </p:txEl>
                                          </p:spTgt>
                                        </p:tgtEl>
                                        <p:attrNameLst>
                                          <p:attrName>style.visibility</p:attrName>
                                        </p:attrNameLst>
                                      </p:cBhvr>
                                      <p:to>
                                        <p:strVal val="visible"/>
                                      </p:to>
                                    </p:set>
                                    <p:anim calcmode="lin" valueType="num">
                                      <p:cBhvr>
                                        <p:cTn id="38" dur="1000" fill="hold"/>
                                        <p:tgtEl>
                                          <p:spTgt spid="115719">
                                            <p:txEl>
                                              <p:pRg st="2" end="2"/>
                                            </p:txEl>
                                          </p:spTgt>
                                        </p:tgtEl>
                                        <p:attrNameLst>
                                          <p:attrName>ppt_x</p:attrName>
                                        </p:attrNameLst>
                                      </p:cBhvr>
                                      <p:tavLst>
                                        <p:tav tm="0">
                                          <p:val>
                                            <p:strVal val="#ppt_x-.2"/>
                                          </p:val>
                                        </p:tav>
                                        <p:tav tm="100000">
                                          <p:val>
                                            <p:strVal val="#ppt_x"/>
                                          </p:val>
                                        </p:tav>
                                      </p:tavLst>
                                    </p:anim>
                                    <p:anim calcmode="lin" valueType="num">
                                      <p:cBhvr>
                                        <p:cTn id="39" dur="1000" fill="hold"/>
                                        <p:tgtEl>
                                          <p:spTgt spid="11571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15719">
                                            <p:txEl>
                                              <p:pRg st="2" end="2"/>
                                            </p:txEl>
                                          </p:spTgt>
                                        </p:tgtEl>
                                      </p:cBhvr>
                                    </p:animEffect>
                                  </p:childTnLst>
                                </p:cTn>
                              </p:par>
                              <p:par>
                                <p:cTn id="41" presetID="29" presetClass="entr" presetSubtype="0" fill="hold" nodeType="withEffect">
                                  <p:stCondLst>
                                    <p:cond delay="0"/>
                                  </p:stCondLst>
                                  <p:childTnLst>
                                    <p:set>
                                      <p:cBhvr>
                                        <p:cTn id="42" dur="1" fill="hold">
                                          <p:stCondLst>
                                            <p:cond delay="0"/>
                                          </p:stCondLst>
                                        </p:cTn>
                                        <p:tgtEl>
                                          <p:spTgt spid="115719">
                                            <p:txEl>
                                              <p:pRg st="3" end="3"/>
                                            </p:txEl>
                                          </p:spTgt>
                                        </p:tgtEl>
                                        <p:attrNameLst>
                                          <p:attrName>style.visibility</p:attrName>
                                        </p:attrNameLst>
                                      </p:cBhvr>
                                      <p:to>
                                        <p:strVal val="visible"/>
                                      </p:to>
                                    </p:set>
                                    <p:anim calcmode="lin" valueType="num">
                                      <p:cBhvr>
                                        <p:cTn id="43" dur="1000" fill="hold"/>
                                        <p:tgtEl>
                                          <p:spTgt spid="115719">
                                            <p:txEl>
                                              <p:pRg st="3" end="3"/>
                                            </p:txEl>
                                          </p:spTgt>
                                        </p:tgtEl>
                                        <p:attrNameLst>
                                          <p:attrName>ppt_x</p:attrName>
                                        </p:attrNameLst>
                                      </p:cBhvr>
                                      <p:tavLst>
                                        <p:tav tm="0">
                                          <p:val>
                                            <p:strVal val="#ppt_x-.2"/>
                                          </p:val>
                                        </p:tav>
                                        <p:tav tm="100000">
                                          <p:val>
                                            <p:strVal val="#ppt_x"/>
                                          </p:val>
                                        </p:tav>
                                      </p:tavLst>
                                    </p:anim>
                                    <p:anim calcmode="lin" valueType="num">
                                      <p:cBhvr>
                                        <p:cTn id="44" dur="1000" fill="hold"/>
                                        <p:tgtEl>
                                          <p:spTgt spid="115719">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15719">
                                            <p:txEl>
                                              <p:pRg st="3" end="3"/>
                                            </p:txEl>
                                          </p:spTgt>
                                        </p:tgtEl>
                                      </p:cBhvr>
                                    </p:animEffect>
                                  </p:childTnLst>
                                </p:cTn>
                              </p:par>
                            </p:childTnLst>
                          </p:cTn>
                        </p:par>
                        <p:par>
                          <p:cTn id="46" fill="hold" nodeType="afterGroup">
                            <p:stCondLst>
                              <p:cond delay="2000"/>
                            </p:stCondLst>
                            <p:childTnLst>
                              <p:par>
                                <p:cTn id="47" presetID="29" presetClass="entr" presetSubtype="0" fill="hold" nodeType="afterEffect">
                                  <p:stCondLst>
                                    <p:cond delay="0"/>
                                  </p:stCondLst>
                                  <p:childTnLst>
                                    <p:set>
                                      <p:cBhvr>
                                        <p:cTn id="48" dur="1" fill="hold">
                                          <p:stCondLst>
                                            <p:cond delay="0"/>
                                          </p:stCondLst>
                                        </p:cTn>
                                        <p:tgtEl>
                                          <p:spTgt spid="115718">
                                            <p:txEl>
                                              <p:pRg st="0" end="0"/>
                                            </p:txEl>
                                          </p:spTgt>
                                        </p:tgtEl>
                                        <p:attrNameLst>
                                          <p:attrName>style.visibility</p:attrName>
                                        </p:attrNameLst>
                                      </p:cBhvr>
                                      <p:to>
                                        <p:strVal val="visible"/>
                                      </p:to>
                                    </p:set>
                                    <p:anim calcmode="lin" valueType="num">
                                      <p:cBhvr>
                                        <p:cTn id="49" dur="1000" fill="hold"/>
                                        <p:tgtEl>
                                          <p:spTgt spid="115718">
                                            <p:txEl>
                                              <p:pRg st="0" end="0"/>
                                            </p:txEl>
                                          </p:spTgt>
                                        </p:tgtEl>
                                        <p:attrNameLst>
                                          <p:attrName>ppt_x</p:attrName>
                                        </p:attrNameLst>
                                      </p:cBhvr>
                                      <p:tavLst>
                                        <p:tav tm="0">
                                          <p:val>
                                            <p:strVal val="#ppt_x-.2"/>
                                          </p:val>
                                        </p:tav>
                                        <p:tav tm="100000">
                                          <p:val>
                                            <p:strVal val="#ppt_x"/>
                                          </p:val>
                                        </p:tav>
                                      </p:tavLst>
                                    </p:anim>
                                    <p:anim calcmode="lin" valueType="num">
                                      <p:cBhvr>
                                        <p:cTn id="50" dur="1000" fill="hold"/>
                                        <p:tgtEl>
                                          <p:spTgt spid="11571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115718">
                                            <p:txEl>
                                              <p:pRg st="0" end="0"/>
                                            </p:txEl>
                                          </p:spTgt>
                                        </p:tgtEl>
                                      </p:cBhvr>
                                    </p:animEffect>
                                  </p:childTnLst>
                                </p:cTn>
                              </p:par>
                              <p:par>
                                <p:cTn id="52" presetID="29" presetClass="entr" presetSubtype="0" fill="hold" nodeType="withEffect">
                                  <p:stCondLst>
                                    <p:cond delay="0"/>
                                  </p:stCondLst>
                                  <p:childTnLst>
                                    <p:set>
                                      <p:cBhvr>
                                        <p:cTn id="53" dur="1" fill="hold">
                                          <p:stCondLst>
                                            <p:cond delay="0"/>
                                          </p:stCondLst>
                                        </p:cTn>
                                        <p:tgtEl>
                                          <p:spTgt spid="115718">
                                            <p:txEl>
                                              <p:pRg st="1" end="1"/>
                                            </p:txEl>
                                          </p:spTgt>
                                        </p:tgtEl>
                                        <p:attrNameLst>
                                          <p:attrName>style.visibility</p:attrName>
                                        </p:attrNameLst>
                                      </p:cBhvr>
                                      <p:to>
                                        <p:strVal val="visible"/>
                                      </p:to>
                                    </p:set>
                                    <p:anim calcmode="lin" valueType="num">
                                      <p:cBhvr>
                                        <p:cTn id="54" dur="1000" fill="hold"/>
                                        <p:tgtEl>
                                          <p:spTgt spid="115718">
                                            <p:txEl>
                                              <p:pRg st="1" end="1"/>
                                            </p:txEl>
                                          </p:spTgt>
                                        </p:tgtEl>
                                        <p:attrNameLst>
                                          <p:attrName>ppt_x</p:attrName>
                                        </p:attrNameLst>
                                      </p:cBhvr>
                                      <p:tavLst>
                                        <p:tav tm="0">
                                          <p:val>
                                            <p:strVal val="#ppt_x-.2"/>
                                          </p:val>
                                        </p:tav>
                                        <p:tav tm="100000">
                                          <p:val>
                                            <p:strVal val="#ppt_x"/>
                                          </p:val>
                                        </p:tav>
                                      </p:tavLst>
                                    </p:anim>
                                    <p:anim calcmode="lin" valueType="num">
                                      <p:cBhvr>
                                        <p:cTn id="55" dur="1000" fill="hold"/>
                                        <p:tgtEl>
                                          <p:spTgt spid="11571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15718">
                                            <p:txEl>
                                              <p:pRg st="1" end="1"/>
                                            </p:txEl>
                                          </p:spTgt>
                                        </p:tgtEl>
                                      </p:cBhvr>
                                    </p:animEffect>
                                  </p:childTnLst>
                                </p:cTn>
                              </p:par>
                              <p:par>
                                <p:cTn id="57" presetID="29" presetClass="entr" presetSubtype="0" fill="hold" nodeType="withEffect">
                                  <p:stCondLst>
                                    <p:cond delay="0"/>
                                  </p:stCondLst>
                                  <p:childTnLst>
                                    <p:set>
                                      <p:cBhvr>
                                        <p:cTn id="58" dur="1" fill="hold">
                                          <p:stCondLst>
                                            <p:cond delay="0"/>
                                          </p:stCondLst>
                                        </p:cTn>
                                        <p:tgtEl>
                                          <p:spTgt spid="115718">
                                            <p:txEl>
                                              <p:pRg st="2" end="2"/>
                                            </p:txEl>
                                          </p:spTgt>
                                        </p:tgtEl>
                                        <p:attrNameLst>
                                          <p:attrName>style.visibility</p:attrName>
                                        </p:attrNameLst>
                                      </p:cBhvr>
                                      <p:to>
                                        <p:strVal val="visible"/>
                                      </p:to>
                                    </p:set>
                                    <p:anim calcmode="lin" valueType="num">
                                      <p:cBhvr>
                                        <p:cTn id="59" dur="1000" fill="hold"/>
                                        <p:tgtEl>
                                          <p:spTgt spid="115718">
                                            <p:txEl>
                                              <p:pRg st="2" end="2"/>
                                            </p:txEl>
                                          </p:spTgt>
                                        </p:tgtEl>
                                        <p:attrNameLst>
                                          <p:attrName>ppt_x</p:attrName>
                                        </p:attrNameLst>
                                      </p:cBhvr>
                                      <p:tavLst>
                                        <p:tav tm="0">
                                          <p:val>
                                            <p:strVal val="#ppt_x-.2"/>
                                          </p:val>
                                        </p:tav>
                                        <p:tav tm="100000">
                                          <p:val>
                                            <p:strVal val="#ppt_x"/>
                                          </p:val>
                                        </p:tav>
                                      </p:tavLst>
                                    </p:anim>
                                    <p:anim calcmode="lin" valueType="num">
                                      <p:cBhvr>
                                        <p:cTn id="60" dur="1000" fill="hold"/>
                                        <p:tgtEl>
                                          <p:spTgt spid="115718">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61" dur="1000"/>
                                        <p:tgtEl>
                                          <p:spTgt spid="115718">
                                            <p:txEl>
                                              <p:pRg st="2" end="2"/>
                                            </p:txEl>
                                          </p:spTgt>
                                        </p:tgtEl>
                                      </p:cBhvr>
                                    </p:animEffect>
                                  </p:childTnLst>
                                </p:cTn>
                              </p:par>
                              <p:par>
                                <p:cTn id="62" presetID="29" presetClass="entr" presetSubtype="0" fill="hold" nodeType="withEffect">
                                  <p:stCondLst>
                                    <p:cond delay="0"/>
                                  </p:stCondLst>
                                  <p:childTnLst>
                                    <p:set>
                                      <p:cBhvr>
                                        <p:cTn id="63" dur="1" fill="hold">
                                          <p:stCondLst>
                                            <p:cond delay="0"/>
                                          </p:stCondLst>
                                        </p:cTn>
                                        <p:tgtEl>
                                          <p:spTgt spid="115718">
                                            <p:txEl>
                                              <p:pRg st="3" end="3"/>
                                            </p:txEl>
                                          </p:spTgt>
                                        </p:tgtEl>
                                        <p:attrNameLst>
                                          <p:attrName>style.visibility</p:attrName>
                                        </p:attrNameLst>
                                      </p:cBhvr>
                                      <p:to>
                                        <p:strVal val="visible"/>
                                      </p:to>
                                    </p:set>
                                    <p:anim calcmode="lin" valueType="num">
                                      <p:cBhvr>
                                        <p:cTn id="64" dur="1000" fill="hold"/>
                                        <p:tgtEl>
                                          <p:spTgt spid="115718">
                                            <p:txEl>
                                              <p:pRg st="3" end="3"/>
                                            </p:txEl>
                                          </p:spTgt>
                                        </p:tgtEl>
                                        <p:attrNameLst>
                                          <p:attrName>ppt_x</p:attrName>
                                        </p:attrNameLst>
                                      </p:cBhvr>
                                      <p:tavLst>
                                        <p:tav tm="0">
                                          <p:val>
                                            <p:strVal val="#ppt_x-.2"/>
                                          </p:val>
                                        </p:tav>
                                        <p:tav tm="100000">
                                          <p:val>
                                            <p:strVal val="#ppt_x"/>
                                          </p:val>
                                        </p:tav>
                                      </p:tavLst>
                                    </p:anim>
                                    <p:anim calcmode="lin" valueType="num">
                                      <p:cBhvr>
                                        <p:cTn id="65" dur="1000" fill="hold"/>
                                        <p:tgtEl>
                                          <p:spTgt spid="115718">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66" dur="1000"/>
                                        <p:tgtEl>
                                          <p:spTgt spid="115718">
                                            <p:txEl>
                                              <p:pRg st="3" end="3"/>
                                            </p:txEl>
                                          </p:spTgt>
                                        </p:tgtEl>
                                      </p:cBhvr>
                                    </p:animEffect>
                                  </p:childTnLst>
                                </p:cTn>
                              </p:par>
                            </p:childTnLst>
                          </p:cTn>
                        </p:par>
                        <p:par>
                          <p:cTn id="67" fill="hold" nodeType="afterGroup">
                            <p:stCondLst>
                              <p:cond delay="3000"/>
                            </p:stCondLst>
                            <p:childTnLst>
                              <p:par>
                                <p:cTn id="68" presetID="29" presetClass="entr" presetSubtype="0" fill="hold" nodeType="afterEffect">
                                  <p:stCondLst>
                                    <p:cond delay="0"/>
                                  </p:stCondLst>
                                  <p:childTnLst>
                                    <p:set>
                                      <p:cBhvr>
                                        <p:cTn id="69" dur="1" fill="hold">
                                          <p:stCondLst>
                                            <p:cond delay="0"/>
                                          </p:stCondLst>
                                        </p:cTn>
                                        <p:tgtEl>
                                          <p:spTgt spid="115720">
                                            <p:txEl>
                                              <p:pRg st="0" end="0"/>
                                            </p:txEl>
                                          </p:spTgt>
                                        </p:tgtEl>
                                        <p:attrNameLst>
                                          <p:attrName>style.visibility</p:attrName>
                                        </p:attrNameLst>
                                      </p:cBhvr>
                                      <p:to>
                                        <p:strVal val="visible"/>
                                      </p:to>
                                    </p:set>
                                    <p:anim calcmode="lin" valueType="num">
                                      <p:cBhvr>
                                        <p:cTn id="70" dur="1000" fill="hold"/>
                                        <p:tgtEl>
                                          <p:spTgt spid="115720">
                                            <p:txEl>
                                              <p:pRg st="0" end="0"/>
                                            </p:txEl>
                                          </p:spTgt>
                                        </p:tgtEl>
                                        <p:attrNameLst>
                                          <p:attrName>ppt_x</p:attrName>
                                        </p:attrNameLst>
                                      </p:cBhvr>
                                      <p:tavLst>
                                        <p:tav tm="0">
                                          <p:val>
                                            <p:strVal val="#ppt_x-.2"/>
                                          </p:val>
                                        </p:tav>
                                        <p:tav tm="100000">
                                          <p:val>
                                            <p:strVal val="#ppt_x"/>
                                          </p:val>
                                        </p:tav>
                                      </p:tavLst>
                                    </p:anim>
                                    <p:anim calcmode="lin" valueType="num">
                                      <p:cBhvr>
                                        <p:cTn id="71" dur="1000" fill="hold"/>
                                        <p:tgtEl>
                                          <p:spTgt spid="11572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72" dur="1000"/>
                                        <p:tgtEl>
                                          <p:spTgt spid="115720">
                                            <p:txEl>
                                              <p:pRg st="0" end="0"/>
                                            </p:txEl>
                                          </p:spTgt>
                                        </p:tgtEl>
                                      </p:cBhvr>
                                    </p:animEffect>
                                  </p:childTnLst>
                                </p:cTn>
                              </p:par>
                              <p:par>
                                <p:cTn id="73" presetID="29" presetClass="entr" presetSubtype="0" fill="hold" nodeType="withEffect">
                                  <p:stCondLst>
                                    <p:cond delay="0"/>
                                  </p:stCondLst>
                                  <p:childTnLst>
                                    <p:set>
                                      <p:cBhvr>
                                        <p:cTn id="74" dur="1" fill="hold">
                                          <p:stCondLst>
                                            <p:cond delay="0"/>
                                          </p:stCondLst>
                                        </p:cTn>
                                        <p:tgtEl>
                                          <p:spTgt spid="115720">
                                            <p:txEl>
                                              <p:pRg st="1" end="1"/>
                                            </p:txEl>
                                          </p:spTgt>
                                        </p:tgtEl>
                                        <p:attrNameLst>
                                          <p:attrName>style.visibility</p:attrName>
                                        </p:attrNameLst>
                                      </p:cBhvr>
                                      <p:to>
                                        <p:strVal val="visible"/>
                                      </p:to>
                                    </p:set>
                                    <p:anim calcmode="lin" valueType="num">
                                      <p:cBhvr>
                                        <p:cTn id="75" dur="1000" fill="hold"/>
                                        <p:tgtEl>
                                          <p:spTgt spid="115720">
                                            <p:txEl>
                                              <p:pRg st="1" end="1"/>
                                            </p:txEl>
                                          </p:spTgt>
                                        </p:tgtEl>
                                        <p:attrNameLst>
                                          <p:attrName>ppt_x</p:attrName>
                                        </p:attrNameLst>
                                      </p:cBhvr>
                                      <p:tavLst>
                                        <p:tav tm="0">
                                          <p:val>
                                            <p:strVal val="#ppt_x-.2"/>
                                          </p:val>
                                        </p:tav>
                                        <p:tav tm="100000">
                                          <p:val>
                                            <p:strVal val="#ppt_x"/>
                                          </p:val>
                                        </p:tav>
                                      </p:tavLst>
                                    </p:anim>
                                    <p:anim calcmode="lin" valueType="num">
                                      <p:cBhvr>
                                        <p:cTn id="76" dur="1000" fill="hold"/>
                                        <p:tgtEl>
                                          <p:spTgt spid="115720">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77" dur="1000"/>
                                        <p:tgtEl>
                                          <p:spTgt spid="115720">
                                            <p:txEl>
                                              <p:pRg st="1" end="1"/>
                                            </p:txEl>
                                          </p:spTgt>
                                        </p:tgtEl>
                                      </p:cBhvr>
                                    </p:animEffect>
                                  </p:childTnLst>
                                </p:cTn>
                              </p:par>
                              <p:par>
                                <p:cTn id="78" presetID="29" presetClass="entr" presetSubtype="0" fill="hold" nodeType="withEffect">
                                  <p:stCondLst>
                                    <p:cond delay="0"/>
                                  </p:stCondLst>
                                  <p:childTnLst>
                                    <p:set>
                                      <p:cBhvr>
                                        <p:cTn id="79" dur="1" fill="hold">
                                          <p:stCondLst>
                                            <p:cond delay="0"/>
                                          </p:stCondLst>
                                        </p:cTn>
                                        <p:tgtEl>
                                          <p:spTgt spid="115720">
                                            <p:txEl>
                                              <p:pRg st="2" end="2"/>
                                            </p:txEl>
                                          </p:spTgt>
                                        </p:tgtEl>
                                        <p:attrNameLst>
                                          <p:attrName>style.visibility</p:attrName>
                                        </p:attrNameLst>
                                      </p:cBhvr>
                                      <p:to>
                                        <p:strVal val="visible"/>
                                      </p:to>
                                    </p:set>
                                    <p:anim calcmode="lin" valueType="num">
                                      <p:cBhvr>
                                        <p:cTn id="80" dur="1000" fill="hold"/>
                                        <p:tgtEl>
                                          <p:spTgt spid="115720">
                                            <p:txEl>
                                              <p:pRg st="2" end="2"/>
                                            </p:txEl>
                                          </p:spTgt>
                                        </p:tgtEl>
                                        <p:attrNameLst>
                                          <p:attrName>ppt_x</p:attrName>
                                        </p:attrNameLst>
                                      </p:cBhvr>
                                      <p:tavLst>
                                        <p:tav tm="0">
                                          <p:val>
                                            <p:strVal val="#ppt_x-.2"/>
                                          </p:val>
                                        </p:tav>
                                        <p:tav tm="100000">
                                          <p:val>
                                            <p:strVal val="#ppt_x"/>
                                          </p:val>
                                        </p:tav>
                                      </p:tavLst>
                                    </p:anim>
                                    <p:anim calcmode="lin" valueType="num">
                                      <p:cBhvr>
                                        <p:cTn id="81" dur="1000" fill="hold"/>
                                        <p:tgtEl>
                                          <p:spTgt spid="115720">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82" dur="1000"/>
                                        <p:tgtEl>
                                          <p:spTgt spid="115720">
                                            <p:txEl>
                                              <p:pRg st="2" end="2"/>
                                            </p:txEl>
                                          </p:spTgt>
                                        </p:tgtEl>
                                      </p:cBhvr>
                                    </p:animEffect>
                                  </p:childTnLst>
                                </p:cTn>
                              </p:par>
                              <p:par>
                                <p:cTn id="83" presetID="29" presetClass="entr" presetSubtype="0" fill="hold" nodeType="withEffect">
                                  <p:stCondLst>
                                    <p:cond delay="0"/>
                                  </p:stCondLst>
                                  <p:childTnLst>
                                    <p:set>
                                      <p:cBhvr>
                                        <p:cTn id="84" dur="1" fill="hold">
                                          <p:stCondLst>
                                            <p:cond delay="0"/>
                                          </p:stCondLst>
                                        </p:cTn>
                                        <p:tgtEl>
                                          <p:spTgt spid="115720">
                                            <p:txEl>
                                              <p:pRg st="3" end="3"/>
                                            </p:txEl>
                                          </p:spTgt>
                                        </p:tgtEl>
                                        <p:attrNameLst>
                                          <p:attrName>style.visibility</p:attrName>
                                        </p:attrNameLst>
                                      </p:cBhvr>
                                      <p:to>
                                        <p:strVal val="visible"/>
                                      </p:to>
                                    </p:set>
                                    <p:anim calcmode="lin" valueType="num">
                                      <p:cBhvr>
                                        <p:cTn id="85" dur="1000" fill="hold"/>
                                        <p:tgtEl>
                                          <p:spTgt spid="115720">
                                            <p:txEl>
                                              <p:pRg st="3" end="3"/>
                                            </p:txEl>
                                          </p:spTgt>
                                        </p:tgtEl>
                                        <p:attrNameLst>
                                          <p:attrName>ppt_x</p:attrName>
                                        </p:attrNameLst>
                                      </p:cBhvr>
                                      <p:tavLst>
                                        <p:tav tm="0">
                                          <p:val>
                                            <p:strVal val="#ppt_x-.2"/>
                                          </p:val>
                                        </p:tav>
                                        <p:tav tm="100000">
                                          <p:val>
                                            <p:strVal val="#ppt_x"/>
                                          </p:val>
                                        </p:tav>
                                      </p:tavLst>
                                    </p:anim>
                                    <p:anim calcmode="lin" valueType="num">
                                      <p:cBhvr>
                                        <p:cTn id="86" dur="1000" fill="hold"/>
                                        <p:tgtEl>
                                          <p:spTgt spid="115720">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87" dur="1000"/>
                                        <p:tgtEl>
                                          <p:spTgt spid="1157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08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DEED65-1F79-443B-84EC-E3DE2279058F}" type="slidenum">
              <a:rPr lang="ru-RU" smtClean="0"/>
              <a:pPr eaLnBrk="1" hangingPunct="1"/>
              <a:t>42</a:t>
            </a:fld>
            <a:endParaRPr lang="ru-RU" smtClean="0"/>
          </a:p>
        </p:txBody>
      </p:sp>
      <p:sp>
        <p:nvSpPr>
          <p:cNvPr id="46083" name="Rectangle 2"/>
          <p:cNvSpPr>
            <a:spLocks noGrp="1" noChangeArrowheads="1"/>
          </p:cNvSpPr>
          <p:nvPr>
            <p:ph type="title"/>
          </p:nvPr>
        </p:nvSpPr>
        <p:spPr/>
        <p:txBody>
          <a:bodyPr/>
          <a:lstStyle/>
          <a:p>
            <a:pPr eaLnBrk="1" hangingPunct="1"/>
            <a:endParaRPr lang="ru-RU" smtClean="0"/>
          </a:p>
        </p:txBody>
      </p:sp>
      <p:sp>
        <p:nvSpPr>
          <p:cNvPr id="46084" name="Rectangle 3"/>
          <p:cNvSpPr>
            <a:spLocks noGrp="1" noChangeArrowheads="1"/>
          </p:cNvSpPr>
          <p:nvPr>
            <p:ph type="body" idx="1"/>
          </p:nvPr>
        </p:nvSpPr>
        <p:spPr/>
        <p:txBody>
          <a:bodyPr/>
          <a:lstStyle/>
          <a:p>
            <a:pPr eaLnBrk="1" hangingPunct="1"/>
            <a:endParaRPr lang="ru-RU" smtClean="0"/>
          </a:p>
        </p:txBody>
      </p:sp>
      <p:pic>
        <p:nvPicPr>
          <p:cNvPr id="29700" name="Picture 4" descr="9 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188913"/>
            <a:ext cx="5184775"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WordArt 5"/>
          <p:cNvSpPr>
            <a:spLocks noChangeArrowheads="1" noChangeShapeType="1" noTextEdit="1"/>
          </p:cNvSpPr>
          <p:nvPr/>
        </p:nvSpPr>
        <p:spPr bwMode="auto">
          <a:xfrm>
            <a:off x="2555875" y="6381750"/>
            <a:ext cx="4048125"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А. Лактионов. Письмо с фронта.</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nodeType="with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wheel(8)">
                                      <p:cBhvr>
                                        <p:cTn id="7" dur="500"/>
                                        <p:tgtEl>
                                          <p:spTgt spid="29700"/>
                                        </p:tgtEl>
                                      </p:cBhvr>
                                    </p:animEffect>
                                  </p:childTnLst>
                                </p:cTn>
                              </p:par>
                            </p:childTnLst>
                          </p:cTn>
                        </p:par>
                        <p:par>
                          <p:cTn id="8" fill="hold" nodeType="afterGroup">
                            <p:stCondLst>
                              <p:cond delay="500"/>
                            </p:stCondLst>
                            <p:childTnLst>
                              <p:par>
                                <p:cTn id="9" presetID="15" presetClass="entr" presetSubtype="0" fill="hold" grpId="0" nodeType="afterEffect">
                                  <p:stCondLst>
                                    <p:cond delay="0"/>
                                  </p:stCondLst>
                                  <p:childTnLst>
                                    <p:set>
                                      <p:cBhvr>
                                        <p:cTn id="10" dur="1" fill="hold">
                                          <p:stCondLst>
                                            <p:cond delay="0"/>
                                          </p:stCondLst>
                                        </p:cTn>
                                        <p:tgtEl>
                                          <p:spTgt spid="29701"/>
                                        </p:tgtEl>
                                        <p:attrNameLst>
                                          <p:attrName>style.visibility</p:attrName>
                                        </p:attrNameLst>
                                      </p:cBhvr>
                                      <p:to>
                                        <p:strVal val="visible"/>
                                      </p:to>
                                    </p:set>
                                    <p:anim calcmode="lin" valueType="num">
                                      <p:cBhvr>
                                        <p:cTn id="11" dur="500" fill="hold"/>
                                        <p:tgtEl>
                                          <p:spTgt spid="29701"/>
                                        </p:tgtEl>
                                        <p:attrNameLst>
                                          <p:attrName>ppt_w</p:attrName>
                                        </p:attrNameLst>
                                      </p:cBhvr>
                                      <p:tavLst>
                                        <p:tav tm="0">
                                          <p:val>
                                            <p:fltVal val="0"/>
                                          </p:val>
                                        </p:tav>
                                        <p:tav tm="100000">
                                          <p:val>
                                            <p:strVal val="#ppt_w"/>
                                          </p:val>
                                        </p:tav>
                                      </p:tavLst>
                                    </p:anim>
                                    <p:anim calcmode="lin" valueType="num">
                                      <p:cBhvr>
                                        <p:cTn id="12" dur="500" fill="hold"/>
                                        <p:tgtEl>
                                          <p:spTgt spid="29701"/>
                                        </p:tgtEl>
                                        <p:attrNameLst>
                                          <p:attrName>ppt_h</p:attrName>
                                        </p:attrNameLst>
                                      </p:cBhvr>
                                      <p:tavLst>
                                        <p:tav tm="0">
                                          <p:val>
                                            <p:fltVal val="0"/>
                                          </p:val>
                                        </p:tav>
                                        <p:tav tm="100000">
                                          <p:val>
                                            <p:strVal val="#ppt_h"/>
                                          </p:val>
                                        </p:tav>
                                      </p:tavLst>
                                    </p:anim>
                                    <p:anim calcmode="lin" valueType="num">
                                      <p:cBhvr>
                                        <p:cTn id="13" dur="500" fill="hold"/>
                                        <p:tgtEl>
                                          <p:spTgt spid="29701"/>
                                        </p:tgtEl>
                                        <p:attrNameLst>
                                          <p:attrName>ppt_x</p:attrName>
                                        </p:attrNameLst>
                                      </p:cBhvr>
                                      <p:tavLst>
                                        <p:tav tm="0" fmla="#ppt_x+(cos(-2*pi*(1-$))*-#ppt_x-sin(-2*pi*(1-$))*(1-#ppt_y))*(1-$)">
                                          <p:val>
                                            <p:fltVal val="0"/>
                                          </p:val>
                                        </p:tav>
                                        <p:tav tm="100000">
                                          <p:val>
                                            <p:fltVal val="1"/>
                                          </p:val>
                                        </p:tav>
                                      </p:tavLst>
                                    </p:anim>
                                    <p:anim calcmode="lin" valueType="num">
                                      <p:cBhvr>
                                        <p:cTn id="14" dur="500" fill="hold"/>
                                        <p:tgtEl>
                                          <p:spTgt spid="2970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106"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7A5D48E-88ED-476B-9122-15A3BF565D52}" type="slidenum">
              <a:rPr lang="ru-RU" smtClean="0"/>
              <a:pPr eaLnBrk="1" hangingPunct="1"/>
              <a:t>43</a:t>
            </a:fld>
            <a:endParaRPr lang="ru-RU" smtClean="0"/>
          </a:p>
        </p:txBody>
      </p:sp>
      <p:sp>
        <p:nvSpPr>
          <p:cNvPr id="117762" name="Rectangle 2"/>
          <p:cNvSpPr>
            <a:spLocks noGrp="1" noChangeArrowheads="1"/>
          </p:cNvSpPr>
          <p:nvPr>
            <p:ph type="title" sz="quarter"/>
          </p:nvPr>
        </p:nvSpPr>
        <p:spPr/>
        <p:txBody>
          <a:bodyPr/>
          <a:lstStyle/>
          <a:p>
            <a:pPr eaLnBrk="1" hangingPunct="1"/>
            <a:r>
              <a:rPr lang="ru-RU" sz="3200" b="1" i="1" smtClean="0">
                <a:cs typeface="Arial" charset="0"/>
              </a:rPr>
              <a:t>ІІ.</a:t>
            </a:r>
            <a:br>
              <a:rPr lang="ru-RU" sz="3200" b="1" i="1" smtClean="0">
                <a:cs typeface="Arial" charset="0"/>
              </a:rPr>
            </a:br>
            <a:r>
              <a:rPr lang="ru-RU" sz="3200" b="1" i="1" smtClean="0">
                <a:cs typeface="Arial" charset="0"/>
              </a:rPr>
              <a:t>         Что вы, фрицы, приуныли?</a:t>
            </a:r>
            <a:br>
              <a:rPr lang="ru-RU" sz="3200" b="1" i="1" smtClean="0">
                <a:cs typeface="Arial" charset="0"/>
              </a:rPr>
            </a:br>
            <a:r>
              <a:rPr lang="ru-RU" sz="3200" b="1" i="1" smtClean="0">
                <a:cs typeface="Arial" charset="0"/>
              </a:rPr>
              <a:t>Что носы повесили?</a:t>
            </a:r>
          </a:p>
        </p:txBody>
      </p:sp>
      <p:sp>
        <p:nvSpPr>
          <p:cNvPr id="117764" name="Rectangle 4"/>
          <p:cNvSpPr>
            <a:spLocks noGrp="1" noChangeArrowheads="1"/>
          </p:cNvSpPr>
          <p:nvPr>
            <p:ph sz="quarter" idx="1"/>
          </p:nvPr>
        </p:nvSpPr>
        <p:spPr/>
        <p:txBody>
          <a:bodyPr/>
          <a:lstStyle/>
          <a:p>
            <a:pPr eaLnBrk="1" hangingPunct="1">
              <a:buFontTx/>
              <a:buNone/>
            </a:pPr>
            <a:r>
              <a:rPr lang="ru-RU" sz="2000" smtClean="0"/>
              <a:t>1. Сидит Гитлер на заборе,</a:t>
            </a:r>
          </a:p>
          <a:p>
            <a:pPr eaLnBrk="1" hangingPunct="1">
              <a:buFontTx/>
              <a:buNone/>
            </a:pPr>
            <a:r>
              <a:rPr lang="ru-RU" sz="2000" smtClean="0"/>
              <a:t>    Плетет лапти языком,</a:t>
            </a:r>
          </a:p>
          <a:p>
            <a:pPr eaLnBrk="1" hangingPunct="1">
              <a:buFontTx/>
              <a:buNone/>
            </a:pPr>
            <a:r>
              <a:rPr lang="ru-RU" sz="2000" smtClean="0"/>
              <a:t>    Чтобы вшивая команда</a:t>
            </a:r>
          </a:p>
          <a:p>
            <a:pPr eaLnBrk="1" hangingPunct="1">
              <a:buFontTx/>
              <a:buNone/>
            </a:pPr>
            <a:r>
              <a:rPr lang="ru-RU" sz="2000" smtClean="0"/>
              <a:t>    Не ходила босиком.</a:t>
            </a:r>
          </a:p>
        </p:txBody>
      </p:sp>
      <p:sp>
        <p:nvSpPr>
          <p:cNvPr id="117765" name="Rectangle 5"/>
          <p:cNvSpPr>
            <a:spLocks noGrp="1" noChangeArrowheads="1"/>
          </p:cNvSpPr>
          <p:nvPr>
            <p:ph sz="quarter" idx="2"/>
          </p:nvPr>
        </p:nvSpPr>
        <p:spPr/>
        <p:txBody>
          <a:bodyPr/>
          <a:lstStyle/>
          <a:p>
            <a:pPr eaLnBrk="1" hangingPunct="1">
              <a:buFontTx/>
              <a:buNone/>
            </a:pPr>
            <a:r>
              <a:rPr lang="ru-RU" sz="2000" smtClean="0"/>
              <a:t>3. Сидит Гитлер на заборе,</a:t>
            </a:r>
          </a:p>
          <a:p>
            <a:pPr eaLnBrk="1" hangingPunct="1">
              <a:buFontTx/>
              <a:buNone/>
            </a:pPr>
            <a:r>
              <a:rPr lang="ru-RU" sz="2000" smtClean="0"/>
              <a:t>    С брюк ремень болтается.</a:t>
            </a:r>
          </a:p>
          <a:p>
            <a:pPr eaLnBrk="1" hangingPunct="1">
              <a:buFontTx/>
              <a:buNone/>
            </a:pPr>
            <a:r>
              <a:rPr lang="ru-RU" sz="2000" smtClean="0"/>
              <a:t>    На ремне написано:</a:t>
            </a:r>
          </a:p>
          <a:p>
            <a:pPr eaLnBrk="1" hangingPunct="1">
              <a:buFontTx/>
              <a:buNone/>
            </a:pPr>
            <a:r>
              <a:rPr lang="ru-RU" sz="2000" smtClean="0"/>
              <a:t>    Всё! Война кончается!</a:t>
            </a:r>
          </a:p>
        </p:txBody>
      </p:sp>
      <p:sp>
        <p:nvSpPr>
          <p:cNvPr id="117766" name="Rectangle 6"/>
          <p:cNvSpPr>
            <a:spLocks noGrp="1" noChangeArrowheads="1"/>
          </p:cNvSpPr>
          <p:nvPr>
            <p:ph sz="quarter" idx="3"/>
          </p:nvPr>
        </p:nvSpPr>
        <p:spPr/>
        <p:txBody>
          <a:bodyPr/>
          <a:lstStyle/>
          <a:p>
            <a:pPr eaLnBrk="1" hangingPunct="1">
              <a:buFontTx/>
              <a:buNone/>
            </a:pPr>
            <a:r>
              <a:rPr lang="ru-RU" sz="2000" smtClean="0"/>
              <a:t>2. Сидит Гитлер на заборе,</a:t>
            </a:r>
          </a:p>
          <a:p>
            <a:pPr eaLnBrk="1" hangingPunct="1">
              <a:buFontTx/>
              <a:buNone/>
            </a:pPr>
            <a:r>
              <a:rPr lang="ru-RU" sz="2000" smtClean="0"/>
              <a:t>   В лапти обувается,</a:t>
            </a:r>
          </a:p>
          <a:p>
            <a:pPr eaLnBrk="1" hangingPunct="1">
              <a:buFontTx/>
              <a:buNone/>
            </a:pPr>
            <a:r>
              <a:rPr lang="ru-RU" sz="2000" smtClean="0"/>
              <a:t>  А на них написано:</a:t>
            </a:r>
          </a:p>
          <a:p>
            <a:pPr eaLnBrk="1" hangingPunct="1">
              <a:buFontTx/>
              <a:buNone/>
            </a:pPr>
            <a:r>
              <a:rPr lang="ru-RU" sz="2000" smtClean="0"/>
              <a:t>  Жизнь его кончается</a:t>
            </a:r>
            <a:r>
              <a:rPr lang="ru-RU" sz="2400" smtClean="0"/>
              <a:t>.</a:t>
            </a:r>
          </a:p>
        </p:txBody>
      </p:sp>
      <p:sp>
        <p:nvSpPr>
          <p:cNvPr id="117767" name="Rectangle 7"/>
          <p:cNvSpPr>
            <a:spLocks noGrp="1" noChangeArrowheads="1"/>
          </p:cNvSpPr>
          <p:nvPr>
            <p:ph sz="quarter" idx="4"/>
          </p:nvPr>
        </p:nvSpPr>
        <p:spPr/>
        <p:txBody>
          <a:bodyPr/>
          <a:lstStyle/>
          <a:p>
            <a:pPr eaLnBrk="1" hangingPunct="1">
              <a:buFontTx/>
              <a:buNone/>
            </a:pPr>
            <a:r>
              <a:rPr lang="ru-RU" sz="2000" smtClean="0"/>
              <a:t>4. Что вы, фрицы,приуныли?</a:t>
            </a:r>
          </a:p>
          <a:p>
            <a:pPr eaLnBrk="1" hangingPunct="1">
              <a:buFontTx/>
              <a:buNone/>
            </a:pPr>
            <a:r>
              <a:rPr lang="ru-RU" sz="2000" smtClean="0"/>
              <a:t>    Что носы повесили?</a:t>
            </a:r>
          </a:p>
          <a:p>
            <a:pPr eaLnBrk="1" hangingPunct="1">
              <a:buFontTx/>
              <a:buNone/>
            </a:pPr>
            <a:r>
              <a:rPr lang="ru-RU" sz="2000" smtClean="0"/>
              <a:t>    Видно, сильных оплеух</a:t>
            </a:r>
          </a:p>
          <a:p>
            <a:pPr eaLnBrk="1" hangingPunct="1">
              <a:buFontTx/>
              <a:buNone/>
            </a:pPr>
            <a:r>
              <a:rPr lang="ru-RU" sz="2000" smtClean="0"/>
              <a:t>    Наши вам отвесили.</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17762"/>
                                        </p:tgtEl>
                                        <p:attrNameLst>
                                          <p:attrName>style.visibility</p:attrName>
                                        </p:attrNameLst>
                                      </p:cBhvr>
                                      <p:to>
                                        <p:strVal val="visible"/>
                                      </p:to>
                                    </p:set>
                                    <p:animEffect transition="in" filter="strips(downRight)">
                                      <p:cBhvr>
                                        <p:cTn id="7" dur="500"/>
                                        <p:tgtEl>
                                          <p:spTgt spid="117762"/>
                                        </p:tgtEl>
                                      </p:cBhvr>
                                    </p:animEffect>
                                  </p:childTnLst>
                                </p:cTn>
                              </p:par>
                            </p:childTnLst>
                          </p:cTn>
                        </p:par>
                        <p:par>
                          <p:cTn id="8" fill="hold" nodeType="afterGroup">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117764"/>
                                        </p:tgtEl>
                                        <p:attrNameLst>
                                          <p:attrName>style.visibility</p:attrName>
                                        </p:attrNameLst>
                                      </p:cBhvr>
                                      <p:to>
                                        <p:strVal val="visible"/>
                                      </p:to>
                                    </p:set>
                                    <p:animEffect transition="in" filter="barn(inHorizontal)">
                                      <p:cBhvr>
                                        <p:cTn id="11" dur="500"/>
                                        <p:tgtEl>
                                          <p:spTgt spid="117764"/>
                                        </p:tgtEl>
                                      </p:cBhvr>
                                    </p:animEffect>
                                  </p:childTnLst>
                                </p:cTn>
                              </p:par>
                              <p:par>
                                <p:cTn id="12" presetID="16" presetClass="entr" presetSubtype="42" fill="hold" grpId="0" nodeType="withEffect">
                                  <p:stCondLst>
                                    <p:cond delay="0"/>
                                  </p:stCondLst>
                                  <p:childTnLst>
                                    <p:set>
                                      <p:cBhvr>
                                        <p:cTn id="13" dur="1" fill="hold">
                                          <p:stCondLst>
                                            <p:cond delay="0"/>
                                          </p:stCondLst>
                                        </p:cTn>
                                        <p:tgtEl>
                                          <p:spTgt spid="117765"/>
                                        </p:tgtEl>
                                        <p:attrNameLst>
                                          <p:attrName>style.visibility</p:attrName>
                                        </p:attrNameLst>
                                      </p:cBhvr>
                                      <p:to>
                                        <p:strVal val="visible"/>
                                      </p:to>
                                    </p:set>
                                    <p:animEffect transition="in" filter="barn(outHorizontal)">
                                      <p:cBhvr>
                                        <p:cTn id="14" dur="500"/>
                                        <p:tgtEl>
                                          <p:spTgt spid="117765"/>
                                        </p:tgtEl>
                                      </p:cBhvr>
                                    </p:animEffect>
                                  </p:childTnLst>
                                </p:cTn>
                              </p:par>
                              <p:par>
                                <p:cTn id="15" presetID="16" presetClass="entr" presetSubtype="26" fill="hold" grpId="0" nodeType="withEffect">
                                  <p:stCondLst>
                                    <p:cond delay="0"/>
                                  </p:stCondLst>
                                  <p:childTnLst>
                                    <p:set>
                                      <p:cBhvr>
                                        <p:cTn id="16" dur="1" fill="hold">
                                          <p:stCondLst>
                                            <p:cond delay="0"/>
                                          </p:stCondLst>
                                        </p:cTn>
                                        <p:tgtEl>
                                          <p:spTgt spid="117766"/>
                                        </p:tgtEl>
                                        <p:attrNameLst>
                                          <p:attrName>style.visibility</p:attrName>
                                        </p:attrNameLst>
                                      </p:cBhvr>
                                      <p:to>
                                        <p:strVal val="visible"/>
                                      </p:to>
                                    </p:set>
                                    <p:animEffect transition="in" filter="barn(inHorizontal)">
                                      <p:cBhvr>
                                        <p:cTn id="17" dur="500"/>
                                        <p:tgtEl>
                                          <p:spTgt spid="117766"/>
                                        </p:tgtEl>
                                      </p:cBhvr>
                                    </p:animEffect>
                                  </p:childTnLst>
                                </p:cTn>
                              </p:par>
                              <p:par>
                                <p:cTn id="18" presetID="16" presetClass="entr" presetSubtype="26" fill="hold" grpId="0" nodeType="withEffect">
                                  <p:stCondLst>
                                    <p:cond delay="0"/>
                                  </p:stCondLst>
                                  <p:childTnLst>
                                    <p:set>
                                      <p:cBhvr>
                                        <p:cTn id="19" dur="1" fill="hold">
                                          <p:stCondLst>
                                            <p:cond delay="0"/>
                                          </p:stCondLst>
                                        </p:cTn>
                                        <p:tgtEl>
                                          <p:spTgt spid="117767"/>
                                        </p:tgtEl>
                                        <p:attrNameLst>
                                          <p:attrName>style.visibility</p:attrName>
                                        </p:attrNameLst>
                                      </p:cBhvr>
                                      <p:to>
                                        <p:strVal val="visible"/>
                                      </p:to>
                                    </p:set>
                                    <p:animEffect transition="in" filter="barn(inHorizontal)">
                                      <p:cBhvr>
                                        <p:cTn id="20" dur="500"/>
                                        <p:tgtEl>
                                          <p:spTgt spid="117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p:bldP spid="117764" grpId="0"/>
      <p:bldP spid="117765" grpId="0"/>
      <p:bldP spid="117766" grpId="0"/>
      <p:bldP spid="11776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0"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B3E1A3A-8BE7-46A5-8C96-CE18F5B50AE2}" type="slidenum">
              <a:rPr lang="ru-RU" smtClean="0"/>
              <a:pPr eaLnBrk="1" hangingPunct="1"/>
              <a:t>44</a:t>
            </a:fld>
            <a:endParaRPr lang="ru-RU" smtClean="0"/>
          </a:p>
        </p:txBody>
      </p:sp>
      <p:sp>
        <p:nvSpPr>
          <p:cNvPr id="48131" name="Rectangle 4"/>
          <p:cNvSpPr>
            <a:spLocks noGrp="1" noChangeArrowheads="1"/>
          </p:cNvSpPr>
          <p:nvPr>
            <p:ph type="title" sz="quarter"/>
          </p:nvPr>
        </p:nvSpPr>
        <p:spPr/>
        <p:txBody>
          <a:bodyPr/>
          <a:lstStyle/>
          <a:p>
            <a:pPr eaLnBrk="1" hangingPunct="1"/>
            <a:endParaRPr lang="ru-RU" smtClean="0"/>
          </a:p>
        </p:txBody>
      </p:sp>
      <p:sp>
        <p:nvSpPr>
          <p:cNvPr id="119813" name="Rectangle 5"/>
          <p:cNvSpPr>
            <a:spLocks noGrp="1" noChangeArrowheads="1"/>
          </p:cNvSpPr>
          <p:nvPr>
            <p:ph sz="quarter" idx="1"/>
          </p:nvPr>
        </p:nvSpPr>
        <p:spPr/>
        <p:txBody>
          <a:bodyPr/>
          <a:lstStyle/>
          <a:p>
            <a:pPr eaLnBrk="1" hangingPunct="1">
              <a:buFontTx/>
              <a:buNone/>
            </a:pPr>
            <a:r>
              <a:rPr lang="ru-RU" sz="2000" smtClean="0"/>
              <a:t>5. Немцы дали под Воронеж</a:t>
            </a:r>
          </a:p>
          <a:p>
            <a:pPr eaLnBrk="1" hangingPunct="1">
              <a:buFontTx/>
              <a:buNone/>
            </a:pPr>
            <a:r>
              <a:rPr lang="ru-RU" sz="2000" smtClean="0"/>
              <a:t>    На подмогу полк С С.</a:t>
            </a:r>
          </a:p>
          <a:p>
            <a:pPr eaLnBrk="1" hangingPunct="1">
              <a:buFontTx/>
              <a:buNone/>
            </a:pPr>
            <a:r>
              <a:rPr lang="ru-RU" sz="2000" smtClean="0"/>
              <a:t>   Полк как двинул, не догонишь:</a:t>
            </a:r>
          </a:p>
          <a:p>
            <a:pPr eaLnBrk="1" hangingPunct="1">
              <a:buFontTx/>
              <a:buNone/>
            </a:pPr>
            <a:r>
              <a:rPr lang="ru-RU" sz="2000" smtClean="0"/>
              <a:t>   Кто обратно, а кто в лес.</a:t>
            </a:r>
          </a:p>
        </p:txBody>
      </p:sp>
      <p:sp>
        <p:nvSpPr>
          <p:cNvPr id="119814" name="Rectangle 6"/>
          <p:cNvSpPr>
            <a:spLocks noGrp="1" noChangeArrowheads="1"/>
          </p:cNvSpPr>
          <p:nvPr>
            <p:ph sz="quarter" idx="2"/>
          </p:nvPr>
        </p:nvSpPr>
        <p:spPr/>
        <p:txBody>
          <a:bodyPr/>
          <a:lstStyle/>
          <a:p>
            <a:pPr eaLnBrk="1" hangingPunct="1">
              <a:buFontTx/>
              <a:buNone/>
            </a:pPr>
            <a:r>
              <a:rPr lang="ru-RU" sz="2000" smtClean="0"/>
              <a:t>7. Гитлер шуточку задумал:</a:t>
            </a:r>
          </a:p>
          <a:p>
            <a:pPr eaLnBrk="1" hangingPunct="1">
              <a:buFontTx/>
              <a:buNone/>
            </a:pPr>
            <a:r>
              <a:rPr lang="ru-RU" sz="2000" smtClean="0"/>
              <a:t> - В десять дней Москву возьму!</a:t>
            </a:r>
          </a:p>
          <a:p>
            <a:pPr eaLnBrk="1" hangingPunct="1">
              <a:buFontTx/>
              <a:buNone/>
            </a:pPr>
            <a:r>
              <a:rPr lang="ru-RU" sz="2000" smtClean="0"/>
              <a:t>   А мы стали поперек:</a:t>
            </a:r>
          </a:p>
          <a:p>
            <a:pPr eaLnBrk="1" hangingPunct="1">
              <a:buFontTx/>
              <a:buNone/>
            </a:pPr>
            <a:r>
              <a:rPr lang="ru-RU" sz="2000" smtClean="0"/>
              <a:t>   Ты Берлин бы поберег.</a:t>
            </a:r>
          </a:p>
        </p:txBody>
      </p:sp>
      <p:sp>
        <p:nvSpPr>
          <p:cNvPr id="119815" name="Rectangle 7"/>
          <p:cNvSpPr>
            <a:spLocks noGrp="1" noChangeArrowheads="1"/>
          </p:cNvSpPr>
          <p:nvPr>
            <p:ph sz="quarter" idx="3"/>
          </p:nvPr>
        </p:nvSpPr>
        <p:spPr/>
        <p:txBody>
          <a:bodyPr/>
          <a:lstStyle/>
          <a:p>
            <a:pPr eaLnBrk="1" hangingPunct="1">
              <a:buFontTx/>
              <a:buNone/>
            </a:pPr>
            <a:r>
              <a:rPr lang="ru-RU" sz="2000" smtClean="0"/>
              <a:t>6.Вы, фашисты, не рычите,</a:t>
            </a:r>
          </a:p>
          <a:p>
            <a:pPr eaLnBrk="1" hangingPunct="1">
              <a:buFontTx/>
              <a:buNone/>
            </a:pPr>
            <a:r>
              <a:rPr lang="ru-RU" sz="2000" smtClean="0"/>
              <a:t>   На нас зубы не точите,</a:t>
            </a:r>
          </a:p>
          <a:p>
            <a:pPr eaLnBrk="1" hangingPunct="1">
              <a:buFontTx/>
              <a:buNone/>
            </a:pPr>
            <a:r>
              <a:rPr lang="ru-RU" sz="2000" smtClean="0"/>
              <a:t>   Красна Армия сильна,</a:t>
            </a:r>
          </a:p>
          <a:p>
            <a:pPr eaLnBrk="1" hangingPunct="1">
              <a:buFontTx/>
              <a:buNone/>
            </a:pPr>
            <a:r>
              <a:rPr lang="ru-RU" sz="2000" smtClean="0"/>
              <a:t>   Поколотит вас она.</a:t>
            </a:r>
          </a:p>
        </p:txBody>
      </p:sp>
      <p:sp>
        <p:nvSpPr>
          <p:cNvPr id="119816" name="Rectangle 8"/>
          <p:cNvSpPr>
            <a:spLocks noGrp="1" noChangeArrowheads="1"/>
          </p:cNvSpPr>
          <p:nvPr>
            <p:ph sz="quarter" idx="4"/>
          </p:nvPr>
        </p:nvSpPr>
        <p:spPr/>
        <p:txBody>
          <a:bodyPr/>
          <a:lstStyle/>
          <a:p>
            <a:pPr eaLnBrk="1" hangingPunct="1">
              <a:buFontTx/>
              <a:buNone/>
            </a:pPr>
            <a:r>
              <a:rPr lang="ru-RU" sz="2000" smtClean="0"/>
              <a:t>8. У реки растет береза,</a:t>
            </a:r>
          </a:p>
          <a:p>
            <a:pPr eaLnBrk="1" hangingPunct="1">
              <a:buFontTx/>
              <a:buNone/>
            </a:pPr>
            <a:r>
              <a:rPr lang="ru-RU" sz="2000" smtClean="0"/>
              <a:t>   Зеленеют завитки.</a:t>
            </a:r>
          </a:p>
          <a:p>
            <a:pPr eaLnBrk="1" hangingPunct="1">
              <a:buFontTx/>
              <a:buNone/>
            </a:pPr>
            <a:r>
              <a:rPr lang="ru-RU" sz="2000" smtClean="0"/>
              <a:t>  У фашистов зубы долги,</a:t>
            </a:r>
          </a:p>
          <a:p>
            <a:pPr eaLnBrk="1" hangingPunct="1">
              <a:buFontTx/>
              <a:buNone/>
            </a:pPr>
            <a:r>
              <a:rPr lang="ru-RU" sz="2000" smtClean="0"/>
              <a:t>  Только  лапы коротки</a:t>
            </a:r>
            <a:r>
              <a:rPr lang="ru-RU" sz="2400" smtClean="0"/>
              <a:t>.</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19813"/>
                                        </p:tgtEl>
                                        <p:attrNameLst>
                                          <p:attrName>style.visibility</p:attrName>
                                        </p:attrNameLst>
                                      </p:cBhvr>
                                      <p:to>
                                        <p:strVal val="visible"/>
                                      </p:to>
                                    </p:set>
                                    <p:animEffect transition="in" filter="fade">
                                      <p:cBhvr>
                                        <p:cTn id="7" dur="385" decel="100000"/>
                                        <p:tgtEl>
                                          <p:spTgt spid="119813"/>
                                        </p:tgtEl>
                                      </p:cBhvr>
                                    </p:animEffect>
                                    <p:animScale>
                                      <p:cBhvr>
                                        <p:cTn id="8" dur="385" decel="100000"/>
                                        <p:tgtEl>
                                          <p:spTgt spid="119813"/>
                                        </p:tgtEl>
                                      </p:cBhvr>
                                      <p:from x="10000" y="10000"/>
                                      <p:to x="200000" y="450000"/>
                                    </p:animScale>
                                    <p:animScale>
                                      <p:cBhvr>
                                        <p:cTn id="9" dur="615" accel="100000" fill="hold">
                                          <p:stCondLst>
                                            <p:cond delay="385"/>
                                          </p:stCondLst>
                                        </p:cTn>
                                        <p:tgtEl>
                                          <p:spTgt spid="119813"/>
                                        </p:tgtEl>
                                      </p:cBhvr>
                                      <p:from x="200000" y="450000"/>
                                      <p:to x="100000" y="100000"/>
                                    </p:animScale>
                                    <p:set>
                                      <p:cBhvr>
                                        <p:cTn id="10" dur="385" fill="hold"/>
                                        <p:tgtEl>
                                          <p:spTgt spid="119813"/>
                                        </p:tgtEl>
                                        <p:attrNameLst>
                                          <p:attrName>ppt_x</p:attrName>
                                        </p:attrNameLst>
                                      </p:cBhvr>
                                      <p:to>
                                        <p:strVal val="(0.5)"/>
                                      </p:to>
                                    </p:set>
                                    <p:anim from="(0.5)" to="(#ppt_x)" calcmode="lin" valueType="num">
                                      <p:cBhvr>
                                        <p:cTn id="11" dur="615" accel="100000" fill="hold">
                                          <p:stCondLst>
                                            <p:cond delay="385"/>
                                          </p:stCondLst>
                                        </p:cTn>
                                        <p:tgtEl>
                                          <p:spTgt spid="119813"/>
                                        </p:tgtEl>
                                        <p:attrNameLst>
                                          <p:attrName>ppt_x</p:attrName>
                                        </p:attrNameLst>
                                      </p:cBhvr>
                                    </p:anim>
                                    <p:set>
                                      <p:cBhvr>
                                        <p:cTn id="12" dur="385" fill="hold"/>
                                        <p:tgtEl>
                                          <p:spTgt spid="119813"/>
                                        </p:tgtEl>
                                        <p:attrNameLst>
                                          <p:attrName>ppt_y</p:attrName>
                                        </p:attrNameLst>
                                      </p:cBhvr>
                                      <p:to>
                                        <p:strVal val="(#ppt_y+0.4)"/>
                                      </p:to>
                                    </p:set>
                                    <p:anim from="(#ppt_y+0.4)" to="(#ppt_y)" calcmode="lin" valueType="num">
                                      <p:cBhvr>
                                        <p:cTn id="13" dur="615" accel="100000" fill="hold">
                                          <p:stCondLst>
                                            <p:cond delay="385"/>
                                          </p:stCondLst>
                                        </p:cTn>
                                        <p:tgtEl>
                                          <p:spTgt spid="119813"/>
                                        </p:tgtEl>
                                        <p:attrNameLst>
                                          <p:attrName>ppt_y</p:attrName>
                                        </p:attrNameLst>
                                      </p:cBhvr>
                                    </p:anim>
                                  </p:childTnLst>
                                </p:cTn>
                              </p:par>
                            </p:childTnLst>
                          </p:cTn>
                        </p:par>
                        <p:par>
                          <p:cTn id="14" fill="hold" nodeType="afterGroup">
                            <p:stCondLst>
                              <p:cond delay="1000"/>
                            </p:stCondLst>
                            <p:childTnLst>
                              <p:par>
                                <p:cTn id="15" presetID="51" presetClass="entr" presetSubtype="0" fill="hold" grpId="0" nodeType="afterEffect">
                                  <p:stCondLst>
                                    <p:cond delay="0"/>
                                  </p:stCondLst>
                                  <p:childTnLst>
                                    <p:set>
                                      <p:cBhvr>
                                        <p:cTn id="16" dur="1" fill="hold">
                                          <p:stCondLst>
                                            <p:cond delay="0"/>
                                          </p:stCondLst>
                                        </p:cTn>
                                        <p:tgtEl>
                                          <p:spTgt spid="119815"/>
                                        </p:tgtEl>
                                        <p:attrNameLst>
                                          <p:attrName>style.visibility</p:attrName>
                                        </p:attrNameLst>
                                      </p:cBhvr>
                                      <p:to>
                                        <p:strVal val="visible"/>
                                      </p:to>
                                    </p:set>
                                    <p:animEffect transition="in" filter="fade">
                                      <p:cBhvr>
                                        <p:cTn id="17" dur="385" decel="100000"/>
                                        <p:tgtEl>
                                          <p:spTgt spid="119815"/>
                                        </p:tgtEl>
                                      </p:cBhvr>
                                    </p:animEffect>
                                    <p:animScale>
                                      <p:cBhvr>
                                        <p:cTn id="18" dur="385" decel="100000"/>
                                        <p:tgtEl>
                                          <p:spTgt spid="119815"/>
                                        </p:tgtEl>
                                      </p:cBhvr>
                                      <p:from x="10000" y="10000"/>
                                      <p:to x="200000" y="450000"/>
                                    </p:animScale>
                                    <p:animScale>
                                      <p:cBhvr>
                                        <p:cTn id="19" dur="615" accel="100000" fill="hold">
                                          <p:stCondLst>
                                            <p:cond delay="385"/>
                                          </p:stCondLst>
                                        </p:cTn>
                                        <p:tgtEl>
                                          <p:spTgt spid="119815"/>
                                        </p:tgtEl>
                                      </p:cBhvr>
                                      <p:from x="200000" y="450000"/>
                                      <p:to x="100000" y="100000"/>
                                    </p:animScale>
                                    <p:set>
                                      <p:cBhvr>
                                        <p:cTn id="20" dur="385" fill="hold"/>
                                        <p:tgtEl>
                                          <p:spTgt spid="119815"/>
                                        </p:tgtEl>
                                        <p:attrNameLst>
                                          <p:attrName>ppt_x</p:attrName>
                                        </p:attrNameLst>
                                      </p:cBhvr>
                                      <p:to>
                                        <p:strVal val="(0.5)"/>
                                      </p:to>
                                    </p:set>
                                    <p:anim from="(0.5)" to="(#ppt_x)" calcmode="lin" valueType="num">
                                      <p:cBhvr>
                                        <p:cTn id="21" dur="615" accel="100000" fill="hold">
                                          <p:stCondLst>
                                            <p:cond delay="385"/>
                                          </p:stCondLst>
                                        </p:cTn>
                                        <p:tgtEl>
                                          <p:spTgt spid="119815"/>
                                        </p:tgtEl>
                                        <p:attrNameLst>
                                          <p:attrName>ppt_x</p:attrName>
                                        </p:attrNameLst>
                                      </p:cBhvr>
                                    </p:anim>
                                    <p:set>
                                      <p:cBhvr>
                                        <p:cTn id="22" dur="385" fill="hold"/>
                                        <p:tgtEl>
                                          <p:spTgt spid="119815"/>
                                        </p:tgtEl>
                                        <p:attrNameLst>
                                          <p:attrName>ppt_y</p:attrName>
                                        </p:attrNameLst>
                                      </p:cBhvr>
                                      <p:to>
                                        <p:strVal val="(#ppt_y+0.4)"/>
                                      </p:to>
                                    </p:set>
                                    <p:anim from="(#ppt_y+0.4)" to="(#ppt_y)" calcmode="lin" valueType="num">
                                      <p:cBhvr>
                                        <p:cTn id="23" dur="615" accel="100000" fill="hold">
                                          <p:stCondLst>
                                            <p:cond delay="385"/>
                                          </p:stCondLst>
                                        </p:cTn>
                                        <p:tgtEl>
                                          <p:spTgt spid="119815"/>
                                        </p:tgtEl>
                                        <p:attrNameLst>
                                          <p:attrName>ppt_y</p:attrName>
                                        </p:attrNameLst>
                                      </p:cBhvr>
                                    </p:anim>
                                  </p:childTnLst>
                                </p:cTn>
                              </p:par>
                            </p:childTnLst>
                          </p:cTn>
                        </p:par>
                        <p:par>
                          <p:cTn id="24" fill="hold" nodeType="afterGroup">
                            <p:stCondLst>
                              <p:cond delay="2000"/>
                            </p:stCondLst>
                            <p:childTnLst>
                              <p:par>
                                <p:cTn id="25" presetID="51" presetClass="entr" presetSubtype="0" fill="hold" grpId="0" nodeType="afterEffect">
                                  <p:stCondLst>
                                    <p:cond delay="0"/>
                                  </p:stCondLst>
                                  <p:childTnLst>
                                    <p:set>
                                      <p:cBhvr>
                                        <p:cTn id="26" dur="1" fill="hold">
                                          <p:stCondLst>
                                            <p:cond delay="0"/>
                                          </p:stCondLst>
                                        </p:cTn>
                                        <p:tgtEl>
                                          <p:spTgt spid="119814"/>
                                        </p:tgtEl>
                                        <p:attrNameLst>
                                          <p:attrName>style.visibility</p:attrName>
                                        </p:attrNameLst>
                                      </p:cBhvr>
                                      <p:to>
                                        <p:strVal val="visible"/>
                                      </p:to>
                                    </p:set>
                                    <p:animEffect transition="in" filter="fade">
                                      <p:cBhvr>
                                        <p:cTn id="27" dur="385" decel="100000"/>
                                        <p:tgtEl>
                                          <p:spTgt spid="119814"/>
                                        </p:tgtEl>
                                      </p:cBhvr>
                                    </p:animEffect>
                                    <p:animScale>
                                      <p:cBhvr>
                                        <p:cTn id="28" dur="385" decel="100000"/>
                                        <p:tgtEl>
                                          <p:spTgt spid="119814"/>
                                        </p:tgtEl>
                                      </p:cBhvr>
                                      <p:from x="10000" y="10000"/>
                                      <p:to x="200000" y="450000"/>
                                    </p:animScale>
                                    <p:animScale>
                                      <p:cBhvr>
                                        <p:cTn id="29" dur="615" accel="100000" fill="hold">
                                          <p:stCondLst>
                                            <p:cond delay="385"/>
                                          </p:stCondLst>
                                        </p:cTn>
                                        <p:tgtEl>
                                          <p:spTgt spid="119814"/>
                                        </p:tgtEl>
                                      </p:cBhvr>
                                      <p:from x="200000" y="450000"/>
                                      <p:to x="100000" y="100000"/>
                                    </p:animScale>
                                    <p:set>
                                      <p:cBhvr>
                                        <p:cTn id="30" dur="385" fill="hold"/>
                                        <p:tgtEl>
                                          <p:spTgt spid="119814"/>
                                        </p:tgtEl>
                                        <p:attrNameLst>
                                          <p:attrName>ppt_x</p:attrName>
                                        </p:attrNameLst>
                                      </p:cBhvr>
                                      <p:to>
                                        <p:strVal val="(0.5)"/>
                                      </p:to>
                                    </p:set>
                                    <p:anim from="(0.5)" to="(#ppt_x)" calcmode="lin" valueType="num">
                                      <p:cBhvr>
                                        <p:cTn id="31" dur="615" accel="100000" fill="hold">
                                          <p:stCondLst>
                                            <p:cond delay="385"/>
                                          </p:stCondLst>
                                        </p:cTn>
                                        <p:tgtEl>
                                          <p:spTgt spid="119814"/>
                                        </p:tgtEl>
                                        <p:attrNameLst>
                                          <p:attrName>ppt_x</p:attrName>
                                        </p:attrNameLst>
                                      </p:cBhvr>
                                    </p:anim>
                                    <p:set>
                                      <p:cBhvr>
                                        <p:cTn id="32" dur="385" fill="hold"/>
                                        <p:tgtEl>
                                          <p:spTgt spid="119814"/>
                                        </p:tgtEl>
                                        <p:attrNameLst>
                                          <p:attrName>ppt_y</p:attrName>
                                        </p:attrNameLst>
                                      </p:cBhvr>
                                      <p:to>
                                        <p:strVal val="(#ppt_y+0.4)"/>
                                      </p:to>
                                    </p:set>
                                    <p:anim from="(#ppt_y+0.4)" to="(#ppt_y)" calcmode="lin" valueType="num">
                                      <p:cBhvr>
                                        <p:cTn id="33" dur="615" accel="100000" fill="hold">
                                          <p:stCondLst>
                                            <p:cond delay="385"/>
                                          </p:stCondLst>
                                        </p:cTn>
                                        <p:tgtEl>
                                          <p:spTgt spid="119814"/>
                                        </p:tgtEl>
                                        <p:attrNameLst>
                                          <p:attrName>ppt_y</p:attrName>
                                        </p:attrNameLst>
                                      </p:cBhvr>
                                    </p:anim>
                                  </p:childTnLst>
                                </p:cTn>
                              </p:par>
                            </p:childTnLst>
                          </p:cTn>
                        </p:par>
                        <p:par>
                          <p:cTn id="34" fill="hold" nodeType="afterGroup">
                            <p:stCondLst>
                              <p:cond delay="3000"/>
                            </p:stCondLst>
                            <p:childTnLst>
                              <p:par>
                                <p:cTn id="35" presetID="51" presetClass="entr" presetSubtype="0" fill="hold" grpId="0" nodeType="afterEffect">
                                  <p:stCondLst>
                                    <p:cond delay="0"/>
                                  </p:stCondLst>
                                  <p:childTnLst>
                                    <p:set>
                                      <p:cBhvr>
                                        <p:cTn id="36" dur="1" fill="hold">
                                          <p:stCondLst>
                                            <p:cond delay="0"/>
                                          </p:stCondLst>
                                        </p:cTn>
                                        <p:tgtEl>
                                          <p:spTgt spid="119816"/>
                                        </p:tgtEl>
                                        <p:attrNameLst>
                                          <p:attrName>style.visibility</p:attrName>
                                        </p:attrNameLst>
                                      </p:cBhvr>
                                      <p:to>
                                        <p:strVal val="visible"/>
                                      </p:to>
                                    </p:set>
                                    <p:animEffect transition="in" filter="fade">
                                      <p:cBhvr>
                                        <p:cTn id="37" dur="385" decel="100000"/>
                                        <p:tgtEl>
                                          <p:spTgt spid="119816"/>
                                        </p:tgtEl>
                                      </p:cBhvr>
                                    </p:animEffect>
                                    <p:animScale>
                                      <p:cBhvr>
                                        <p:cTn id="38" dur="385" decel="100000"/>
                                        <p:tgtEl>
                                          <p:spTgt spid="119816"/>
                                        </p:tgtEl>
                                      </p:cBhvr>
                                      <p:from x="10000" y="10000"/>
                                      <p:to x="200000" y="450000"/>
                                    </p:animScale>
                                    <p:animScale>
                                      <p:cBhvr>
                                        <p:cTn id="39" dur="615" accel="100000" fill="hold">
                                          <p:stCondLst>
                                            <p:cond delay="385"/>
                                          </p:stCondLst>
                                        </p:cTn>
                                        <p:tgtEl>
                                          <p:spTgt spid="119816"/>
                                        </p:tgtEl>
                                      </p:cBhvr>
                                      <p:from x="200000" y="450000"/>
                                      <p:to x="100000" y="100000"/>
                                    </p:animScale>
                                    <p:set>
                                      <p:cBhvr>
                                        <p:cTn id="40" dur="385" fill="hold"/>
                                        <p:tgtEl>
                                          <p:spTgt spid="119816"/>
                                        </p:tgtEl>
                                        <p:attrNameLst>
                                          <p:attrName>ppt_x</p:attrName>
                                        </p:attrNameLst>
                                      </p:cBhvr>
                                      <p:to>
                                        <p:strVal val="(0.5)"/>
                                      </p:to>
                                    </p:set>
                                    <p:anim from="(0.5)" to="(#ppt_x)" calcmode="lin" valueType="num">
                                      <p:cBhvr>
                                        <p:cTn id="41" dur="615" accel="100000" fill="hold">
                                          <p:stCondLst>
                                            <p:cond delay="385"/>
                                          </p:stCondLst>
                                        </p:cTn>
                                        <p:tgtEl>
                                          <p:spTgt spid="119816"/>
                                        </p:tgtEl>
                                        <p:attrNameLst>
                                          <p:attrName>ppt_x</p:attrName>
                                        </p:attrNameLst>
                                      </p:cBhvr>
                                    </p:anim>
                                    <p:set>
                                      <p:cBhvr>
                                        <p:cTn id="42" dur="385" fill="hold"/>
                                        <p:tgtEl>
                                          <p:spTgt spid="119816"/>
                                        </p:tgtEl>
                                        <p:attrNameLst>
                                          <p:attrName>ppt_y</p:attrName>
                                        </p:attrNameLst>
                                      </p:cBhvr>
                                      <p:to>
                                        <p:strVal val="(#ppt_y+0.4)"/>
                                      </p:to>
                                    </p:set>
                                    <p:anim from="(#ppt_y+0.4)" to="(#ppt_y)" calcmode="lin" valueType="num">
                                      <p:cBhvr>
                                        <p:cTn id="43" dur="615" accel="100000" fill="hold">
                                          <p:stCondLst>
                                            <p:cond delay="385"/>
                                          </p:stCondLst>
                                        </p:cTn>
                                        <p:tgtEl>
                                          <p:spTgt spid="11981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3" grpId="0"/>
      <p:bldP spid="119814" grpId="0"/>
      <p:bldP spid="119815" grpId="0"/>
      <p:bldP spid="119816"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49154"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6C7813B-FBEC-4C71-AE9B-32138BECB85F}" type="slidenum">
              <a:rPr lang="ru-RU" smtClean="0"/>
              <a:pPr eaLnBrk="1" hangingPunct="1"/>
              <a:t>45</a:t>
            </a:fld>
            <a:endParaRPr lang="ru-RU" smtClean="0"/>
          </a:p>
        </p:txBody>
      </p:sp>
      <p:sp>
        <p:nvSpPr>
          <p:cNvPr id="49155" name="Rectangle 2"/>
          <p:cNvSpPr>
            <a:spLocks noGrp="1" noChangeArrowheads="1"/>
          </p:cNvSpPr>
          <p:nvPr>
            <p:ph type="title" sz="quarter"/>
          </p:nvPr>
        </p:nvSpPr>
        <p:spPr/>
        <p:txBody>
          <a:bodyPr/>
          <a:lstStyle/>
          <a:p>
            <a:pPr eaLnBrk="1" hangingPunct="1"/>
            <a:r>
              <a:rPr lang="ru-RU" sz="3600" b="1" i="1" smtClean="0">
                <a:solidFill>
                  <a:srgbClr val="FFFF00"/>
                </a:solidFill>
                <a:ea typeface="Arial Unicode MS" pitchFamily="34" charset="-128"/>
                <a:cs typeface="Arial Unicode MS" pitchFamily="34" charset="-128"/>
              </a:rPr>
              <a:t>ІІІ.</a:t>
            </a:r>
            <a:br>
              <a:rPr lang="ru-RU" sz="3600" b="1" i="1" smtClean="0">
                <a:solidFill>
                  <a:srgbClr val="FFFF00"/>
                </a:solidFill>
                <a:ea typeface="Arial Unicode MS" pitchFamily="34" charset="-128"/>
                <a:cs typeface="Arial Unicode MS" pitchFamily="34" charset="-128"/>
              </a:rPr>
            </a:br>
            <a:r>
              <a:rPr lang="ru-RU" sz="3600" b="1" i="1" smtClean="0">
                <a:solidFill>
                  <a:srgbClr val="FFFF00"/>
                </a:solidFill>
                <a:ea typeface="Arial Unicode MS" pitchFamily="34" charset="-128"/>
                <a:cs typeface="Arial Unicode MS" pitchFamily="34" charset="-128"/>
              </a:rPr>
              <a:t>Скоро миленький из армии</a:t>
            </a:r>
            <a:br>
              <a:rPr lang="ru-RU" sz="3600" b="1" i="1" smtClean="0">
                <a:solidFill>
                  <a:srgbClr val="FFFF00"/>
                </a:solidFill>
                <a:ea typeface="Arial Unicode MS" pitchFamily="34" charset="-128"/>
                <a:cs typeface="Arial Unicode MS" pitchFamily="34" charset="-128"/>
              </a:rPr>
            </a:br>
            <a:r>
              <a:rPr lang="ru-RU" sz="3600" b="1" i="1" smtClean="0">
                <a:solidFill>
                  <a:srgbClr val="FFFF00"/>
                </a:solidFill>
                <a:ea typeface="Arial Unicode MS" pitchFamily="34" charset="-128"/>
                <a:cs typeface="Arial Unicode MS" pitchFamily="34" charset="-128"/>
              </a:rPr>
              <a:t>С победою придет…</a:t>
            </a:r>
          </a:p>
        </p:txBody>
      </p:sp>
      <p:sp>
        <p:nvSpPr>
          <p:cNvPr id="121860" name="Rectangle 4"/>
          <p:cNvSpPr>
            <a:spLocks noGrp="1" noChangeArrowheads="1"/>
          </p:cNvSpPr>
          <p:nvPr>
            <p:ph sz="quarter" idx="1"/>
          </p:nvPr>
        </p:nvSpPr>
        <p:spPr/>
        <p:txBody>
          <a:bodyPr/>
          <a:lstStyle/>
          <a:p>
            <a:pPr eaLnBrk="1" hangingPunct="1">
              <a:buFontTx/>
              <a:buNone/>
            </a:pPr>
            <a:r>
              <a:rPr lang="ru-RU" sz="2000" smtClean="0"/>
              <a:t>1. Нету дыму без огня,</a:t>
            </a:r>
          </a:p>
          <a:p>
            <a:pPr eaLnBrk="1" hangingPunct="1">
              <a:buFontTx/>
              <a:buNone/>
            </a:pPr>
            <a:r>
              <a:rPr lang="ru-RU" sz="2000" smtClean="0"/>
              <a:t>   Скоро милый будет дома,</a:t>
            </a:r>
          </a:p>
          <a:p>
            <a:pPr eaLnBrk="1" hangingPunct="1">
              <a:buFontTx/>
              <a:buNone/>
            </a:pPr>
            <a:r>
              <a:rPr lang="ru-RU" sz="2000" smtClean="0"/>
              <a:t>    Нету молнии без грому,</a:t>
            </a:r>
          </a:p>
          <a:p>
            <a:pPr eaLnBrk="1" hangingPunct="1">
              <a:buFontTx/>
              <a:buNone/>
            </a:pPr>
            <a:r>
              <a:rPr lang="ru-RU" sz="2000" smtClean="0"/>
              <a:t>    Будет около меня.</a:t>
            </a:r>
          </a:p>
        </p:txBody>
      </p:sp>
      <p:sp>
        <p:nvSpPr>
          <p:cNvPr id="121861" name="Rectangle 5"/>
          <p:cNvSpPr>
            <a:spLocks noGrp="1" noChangeArrowheads="1"/>
          </p:cNvSpPr>
          <p:nvPr>
            <p:ph sz="quarter" idx="2"/>
          </p:nvPr>
        </p:nvSpPr>
        <p:spPr/>
        <p:txBody>
          <a:bodyPr/>
          <a:lstStyle/>
          <a:p>
            <a:pPr eaLnBrk="1" hangingPunct="1">
              <a:buFontTx/>
              <a:buNone/>
            </a:pPr>
            <a:r>
              <a:rPr lang="ru-RU" sz="2000" smtClean="0"/>
              <a:t>3. Ничего, что солнце село:</a:t>
            </a:r>
          </a:p>
          <a:p>
            <a:pPr eaLnBrk="1" hangingPunct="1">
              <a:buFontTx/>
              <a:buNone/>
            </a:pPr>
            <a:r>
              <a:rPr lang="ru-RU" sz="2000" smtClean="0"/>
              <a:t>    Завтра новое взойдет.</a:t>
            </a:r>
          </a:p>
          <a:p>
            <a:pPr eaLnBrk="1" hangingPunct="1">
              <a:buFontTx/>
              <a:buNone/>
            </a:pPr>
            <a:r>
              <a:rPr lang="ru-RU" sz="2000" smtClean="0"/>
              <a:t>    Ничего, что мил на фронте:</a:t>
            </a:r>
          </a:p>
          <a:p>
            <a:pPr eaLnBrk="1" hangingPunct="1">
              <a:buFontTx/>
              <a:buNone/>
            </a:pPr>
            <a:r>
              <a:rPr lang="ru-RU" sz="2000" smtClean="0"/>
              <a:t>    Победителем придет</a:t>
            </a:r>
            <a:r>
              <a:rPr lang="ru-RU" sz="2400" smtClean="0"/>
              <a:t>.</a:t>
            </a:r>
          </a:p>
        </p:txBody>
      </p:sp>
      <p:sp>
        <p:nvSpPr>
          <p:cNvPr id="121862" name="Rectangle 6"/>
          <p:cNvSpPr>
            <a:spLocks noGrp="1" noChangeArrowheads="1"/>
          </p:cNvSpPr>
          <p:nvPr>
            <p:ph sz="quarter" idx="3"/>
          </p:nvPr>
        </p:nvSpPr>
        <p:spPr/>
        <p:txBody>
          <a:bodyPr/>
          <a:lstStyle/>
          <a:p>
            <a:pPr eaLnBrk="1" hangingPunct="1">
              <a:buFontTx/>
              <a:buNone/>
            </a:pPr>
            <a:r>
              <a:rPr lang="ru-RU" sz="2000" smtClean="0"/>
              <a:t>2. Скоро кончится война,</a:t>
            </a:r>
          </a:p>
          <a:p>
            <a:pPr eaLnBrk="1" hangingPunct="1">
              <a:buFontTx/>
              <a:buNone/>
            </a:pPr>
            <a:r>
              <a:rPr lang="ru-RU" sz="2000" smtClean="0"/>
              <a:t>    Пойдут ребята ротами.</a:t>
            </a:r>
          </a:p>
          <a:p>
            <a:pPr eaLnBrk="1" hangingPunct="1">
              <a:buFontTx/>
              <a:buNone/>
            </a:pPr>
            <a:r>
              <a:rPr lang="ru-RU" sz="2000" smtClean="0"/>
              <a:t>   Я своёва дорогова </a:t>
            </a:r>
          </a:p>
          <a:p>
            <a:pPr eaLnBrk="1" hangingPunct="1">
              <a:buFontTx/>
              <a:buNone/>
            </a:pPr>
            <a:r>
              <a:rPr lang="ru-RU" sz="2000" smtClean="0"/>
              <a:t>   Встречу за воротами.</a:t>
            </a:r>
          </a:p>
        </p:txBody>
      </p:sp>
      <p:sp>
        <p:nvSpPr>
          <p:cNvPr id="121863" name="Rectangle 7"/>
          <p:cNvSpPr>
            <a:spLocks noGrp="1" noChangeArrowheads="1"/>
          </p:cNvSpPr>
          <p:nvPr>
            <p:ph sz="quarter" idx="4"/>
          </p:nvPr>
        </p:nvSpPr>
        <p:spPr/>
        <p:txBody>
          <a:bodyPr/>
          <a:lstStyle/>
          <a:p>
            <a:pPr eaLnBrk="1" hangingPunct="1">
              <a:buFontTx/>
              <a:buNone/>
            </a:pPr>
            <a:r>
              <a:rPr lang="ru-RU" sz="2000" smtClean="0"/>
              <a:t>4. Повяжу платочек беленький</a:t>
            </a:r>
          </a:p>
          <a:p>
            <a:pPr eaLnBrk="1" hangingPunct="1">
              <a:buFontTx/>
              <a:buNone/>
            </a:pPr>
            <a:r>
              <a:rPr lang="ru-RU" sz="2000" smtClean="0"/>
              <a:t>    Концами наперед.</a:t>
            </a:r>
          </a:p>
          <a:p>
            <a:pPr eaLnBrk="1" hangingPunct="1">
              <a:buFontTx/>
              <a:buNone/>
            </a:pPr>
            <a:r>
              <a:rPr lang="ru-RU" sz="2000" smtClean="0"/>
              <a:t>    Скоро миленький из армии</a:t>
            </a:r>
          </a:p>
          <a:p>
            <a:pPr eaLnBrk="1" hangingPunct="1">
              <a:buFontTx/>
              <a:buNone/>
            </a:pPr>
            <a:r>
              <a:rPr lang="ru-RU" sz="2000" smtClean="0"/>
              <a:t>    С победою придет.</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9" fill="hold" grpId="0" nodeType="withEffect">
                                  <p:stCondLst>
                                    <p:cond delay="0"/>
                                  </p:stCondLst>
                                  <p:childTnLst>
                                    <p:set>
                                      <p:cBhvr>
                                        <p:cTn id="6" dur="1" fill="hold">
                                          <p:stCondLst>
                                            <p:cond delay="0"/>
                                          </p:stCondLst>
                                        </p:cTn>
                                        <p:tgtEl>
                                          <p:spTgt spid="121860"/>
                                        </p:tgtEl>
                                        <p:attrNameLst>
                                          <p:attrName>style.visibility</p:attrName>
                                        </p:attrNameLst>
                                      </p:cBhvr>
                                      <p:to>
                                        <p:strVal val="visible"/>
                                      </p:to>
                                    </p:set>
                                    <p:animEffect transition="in" filter="strips(upLeft)">
                                      <p:cBhvr>
                                        <p:cTn id="7" dur="500"/>
                                        <p:tgtEl>
                                          <p:spTgt spid="121860"/>
                                        </p:tgtEl>
                                      </p:cBhvr>
                                    </p:animEffect>
                                  </p:childTnLst>
                                </p:cTn>
                              </p:par>
                            </p:childTnLst>
                          </p:cTn>
                        </p:par>
                        <p:par>
                          <p:cTn id="8" fill="hold" nodeType="afterGroup">
                            <p:stCondLst>
                              <p:cond delay="500"/>
                            </p:stCondLst>
                            <p:childTnLst>
                              <p:par>
                                <p:cTn id="9" presetID="18" presetClass="entr" presetSubtype="9" fill="hold" grpId="0" nodeType="afterEffect">
                                  <p:stCondLst>
                                    <p:cond delay="0"/>
                                  </p:stCondLst>
                                  <p:childTnLst>
                                    <p:set>
                                      <p:cBhvr>
                                        <p:cTn id="10" dur="1" fill="hold">
                                          <p:stCondLst>
                                            <p:cond delay="0"/>
                                          </p:stCondLst>
                                        </p:cTn>
                                        <p:tgtEl>
                                          <p:spTgt spid="121862"/>
                                        </p:tgtEl>
                                        <p:attrNameLst>
                                          <p:attrName>style.visibility</p:attrName>
                                        </p:attrNameLst>
                                      </p:cBhvr>
                                      <p:to>
                                        <p:strVal val="visible"/>
                                      </p:to>
                                    </p:set>
                                    <p:animEffect transition="in" filter="strips(upLeft)">
                                      <p:cBhvr>
                                        <p:cTn id="11" dur="500"/>
                                        <p:tgtEl>
                                          <p:spTgt spid="121862"/>
                                        </p:tgtEl>
                                      </p:cBhvr>
                                    </p:animEffect>
                                  </p:childTnLst>
                                </p:cTn>
                              </p:par>
                            </p:childTnLst>
                          </p:cTn>
                        </p:par>
                        <p:par>
                          <p:cTn id="12" fill="hold" nodeType="afterGroup">
                            <p:stCondLst>
                              <p:cond delay="1000"/>
                            </p:stCondLst>
                            <p:childTnLst>
                              <p:par>
                                <p:cTn id="13" presetID="18" presetClass="entr" presetSubtype="9" fill="hold" grpId="0" nodeType="afterEffect">
                                  <p:stCondLst>
                                    <p:cond delay="0"/>
                                  </p:stCondLst>
                                  <p:childTnLst>
                                    <p:set>
                                      <p:cBhvr>
                                        <p:cTn id="14" dur="1" fill="hold">
                                          <p:stCondLst>
                                            <p:cond delay="0"/>
                                          </p:stCondLst>
                                        </p:cTn>
                                        <p:tgtEl>
                                          <p:spTgt spid="121861"/>
                                        </p:tgtEl>
                                        <p:attrNameLst>
                                          <p:attrName>style.visibility</p:attrName>
                                        </p:attrNameLst>
                                      </p:cBhvr>
                                      <p:to>
                                        <p:strVal val="visible"/>
                                      </p:to>
                                    </p:set>
                                    <p:animEffect transition="in" filter="strips(upLeft)">
                                      <p:cBhvr>
                                        <p:cTn id="15" dur="500"/>
                                        <p:tgtEl>
                                          <p:spTgt spid="121861"/>
                                        </p:tgtEl>
                                      </p:cBhvr>
                                    </p:animEffect>
                                  </p:childTnLst>
                                </p:cTn>
                              </p:par>
                            </p:childTnLst>
                          </p:cTn>
                        </p:par>
                        <p:par>
                          <p:cTn id="16" fill="hold" nodeType="afterGroup">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121863"/>
                                        </p:tgtEl>
                                        <p:attrNameLst>
                                          <p:attrName>style.visibility</p:attrName>
                                        </p:attrNameLst>
                                      </p:cBhvr>
                                      <p:to>
                                        <p:strVal val="visible"/>
                                      </p:to>
                                    </p:set>
                                    <p:animEffect transition="in" filter="strips(downLeft)">
                                      <p:cBhvr>
                                        <p:cTn id="19" dur="5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0" grpId="0"/>
      <p:bldP spid="121861" grpId="0"/>
      <p:bldP spid="121862" grpId="0"/>
      <p:bldP spid="121863"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50178"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A8264D7-A283-4002-A65E-4283F7291FD0}" type="slidenum">
              <a:rPr lang="ru-RU" smtClean="0"/>
              <a:pPr eaLnBrk="1" hangingPunct="1"/>
              <a:t>46</a:t>
            </a:fld>
            <a:endParaRPr lang="ru-RU" smtClean="0"/>
          </a:p>
        </p:txBody>
      </p:sp>
      <p:pic>
        <p:nvPicPr>
          <p:cNvPr id="40965" name="Picture 5" descr="9 02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792163" y="576263"/>
            <a:ext cx="7488237" cy="5545137"/>
          </a:xfrm>
        </p:spPr>
      </p:pic>
      <p:sp>
        <p:nvSpPr>
          <p:cNvPr id="40966" name="WordArt 6"/>
          <p:cNvSpPr>
            <a:spLocks noChangeArrowheads="1" noChangeShapeType="1" noTextEdit="1"/>
          </p:cNvSpPr>
          <p:nvPr/>
        </p:nvSpPr>
        <p:spPr bwMode="auto">
          <a:xfrm>
            <a:off x="1835150" y="6308725"/>
            <a:ext cx="5610225"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Б.М. Неменский. О далеких и близких. 1949.</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32" fill="hold" nodeType="with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plus(out)">
                                      <p:cBhvr>
                                        <p:cTn id="7" dur="500"/>
                                        <p:tgtEl>
                                          <p:spTgt spid="40965"/>
                                        </p:tgtEl>
                                      </p:cBhvr>
                                    </p:animEffect>
                                  </p:childTnLst>
                                </p:cTn>
                              </p:par>
                              <p:par>
                                <p:cTn id="8" presetID="7" presetClass="entr" presetSubtype="8" fill="hold" grpId="0" nodeType="withEffect">
                                  <p:stCondLst>
                                    <p:cond delay="0"/>
                                  </p:stCondLst>
                                  <p:childTnLst>
                                    <p:set>
                                      <p:cBhvr>
                                        <p:cTn id="9" dur="1" fill="hold">
                                          <p:stCondLst>
                                            <p:cond delay="0"/>
                                          </p:stCondLst>
                                        </p:cTn>
                                        <p:tgtEl>
                                          <p:spTgt spid="40966"/>
                                        </p:tgtEl>
                                        <p:attrNameLst>
                                          <p:attrName>style.visibility</p:attrName>
                                        </p:attrNameLst>
                                      </p:cBhvr>
                                      <p:to>
                                        <p:strVal val="visible"/>
                                      </p:to>
                                    </p:set>
                                    <p:anim calcmode="lin" valueType="num">
                                      <p:cBhvr additive="base">
                                        <p:cTn id="10" dur="1000" fill="hold"/>
                                        <p:tgtEl>
                                          <p:spTgt spid="40966"/>
                                        </p:tgtEl>
                                        <p:attrNameLst>
                                          <p:attrName>ppt_x</p:attrName>
                                        </p:attrNameLst>
                                      </p:cBhvr>
                                      <p:tavLst>
                                        <p:tav tm="0">
                                          <p:val>
                                            <p:strVal val="0-#ppt_w/2"/>
                                          </p:val>
                                        </p:tav>
                                        <p:tav tm="100000">
                                          <p:val>
                                            <p:strVal val="#ppt_x"/>
                                          </p:val>
                                        </p:tav>
                                      </p:tavLst>
                                    </p:anim>
                                    <p:anim calcmode="lin" valueType="num">
                                      <p:cBhvr additive="base">
                                        <p:cTn id="11" dur="1000" fill="hold"/>
                                        <p:tgtEl>
                                          <p:spTgt spid="409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51202"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B9458D-79BA-4E3A-9D26-0F0283252974}" type="slidenum">
              <a:rPr lang="ru-RU" smtClean="0"/>
              <a:pPr eaLnBrk="1" hangingPunct="1"/>
              <a:t>47</a:t>
            </a:fld>
            <a:endParaRPr lang="ru-RU" smtClean="0"/>
          </a:p>
        </p:txBody>
      </p:sp>
      <p:sp>
        <p:nvSpPr>
          <p:cNvPr id="123906" name="Rectangle 2"/>
          <p:cNvSpPr>
            <a:spLocks noGrp="1" noChangeArrowheads="1"/>
          </p:cNvSpPr>
          <p:nvPr>
            <p:ph type="title" sz="quarter"/>
          </p:nvPr>
        </p:nvSpPr>
        <p:spPr/>
        <p:txBody>
          <a:bodyPr/>
          <a:lstStyle/>
          <a:p>
            <a:pPr eaLnBrk="1" hangingPunct="1"/>
            <a:r>
              <a:rPr lang="ru-RU" sz="3600" b="1" i="1" smtClean="0">
                <a:solidFill>
                  <a:srgbClr val="FFFF00"/>
                </a:solidFill>
                <a:ea typeface="Arial Unicode MS" pitchFamily="34" charset="-128"/>
                <a:cs typeface="Arial Unicode MS" pitchFamily="34" charset="-128"/>
              </a:rPr>
              <a:t>І</a:t>
            </a:r>
            <a:r>
              <a:rPr lang="en-US" sz="3600" b="1" i="1" smtClean="0">
                <a:solidFill>
                  <a:srgbClr val="FFFF00"/>
                </a:solidFill>
                <a:ea typeface="Arial Unicode MS" pitchFamily="34" charset="-128"/>
                <a:cs typeface="Arial Unicode MS" pitchFamily="34" charset="-128"/>
              </a:rPr>
              <a:t>Y</a:t>
            </a:r>
            <a:r>
              <a:rPr lang="ru-RU" sz="3600" b="1" i="1" smtClean="0">
                <a:solidFill>
                  <a:srgbClr val="FFFF00"/>
                </a:solidFill>
                <a:ea typeface="Arial Unicode MS" pitchFamily="34" charset="-128"/>
                <a:cs typeface="Arial Unicode MS" pitchFamily="34" charset="-128"/>
              </a:rPr>
              <a:t>.</a:t>
            </a:r>
            <a:br>
              <a:rPr lang="ru-RU" sz="3600" b="1" i="1" smtClean="0">
                <a:solidFill>
                  <a:srgbClr val="FFFF00"/>
                </a:solidFill>
                <a:ea typeface="Arial Unicode MS" pitchFamily="34" charset="-128"/>
                <a:cs typeface="Arial Unicode MS" pitchFamily="34" charset="-128"/>
              </a:rPr>
            </a:br>
            <a:r>
              <a:rPr lang="ru-RU" sz="3600" b="1" i="1" smtClean="0">
                <a:solidFill>
                  <a:srgbClr val="FFFF00"/>
                </a:solidFill>
                <a:ea typeface="Arial Unicode MS" pitchFamily="34" charset="-128"/>
                <a:cs typeface="Arial Unicode MS" pitchFamily="34" charset="-128"/>
              </a:rPr>
              <a:t>Вот и кончилась война</a:t>
            </a:r>
            <a:br>
              <a:rPr lang="ru-RU" sz="3600" b="1" i="1" smtClean="0">
                <a:solidFill>
                  <a:srgbClr val="FFFF00"/>
                </a:solidFill>
                <a:ea typeface="Arial Unicode MS" pitchFamily="34" charset="-128"/>
                <a:cs typeface="Arial Unicode MS" pitchFamily="34" charset="-128"/>
              </a:rPr>
            </a:br>
            <a:r>
              <a:rPr lang="ru-RU" sz="3600" b="1" i="1" smtClean="0">
                <a:solidFill>
                  <a:srgbClr val="FFFF00"/>
                </a:solidFill>
                <a:ea typeface="Arial Unicode MS" pitchFamily="34" charset="-128"/>
                <a:cs typeface="Arial Unicode MS" pitchFamily="34" charset="-128"/>
              </a:rPr>
              <a:t>9 мая…</a:t>
            </a:r>
            <a:endParaRPr lang="en-US" sz="3600" b="1" i="1" smtClean="0">
              <a:solidFill>
                <a:srgbClr val="FFFF00"/>
              </a:solidFill>
              <a:ea typeface="Arial Unicode MS" pitchFamily="34" charset="-128"/>
              <a:cs typeface="Arial Unicode MS" pitchFamily="34" charset="-128"/>
            </a:endParaRPr>
          </a:p>
        </p:txBody>
      </p:sp>
      <p:sp>
        <p:nvSpPr>
          <p:cNvPr id="123908" name="Rectangle 4"/>
          <p:cNvSpPr>
            <a:spLocks noGrp="1" noChangeArrowheads="1"/>
          </p:cNvSpPr>
          <p:nvPr>
            <p:ph sz="quarter" idx="1"/>
          </p:nvPr>
        </p:nvSpPr>
        <p:spPr/>
        <p:txBody>
          <a:bodyPr/>
          <a:lstStyle/>
          <a:p>
            <a:pPr eaLnBrk="1" hangingPunct="1">
              <a:buFontTx/>
              <a:buNone/>
            </a:pPr>
            <a:r>
              <a:rPr lang="ru-RU" sz="2400" smtClean="0"/>
              <a:t>1.Вот и кончилась война,</a:t>
            </a:r>
          </a:p>
          <a:p>
            <a:pPr eaLnBrk="1" hangingPunct="1">
              <a:buFontTx/>
              <a:buNone/>
            </a:pPr>
            <a:r>
              <a:rPr lang="ru-RU" sz="2400" smtClean="0"/>
              <a:t>   Идут солдаты ротами,</a:t>
            </a:r>
          </a:p>
          <a:p>
            <a:pPr eaLnBrk="1" hangingPunct="1">
              <a:buFontTx/>
              <a:buNone/>
            </a:pPr>
            <a:r>
              <a:rPr lang="ru-RU" sz="2400" smtClean="0"/>
              <a:t>   А милого своего</a:t>
            </a:r>
          </a:p>
          <a:p>
            <a:pPr eaLnBrk="1" hangingPunct="1">
              <a:buFontTx/>
              <a:buNone/>
            </a:pPr>
            <a:r>
              <a:rPr lang="ru-RU" sz="2400" smtClean="0"/>
              <a:t>   Встречу за воротами.</a:t>
            </a:r>
          </a:p>
        </p:txBody>
      </p:sp>
      <p:sp>
        <p:nvSpPr>
          <p:cNvPr id="123909" name="Rectangle 5"/>
          <p:cNvSpPr>
            <a:spLocks noGrp="1" noChangeArrowheads="1"/>
          </p:cNvSpPr>
          <p:nvPr>
            <p:ph sz="quarter" idx="2"/>
          </p:nvPr>
        </p:nvSpPr>
        <p:spPr/>
        <p:txBody>
          <a:bodyPr/>
          <a:lstStyle/>
          <a:p>
            <a:pPr eaLnBrk="1" hangingPunct="1">
              <a:buFontTx/>
              <a:buNone/>
            </a:pPr>
            <a:r>
              <a:rPr lang="ru-RU" sz="2400" smtClean="0"/>
              <a:t>3. Победители домой</a:t>
            </a:r>
          </a:p>
          <a:p>
            <a:pPr eaLnBrk="1" hangingPunct="1">
              <a:buFontTx/>
              <a:buNone/>
            </a:pPr>
            <a:r>
              <a:rPr lang="ru-RU" sz="2400" smtClean="0"/>
              <a:t>  С фронта возвращаются.</a:t>
            </a:r>
          </a:p>
          <a:p>
            <a:pPr eaLnBrk="1" hangingPunct="1">
              <a:buFontTx/>
              <a:buNone/>
            </a:pPr>
            <a:r>
              <a:rPr lang="ru-RU" sz="2400" smtClean="0"/>
              <a:t>  Ой! И сколько ухажеров</a:t>
            </a:r>
          </a:p>
          <a:p>
            <a:pPr eaLnBrk="1" hangingPunct="1">
              <a:buFontTx/>
              <a:buNone/>
            </a:pPr>
            <a:r>
              <a:rPr lang="ru-RU" sz="2400" smtClean="0"/>
              <a:t>   Глазки разбегаются.</a:t>
            </a:r>
          </a:p>
        </p:txBody>
      </p:sp>
      <p:sp>
        <p:nvSpPr>
          <p:cNvPr id="123910" name="Rectangle 6"/>
          <p:cNvSpPr>
            <a:spLocks noGrp="1" noChangeArrowheads="1"/>
          </p:cNvSpPr>
          <p:nvPr>
            <p:ph sz="quarter" idx="3"/>
          </p:nvPr>
        </p:nvSpPr>
        <p:spPr/>
        <p:txBody>
          <a:bodyPr/>
          <a:lstStyle/>
          <a:p>
            <a:pPr eaLnBrk="1" hangingPunct="1">
              <a:buFontTx/>
              <a:buNone/>
            </a:pPr>
            <a:r>
              <a:rPr lang="ru-RU" sz="2400" smtClean="0"/>
              <a:t>2.Вот и кончилась война,</a:t>
            </a:r>
          </a:p>
          <a:p>
            <a:pPr eaLnBrk="1" hangingPunct="1">
              <a:buFontTx/>
              <a:buNone/>
            </a:pPr>
            <a:r>
              <a:rPr lang="ru-RU" sz="2400" smtClean="0"/>
              <a:t>   Пошли солдаты ротами,</a:t>
            </a:r>
          </a:p>
          <a:p>
            <a:pPr eaLnBrk="1" hangingPunct="1">
              <a:buFontTx/>
              <a:buNone/>
            </a:pPr>
            <a:r>
              <a:rPr lang="ru-RU" sz="2400" smtClean="0"/>
              <a:t>   А мне некого встречать</a:t>
            </a:r>
          </a:p>
          <a:p>
            <a:pPr eaLnBrk="1" hangingPunct="1">
              <a:buFontTx/>
              <a:buNone/>
            </a:pPr>
            <a:r>
              <a:rPr lang="ru-RU" sz="2400" smtClean="0"/>
              <a:t>   Встало за воротами.</a:t>
            </a:r>
          </a:p>
        </p:txBody>
      </p:sp>
      <p:sp>
        <p:nvSpPr>
          <p:cNvPr id="123911" name="Rectangle 7"/>
          <p:cNvSpPr>
            <a:spLocks noGrp="1" noChangeArrowheads="1"/>
          </p:cNvSpPr>
          <p:nvPr>
            <p:ph sz="quarter" idx="4"/>
          </p:nvPr>
        </p:nvSpPr>
        <p:spPr/>
        <p:txBody>
          <a:bodyPr/>
          <a:lstStyle/>
          <a:p>
            <a:pPr eaLnBrk="1" hangingPunct="1">
              <a:buFontTx/>
              <a:buNone/>
            </a:pPr>
            <a:r>
              <a:rPr lang="ru-RU" sz="2400" smtClean="0"/>
              <a:t>4. Все ребята веселятся,</a:t>
            </a:r>
          </a:p>
          <a:p>
            <a:pPr eaLnBrk="1" hangingPunct="1">
              <a:buFontTx/>
              <a:buNone/>
            </a:pPr>
            <a:r>
              <a:rPr lang="ru-RU" sz="2400" smtClean="0"/>
              <a:t>   Что отвоевалися,</a:t>
            </a:r>
          </a:p>
          <a:p>
            <a:pPr eaLnBrk="1" hangingPunct="1">
              <a:buFontTx/>
              <a:buNone/>
            </a:pPr>
            <a:r>
              <a:rPr lang="ru-RU" sz="2400" smtClean="0"/>
              <a:t>   А девчата наши рады –</a:t>
            </a:r>
          </a:p>
          <a:p>
            <a:pPr eaLnBrk="1" hangingPunct="1">
              <a:buFontTx/>
              <a:buNone/>
            </a:pPr>
            <a:r>
              <a:rPr lang="ru-RU" sz="2400" smtClean="0"/>
              <a:t>   Женихов дождалися.</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23906"/>
                                        </p:tgtEl>
                                        <p:attrNameLst>
                                          <p:attrName>style.visibility</p:attrName>
                                        </p:attrNameLst>
                                      </p:cBhvr>
                                      <p:to>
                                        <p:strVal val="visible"/>
                                      </p:to>
                                    </p:set>
                                    <p:anim calcmode="lin" valueType="num">
                                      <p:cBhvr>
                                        <p:cTn id="7" dur="500" fill="hold"/>
                                        <p:tgtEl>
                                          <p:spTgt spid="123906"/>
                                        </p:tgtEl>
                                        <p:attrNameLst>
                                          <p:attrName>ppt_w</p:attrName>
                                        </p:attrNameLst>
                                      </p:cBhvr>
                                      <p:tavLst>
                                        <p:tav tm="0">
                                          <p:val>
                                            <p:fltVal val="0"/>
                                          </p:val>
                                        </p:tav>
                                        <p:tav tm="100000">
                                          <p:val>
                                            <p:strVal val="#ppt_w"/>
                                          </p:val>
                                        </p:tav>
                                      </p:tavLst>
                                    </p:anim>
                                    <p:anim calcmode="lin" valueType="num">
                                      <p:cBhvr>
                                        <p:cTn id="8" dur="500" fill="hold"/>
                                        <p:tgtEl>
                                          <p:spTgt spid="123906"/>
                                        </p:tgtEl>
                                        <p:attrNameLst>
                                          <p:attrName>ppt_h</p:attrName>
                                        </p:attrNameLst>
                                      </p:cBhvr>
                                      <p:tavLst>
                                        <p:tav tm="0">
                                          <p:val>
                                            <p:fltVal val="0"/>
                                          </p:val>
                                        </p:tav>
                                        <p:tav tm="100000">
                                          <p:val>
                                            <p:strVal val="#ppt_h"/>
                                          </p:val>
                                        </p:tav>
                                      </p:tavLst>
                                    </p:anim>
                                    <p:anim calcmode="lin" valueType="num">
                                      <p:cBhvr>
                                        <p:cTn id="9" dur="500" fill="hold"/>
                                        <p:tgtEl>
                                          <p:spTgt spid="123906"/>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23906"/>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500"/>
                            </p:stCondLst>
                            <p:childTnLst>
                              <p:par>
                                <p:cTn id="12" presetID="21" presetClass="entr" presetSubtype="4" fill="hold" grpId="0" nodeType="afterEffect">
                                  <p:stCondLst>
                                    <p:cond delay="0"/>
                                  </p:stCondLst>
                                  <p:childTnLst>
                                    <p:set>
                                      <p:cBhvr>
                                        <p:cTn id="13" dur="1" fill="hold">
                                          <p:stCondLst>
                                            <p:cond delay="0"/>
                                          </p:stCondLst>
                                        </p:cTn>
                                        <p:tgtEl>
                                          <p:spTgt spid="123908"/>
                                        </p:tgtEl>
                                        <p:attrNameLst>
                                          <p:attrName>style.visibility</p:attrName>
                                        </p:attrNameLst>
                                      </p:cBhvr>
                                      <p:to>
                                        <p:strVal val="visible"/>
                                      </p:to>
                                    </p:set>
                                    <p:animEffect transition="in" filter="wheel(4)">
                                      <p:cBhvr>
                                        <p:cTn id="14" dur="1000"/>
                                        <p:tgtEl>
                                          <p:spTgt spid="123908"/>
                                        </p:tgtEl>
                                      </p:cBhvr>
                                    </p:animEffect>
                                  </p:childTnLst>
                                </p:cTn>
                              </p:par>
                              <p:par>
                                <p:cTn id="15" presetID="21" presetClass="entr" presetSubtype="4" fill="hold" grpId="0" nodeType="withEffect">
                                  <p:stCondLst>
                                    <p:cond delay="0"/>
                                  </p:stCondLst>
                                  <p:childTnLst>
                                    <p:set>
                                      <p:cBhvr>
                                        <p:cTn id="16" dur="1" fill="hold">
                                          <p:stCondLst>
                                            <p:cond delay="0"/>
                                          </p:stCondLst>
                                        </p:cTn>
                                        <p:tgtEl>
                                          <p:spTgt spid="123910"/>
                                        </p:tgtEl>
                                        <p:attrNameLst>
                                          <p:attrName>style.visibility</p:attrName>
                                        </p:attrNameLst>
                                      </p:cBhvr>
                                      <p:to>
                                        <p:strVal val="visible"/>
                                      </p:to>
                                    </p:set>
                                    <p:animEffect transition="in" filter="wheel(4)">
                                      <p:cBhvr>
                                        <p:cTn id="17" dur="1000"/>
                                        <p:tgtEl>
                                          <p:spTgt spid="123910"/>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123909"/>
                                        </p:tgtEl>
                                        <p:attrNameLst>
                                          <p:attrName>style.visibility</p:attrName>
                                        </p:attrNameLst>
                                      </p:cBhvr>
                                      <p:to>
                                        <p:strVal val="visible"/>
                                      </p:to>
                                    </p:set>
                                    <p:animEffect transition="in" filter="wheel(4)">
                                      <p:cBhvr>
                                        <p:cTn id="20" dur="1000"/>
                                        <p:tgtEl>
                                          <p:spTgt spid="123909"/>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123911"/>
                                        </p:tgtEl>
                                        <p:attrNameLst>
                                          <p:attrName>style.visibility</p:attrName>
                                        </p:attrNameLst>
                                      </p:cBhvr>
                                      <p:to>
                                        <p:strVal val="visible"/>
                                      </p:to>
                                    </p:set>
                                    <p:animEffect transition="in" filter="wheel(4)">
                                      <p:cBhvr>
                                        <p:cTn id="23" dur="1000"/>
                                        <p:tgtEl>
                                          <p:spTgt spid="123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8" grpId="0"/>
      <p:bldP spid="123909" grpId="0"/>
      <p:bldP spid="123910" grpId="0"/>
      <p:bldP spid="123911"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52226"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31EE8C0-3947-4BDB-B426-99EB62C99867}" type="slidenum">
              <a:rPr lang="ru-RU" smtClean="0"/>
              <a:pPr eaLnBrk="1" hangingPunct="1"/>
              <a:t>48</a:t>
            </a:fld>
            <a:endParaRPr lang="ru-RU" smtClean="0"/>
          </a:p>
        </p:txBody>
      </p:sp>
      <p:sp>
        <p:nvSpPr>
          <p:cNvPr id="52227" name="Rectangle 4"/>
          <p:cNvSpPr>
            <a:spLocks noGrp="1" noChangeArrowheads="1"/>
          </p:cNvSpPr>
          <p:nvPr>
            <p:ph type="title" sz="quarter"/>
          </p:nvPr>
        </p:nvSpPr>
        <p:spPr/>
        <p:txBody>
          <a:bodyPr/>
          <a:lstStyle/>
          <a:p>
            <a:pPr eaLnBrk="1" hangingPunct="1"/>
            <a:endParaRPr lang="ru-RU" smtClean="0"/>
          </a:p>
        </p:txBody>
      </p:sp>
      <p:sp>
        <p:nvSpPr>
          <p:cNvPr id="125957" name="Rectangle 5"/>
          <p:cNvSpPr>
            <a:spLocks noGrp="1" noChangeArrowheads="1"/>
          </p:cNvSpPr>
          <p:nvPr>
            <p:ph sz="quarter" idx="1"/>
          </p:nvPr>
        </p:nvSpPr>
        <p:spPr>
          <a:xfrm>
            <a:off x="457200" y="692150"/>
            <a:ext cx="4038600" cy="2376488"/>
          </a:xfrm>
        </p:spPr>
        <p:txBody>
          <a:bodyPr/>
          <a:lstStyle/>
          <a:p>
            <a:pPr eaLnBrk="1" hangingPunct="1">
              <a:buFontTx/>
              <a:buNone/>
            </a:pPr>
            <a:r>
              <a:rPr lang="ru-RU" sz="2400" smtClean="0"/>
              <a:t>5. Вот и кончилась война</a:t>
            </a:r>
          </a:p>
          <a:p>
            <a:pPr eaLnBrk="1" hangingPunct="1">
              <a:buFontTx/>
              <a:buNone/>
            </a:pPr>
            <a:r>
              <a:rPr lang="ru-RU" sz="2400" smtClean="0"/>
              <a:t>           9 мая,</a:t>
            </a:r>
          </a:p>
          <a:p>
            <a:pPr eaLnBrk="1" hangingPunct="1">
              <a:buFontTx/>
              <a:buNone/>
            </a:pPr>
            <a:r>
              <a:rPr lang="ru-RU" sz="2400" smtClean="0"/>
              <a:t>    Скоро я к тебе приеду</a:t>
            </a:r>
          </a:p>
          <a:p>
            <a:pPr eaLnBrk="1" hangingPunct="1">
              <a:buFontTx/>
              <a:buNone/>
            </a:pPr>
            <a:r>
              <a:rPr lang="ru-RU" sz="2400" smtClean="0"/>
              <a:t>     Моя дорогая.</a:t>
            </a:r>
          </a:p>
        </p:txBody>
      </p:sp>
      <p:sp>
        <p:nvSpPr>
          <p:cNvPr id="125958" name="Rectangle 6"/>
          <p:cNvSpPr>
            <a:spLocks noGrp="1" noChangeArrowheads="1"/>
          </p:cNvSpPr>
          <p:nvPr>
            <p:ph sz="quarter" idx="2"/>
          </p:nvPr>
        </p:nvSpPr>
        <p:spPr>
          <a:xfrm>
            <a:off x="4284663" y="692150"/>
            <a:ext cx="4859337" cy="2305050"/>
          </a:xfrm>
        </p:spPr>
        <p:txBody>
          <a:bodyPr/>
          <a:lstStyle/>
          <a:p>
            <a:pPr eaLnBrk="1" hangingPunct="1">
              <a:buFontTx/>
              <a:buNone/>
            </a:pPr>
            <a:r>
              <a:rPr lang="ru-RU" sz="2400" smtClean="0"/>
              <a:t>  7. Посмотрю я с горки вниз.</a:t>
            </a:r>
          </a:p>
          <a:p>
            <a:pPr eaLnBrk="1" hangingPunct="1">
              <a:buFontTx/>
              <a:buNone/>
            </a:pPr>
            <a:r>
              <a:rPr lang="ru-RU" sz="2400" smtClean="0"/>
              <a:t>      Все ребята собрались,</a:t>
            </a:r>
          </a:p>
          <a:p>
            <a:pPr eaLnBrk="1" hangingPunct="1">
              <a:buFontTx/>
              <a:buNone/>
            </a:pPr>
            <a:r>
              <a:rPr lang="ru-RU" sz="2400" smtClean="0"/>
              <a:t>      Только мы с тобой,                           подруженька,</a:t>
            </a:r>
          </a:p>
          <a:p>
            <a:pPr eaLnBrk="1" hangingPunct="1">
              <a:buFontTx/>
              <a:buNone/>
            </a:pPr>
            <a:r>
              <a:rPr lang="ru-RU" sz="2400" smtClean="0"/>
              <a:t>     Своих не дождались.</a:t>
            </a:r>
          </a:p>
        </p:txBody>
      </p:sp>
      <p:sp>
        <p:nvSpPr>
          <p:cNvPr id="125959" name="Rectangle 7"/>
          <p:cNvSpPr>
            <a:spLocks noGrp="1" noChangeArrowheads="1"/>
          </p:cNvSpPr>
          <p:nvPr>
            <p:ph sz="quarter" idx="3"/>
          </p:nvPr>
        </p:nvSpPr>
        <p:spPr>
          <a:xfrm>
            <a:off x="457200" y="3500438"/>
            <a:ext cx="4402138" cy="2625725"/>
          </a:xfrm>
        </p:spPr>
        <p:txBody>
          <a:bodyPr/>
          <a:lstStyle/>
          <a:p>
            <a:pPr eaLnBrk="1" hangingPunct="1">
              <a:buFontTx/>
              <a:buNone/>
            </a:pPr>
            <a:r>
              <a:rPr lang="ru-RU" sz="2400" smtClean="0"/>
              <a:t>6.Милый пишет:</a:t>
            </a:r>
          </a:p>
          <a:p>
            <a:pPr eaLnBrk="1" hangingPunct="1">
              <a:buFontTx/>
              <a:buNone/>
            </a:pPr>
            <a:r>
              <a:rPr lang="ru-RU" sz="2400" smtClean="0"/>
              <a:t>  «Поздравляю</a:t>
            </a:r>
          </a:p>
          <a:p>
            <a:pPr eaLnBrk="1" hangingPunct="1">
              <a:buFontTx/>
              <a:buNone/>
            </a:pPr>
            <a:r>
              <a:rPr lang="ru-RU" sz="2400" smtClean="0"/>
              <a:t>   С окончанием войны!</a:t>
            </a:r>
          </a:p>
          <a:p>
            <a:pPr eaLnBrk="1" hangingPunct="1">
              <a:buFontTx/>
              <a:buNone/>
            </a:pPr>
            <a:r>
              <a:rPr lang="ru-RU" sz="2400" smtClean="0"/>
              <a:t>Приедет скоро Красна Армия</a:t>
            </a:r>
          </a:p>
          <a:p>
            <a:pPr eaLnBrk="1" hangingPunct="1">
              <a:buFontTx/>
              <a:buNone/>
            </a:pPr>
            <a:r>
              <a:rPr lang="ru-RU" sz="2400" smtClean="0"/>
              <a:t>   С далекой стороны».</a:t>
            </a:r>
          </a:p>
        </p:txBody>
      </p:sp>
      <p:sp>
        <p:nvSpPr>
          <p:cNvPr id="125960" name="Rectangle 8"/>
          <p:cNvSpPr>
            <a:spLocks noGrp="1" noChangeArrowheads="1"/>
          </p:cNvSpPr>
          <p:nvPr>
            <p:ph sz="quarter" idx="4"/>
          </p:nvPr>
        </p:nvSpPr>
        <p:spPr>
          <a:xfrm>
            <a:off x="4643438" y="3500438"/>
            <a:ext cx="4038600" cy="2116137"/>
          </a:xfrm>
        </p:spPr>
        <p:txBody>
          <a:bodyPr/>
          <a:lstStyle/>
          <a:p>
            <a:pPr eaLnBrk="1" hangingPunct="1">
              <a:buFontTx/>
              <a:buNone/>
            </a:pPr>
            <a:r>
              <a:rPr lang="ru-RU" sz="2400" smtClean="0"/>
              <a:t>8.Наша Родина широка,</a:t>
            </a:r>
          </a:p>
          <a:p>
            <a:pPr eaLnBrk="1" hangingPunct="1">
              <a:buFontTx/>
              <a:buNone/>
            </a:pPr>
            <a:r>
              <a:rPr lang="ru-RU" sz="2400" smtClean="0"/>
              <a:t>  Врагам по ней не гулять,</a:t>
            </a:r>
          </a:p>
          <a:p>
            <a:pPr eaLnBrk="1" hangingPunct="1">
              <a:buFontTx/>
              <a:buNone/>
            </a:pPr>
            <a:r>
              <a:rPr lang="ru-RU" sz="2400" smtClean="0"/>
              <a:t>  Шли с востока, шли с  </a:t>
            </a:r>
          </a:p>
          <a:p>
            <a:pPr eaLnBrk="1" hangingPunct="1">
              <a:buFontTx/>
              <a:buNone/>
            </a:pPr>
            <a:r>
              <a:rPr lang="ru-RU" sz="2400" smtClean="0"/>
              <a:t>                               заката,</a:t>
            </a:r>
          </a:p>
          <a:p>
            <a:pPr eaLnBrk="1" hangingPunct="1">
              <a:buFontTx/>
              <a:buNone/>
            </a:pPr>
            <a:r>
              <a:rPr lang="ru-RU" sz="2400" smtClean="0"/>
              <a:t>  Не могли Россию взять.</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25957"/>
                                        </p:tgtEl>
                                        <p:attrNameLst>
                                          <p:attrName>style.visibility</p:attrName>
                                        </p:attrNameLst>
                                      </p:cBhvr>
                                      <p:to>
                                        <p:strVal val="visible"/>
                                      </p:to>
                                    </p:set>
                                    <p:anim calcmode="lin" valueType="num">
                                      <p:cBhvr>
                                        <p:cTn id="7" dur="1000" fill="hold"/>
                                        <p:tgtEl>
                                          <p:spTgt spid="125957"/>
                                        </p:tgtEl>
                                        <p:attrNameLst>
                                          <p:attrName>ppt_w</p:attrName>
                                        </p:attrNameLst>
                                      </p:cBhvr>
                                      <p:tavLst>
                                        <p:tav tm="0">
                                          <p:val>
                                            <p:fltVal val="0"/>
                                          </p:val>
                                        </p:tav>
                                        <p:tav tm="100000">
                                          <p:val>
                                            <p:strVal val="#ppt_w"/>
                                          </p:val>
                                        </p:tav>
                                      </p:tavLst>
                                    </p:anim>
                                    <p:anim calcmode="lin" valueType="num">
                                      <p:cBhvr>
                                        <p:cTn id="8" dur="1000" fill="hold"/>
                                        <p:tgtEl>
                                          <p:spTgt spid="125957"/>
                                        </p:tgtEl>
                                        <p:attrNameLst>
                                          <p:attrName>ppt_h</p:attrName>
                                        </p:attrNameLst>
                                      </p:cBhvr>
                                      <p:tavLst>
                                        <p:tav tm="0">
                                          <p:val>
                                            <p:fltVal val="0"/>
                                          </p:val>
                                        </p:tav>
                                        <p:tav tm="100000">
                                          <p:val>
                                            <p:strVal val="#ppt_h"/>
                                          </p:val>
                                        </p:tav>
                                      </p:tavLst>
                                    </p:anim>
                                    <p:anim calcmode="lin" valueType="num">
                                      <p:cBhvr>
                                        <p:cTn id="9" dur="1000" fill="hold"/>
                                        <p:tgtEl>
                                          <p:spTgt spid="12595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5957"/>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125959"/>
                                        </p:tgtEl>
                                        <p:attrNameLst>
                                          <p:attrName>style.visibility</p:attrName>
                                        </p:attrNameLst>
                                      </p:cBhvr>
                                      <p:to>
                                        <p:strVal val="visible"/>
                                      </p:to>
                                    </p:set>
                                    <p:anim calcmode="lin" valueType="num">
                                      <p:cBhvr>
                                        <p:cTn id="13" dur="1000" fill="hold"/>
                                        <p:tgtEl>
                                          <p:spTgt spid="125959"/>
                                        </p:tgtEl>
                                        <p:attrNameLst>
                                          <p:attrName>ppt_w</p:attrName>
                                        </p:attrNameLst>
                                      </p:cBhvr>
                                      <p:tavLst>
                                        <p:tav tm="0">
                                          <p:val>
                                            <p:fltVal val="0"/>
                                          </p:val>
                                        </p:tav>
                                        <p:tav tm="100000">
                                          <p:val>
                                            <p:strVal val="#ppt_w"/>
                                          </p:val>
                                        </p:tav>
                                      </p:tavLst>
                                    </p:anim>
                                    <p:anim calcmode="lin" valueType="num">
                                      <p:cBhvr>
                                        <p:cTn id="14" dur="1000" fill="hold"/>
                                        <p:tgtEl>
                                          <p:spTgt spid="125959"/>
                                        </p:tgtEl>
                                        <p:attrNameLst>
                                          <p:attrName>ppt_h</p:attrName>
                                        </p:attrNameLst>
                                      </p:cBhvr>
                                      <p:tavLst>
                                        <p:tav tm="0">
                                          <p:val>
                                            <p:fltVal val="0"/>
                                          </p:val>
                                        </p:tav>
                                        <p:tav tm="100000">
                                          <p:val>
                                            <p:strVal val="#ppt_h"/>
                                          </p:val>
                                        </p:tav>
                                      </p:tavLst>
                                    </p:anim>
                                    <p:anim calcmode="lin" valueType="num">
                                      <p:cBhvr>
                                        <p:cTn id="15" dur="1000" fill="hold"/>
                                        <p:tgtEl>
                                          <p:spTgt spid="125959"/>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25959"/>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125958"/>
                                        </p:tgtEl>
                                        <p:attrNameLst>
                                          <p:attrName>style.visibility</p:attrName>
                                        </p:attrNameLst>
                                      </p:cBhvr>
                                      <p:to>
                                        <p:strVal val="visible"/>
                                      </p:to>
                                    </p:set>
                                    <p:anim calcmode="lin" valueType="num">
                                      <p:cBhvr>
                                        <p:cTn id="19" dur="1000" fill="hold"/>
                                        <p:tgtEl>
                                          <p:spTgt spid="125958"/>
                                        </p:tgtEl>
                                        <p:attrNameLst>
                                          <p:attrName>ppt_w</p:attrName>
                                        </p:attrNameLst>
                                      </p:cBhvr>
                                      <p:tavLst>
                                        <p:tav tm="0">
                                          <p:val>
                                            <p:fltVal val="0"/>
                                          </p:val>
                                        </p:tav>
                                        <p:tav tm="100000">
                                          <p:val>
                                            <p:strVal val="#ppt_w"/>
                                          </p:val>
                                        </p:tav>
                                      </p:tavLst>
                                    </p:anim>
                                    <p:anim calcmode="lin" valueType="num">
                                      <p:cBhvr>
                                        <p:cTn id="20" dur="1000" fill="hold"/>
                                        <p:tgtEl>
                                          <p:spTgt spid="125958"/>
                                        </p:tgtEl>
                                        <p:attrNameLst>
                                          <p:attrName>ppt_h</p:attrName>
                                        </p:attrNameLst>
                                      </p:cBhvr>
                                      <p:tavLst>
                                        <p:tav tm="0">
                                          <p:val>
                                            <p:fltVal val="0"/>
                                          </p:val>
                                        </p:tav>
                                        <p:tav tm="100000">
                                          <p:val>
                                            <p:strVal val="#ppt_h"/>
                                          </p:val>
                                        </p:tav>
                                      </p:tavLst>
                                    </p:anim>
                                    <p:anim calcmode="lin" valueType="num">
                                      <p:cBhvr>
                                        <p:cTn id="21" dur="1000" fill="hold"/>
                                        <p:tgtEl>
                                          <p:spTgt spid="125958"/>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25958"/>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125960"/>
                                        </p:tgtEl>
                                        <p:attrNameLst>
                                          <p:attrName>style.visibility</p:attrName>
                                        </p:attrNameLst>
                                      </p:cBhvr>
                                      <p:to>
                                        <p:strVal val="visible"/>
                                      </p:to>
                                    </p:set>
                                    <p:anim calcmode="lin" valueType="num">
                                      <p:cBhvr>
                                        <p:cTn id="25" dur="1000" fill="hold"/>
                                        <p:tgtEl>
                                          <p:spTgt spid="125960"/>
                                        </p:tgtEl>
                                        <p:attrNameLst>
                                          <p:attrName>ppt_w</p:attrName>
                                        </p:attrNameLst>
                                      </p:cBhvr>
                                      <p:tavLst>
                                        <p:tav tm="0">
                                          <p:val>
                                            <p:fltVal val="0"/>
                                          </p:val>
                                        </p:tav>
                                        <p:tav tm="100000">
                                          <p:val>
                                            <p:strVal val="#ppt_w"/>
                                          </p:val>
                                        </p:tav>
                                      </p:tavLst>
                                    </p:anim>
                                    <p:anim calcmode="lin" valueType="num">
                                      <p:cBhvr>
                                        <p:cTn id="26" dur="1000" fill="hold"/>
                                        <p:tgtEl>
                                          <p:spTgt spid="125960"/>
                                        </p:tgtEl>
                                        <p:attrNameLst>
                                          <p:attrName>ppt_h</p:attrName>
                                        </p:attrNameLst>
                                      </p:cBhvr>
                                      <p:tavLst>
                                        <p:tav tm="0">
                                          <p:val>
                                            <p:fltVal val="0"/>
                                          </p:val>
                                        </p:tav>
                                        <p:tav tm="100000">
                                          <p:val>
                                            <p:strVal val="#ppt_h"/>
                                          </p:val>
                                        </p:tav>
                                      </p:tavLst>
                                    </p:anim>
                                    <p:anim calcmode="lin" valueType="num">
                                      <p:cBhvr>
                                        <p:cTn id="27" dur="1000" fill="hold"/>
                                        <p:tgtEl>
                                          <p:spTgt spid="125960"/>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2596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7" grpId="0"/>
      <p:bldP spid="125958" grpId="0"/>
      <p:bldP spid="125959" grpId="0"/>
      <p:bldP spid="125960"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53250"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61D546-0241-43D4-987E-BF4A206C895C}" type="slidenum">
              <a:rPr lang="ru-RU" smtClean="0"/>
              <a:pPr eaLnBrk="1" hangingPunct="1"/>
              <a:t>49</a:t>
            </a:fld>
            <a:endParaRPr lang="ru-RU" smtClean="0"/>
          </a:p>
        </p:txBody>
      </p:sp>
      <p:pic>
        <p:nvPicPr>
          <p:cNvPr id="128007" name="Picture 7" descr="9 02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0825" y="260350"/>
            <a:ext cx="4164013" cy="5651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8008" name="Picture 8" descr="9 017"/>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3438" y="260350"/>
            <a:ext cx="4264025"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8009" name="WordArt 9"/>
          <p:cNvSpPr>
            <a:spLocks noChangeArrowheads="1" noChangeShapeType="1" noTextEdit="1"/>
          </p:cNvSpPr>
          <p:nvPr/>
        </p:nvSpPr>
        <p:spPr bwMode="auto">
          <a:xfrm>
            <a:off x="611188" y="6021388"/>
            <a:ext cx="3529012" cy="623887"/>
          </a:xfrm>
          <a:prstGeom prst="rect">
            <a:avLst/>
          </a:prstGeom>
        </p:spPr>
        <p:txBody>
          <a:bodyPr wrap="none" fromWordArt="1">
            <a:prstTxWarp prst="textPlain">
              <a:avLst>
                <a:gd name="adj" fmla="val 50000"/>
              </a:avLst>
            </a:prstTxWarp>
          </a:bodyPr>
          <a:lstStyle/>
          <a:p>
            <a:pPr algn="ctr"/>
            <a:r>
              <a:rPr lang="ru-RU" b="1" i="1" kern="10">
                <a:ln w="9525">
                  <a:solidFill>
                    <a:schemeClr val="bg1"/>
                  </a:solidFill>
                  <a:round/>
                  <a:headEnd/>
                  <a:tailEnd/>
                </a:ln>
                <a:solidFill>
                  <a:schemeClr val="bg1"/>
                </a:solidFill>
                <a:effectLst>
                  <a:outerShdw dist="35921" dir="2700000" algn="ctr" rotWithShape="0">
                    <a:srgbClr val="808080">
                      <a:alpha val="79999"/>
                    </a:srgbClr>
                  </a:outerShdw>
                </a:effectLst>
                <a:latin typeface="Book Antiqua"/>
              </a:rPr>
              <a:t>А. Китаев. </a:t>
            </a:r>
          </a:p>
          <a:p>
            <a:pPr algn="ctr"/>
            <a:r>
              <a:rPr lang="ru-RU" b="1" i="1" kern="10">
                <a:ln w="9525">
                  <a:solidFill>
                    <a:schemeClr val="bg1"/>
                  </a:solidFill>
                  <a:round/>
                  <a:headEnd/>
                  <a:tailEnd/>
                </a:ln>
                <a:solidFill>
                  <a:schemeClr val="bg1"/>
                </a:solidFill>
                <a:effectLst>
                  <a:outerShdw dist="35921" dir="2700000" algn="ctr" rotWithShape="0">
                    <a:srgbClr val="808080">
                      <a:alpha val="79999"/>
                    </a:srgbClr>
                  </a:outerShdw>
                </a:effectLst>
                <a:latin typeface="Book Antiqua"/>
              </a:rPr>
              <a:t>Возвращение сПобедой. 1985.</a:t>
            </a:r>
          </a:p>
        </p:txBody>
      </p:sp>
      <p:sp>
        <p:nvSpPr>
          <p:cNvPr id="53254" name="Rectangle 11"/>
          <p:cNvSpPr>
            <a:spLocks noGrp="1" noChangeArrowheads="1"/>
          </p:cNvSpPr>
          <p:nvPr>
            <p:ph type="title"/>
          </p:nvPr>
        </p:nvSpPr>
        <p:spPr/>
        <p:txBody>
          <a:bodyPr/>
          <a:lstStyle/>
          <a:p>
            <a:pPr eaLnBrk="1" hangingPunct="1"/>
            <a:endParaRPr lang="ru-RU" smtClean="0"/>
          </a:p>
        </p:txBody>
      </p:sp>
      <p:sp>
        <p:nvSpPr>
          <p:cNvPr id="128012" name="WordArt 12"/>
          <p:cNvSpPr>
            <a:spLocks noChangeArrowheads="1" noChangeShapeType="1" noTextEdit="1"/>
          </p:cNvSpPr>
          <p:nvPr/>
        </p:nvSpPr>
        <p:spPr bwMode="auto">
          <a:xfrm>
            <a:off x="5508625" y="5734050"/>
            <a:ext cx="2735263" cy="863600"/>
          </a:xfrm>
          <a:prstGeom prst="rect">
            <a:avLst/>
          </a:prstGeom>
        </p:spPr>
        <p:txBody>
          <a:bodyPr wrap="none" fromWordArt="1">
            <a:prstTxWarp prst="textPlain">
              <a:avLst>
                <a:gd name="adj" fmla="val 50000"/>
              </a:avLst>
            </a:prstTxWarp>
          </a:bodyPr>
          <a:lstStyle/>
          <a:p>
            <a:pPr algn="ctr"/>
            <a:r>
              <a:rPr lang="ru-RU" sz="900" b="1" i="1" kern="10">
                <a:ln w="9525">
                  <a:solidFill>
                    <a:schemeClr val="bg1"/>
                  </a:solidFill>
                  <a:round/>
                  <a:headEnd/>
                  <a:tailEnd/>
                </a:ln>
                <a:solidFill>
                  <a:schemeClr val="bg1"/>
                </a:solidFill>
                <a:effectLst>
                  <a:outerShdw dist="35921" dir="2700000" algn="ctr" rotWithShape="0">
                    <a:srgbClr val="808080">
                      <a:alpha val="79999"/>
                    </a:srgbClr>
                  </a:outerShdw>
                </a:effectLst>
                <a:latin typeface="Book Antiqua"/>
              </a:rPr>
              <a:t>В.Н. Костецкий.</a:t>
            </a:r>
          </a:p>
          <a:p>
            <a:pPr algn="ctr"/>
            <a:r>
              <a:rPr lang="ru-RU" sz="900" b="1" i="1" kern="10">
                <a:ln w="9525">
                  <a:solidFill>
                    <a:schemeClr val="bg1"/>
                  </a:solidFill>
                  <a:round/>
                  <a:headEnd/>
                  <a:tailEnd/>
                </a:ln>
                <a:solidFill>
                  <a:schemeClr val="bg1"/>
                </a:solidFill>
                <a:effectLst>
                  <a:outerShdw dist="35921" dir="2700000" algn="ctr" rotWithShape="0">
                    <a:srgbClr val="808080">
                      <a:alpha val="79999"/>
                    </a:srgbClr>
                  </a:outerShdw>
                </a:effectLst>
                <a:latin typeface="Book Antiqua"/>
              </a:rPr>
              <a:t>Возвращение домой. 1945-1947</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withEffect">
                                  <p:stCondLst>
                                    <p:cond delay="0"/>
                                  </p:stCondLst>
                                  <p:childTnLst>
                                    <p:set>
                                      <p:cBhvr>
                                        <p:cTn id="6" dur="1" fill="hold">
                                          <p:stCondLst>
                                            <p:cond delay="0"/>
                                          </p:stCondLst>
                                        </p:cTn>
                                        <p:tgtEl>
                                          <p:spTgt spid="128007"/>
                                        </p:tgtEl>
                                        <p:attrNameLst>
                                          <p:attrName>style.visibility</p:attrName>
                                        </p:attrNameLst>
                                      </p:cBhvr>
                                      <p:to>
                                        <p:strVal val="visible"/>
                                      </p:to>
                                    </p:set>
                                    <p:anim calcmode="lin" valueType="num">
                                      <p:cBhvr>
                                        <p:cTn id="7" dur="500" fill="hold"/>
                                        <p:tgtEl>
                                          <p:spTgt spid="128007"/>
                                        </p:tgtEl>
                                        <p:attrNameLst>
                                          <p:attrName>ppt_w</p:attrName>
                                        </p:attrNameLst>
                                      </p:cBhvr>
                                      <p:tavLst>
                                        <p:tav tm="0">
                                          <p:val>
                                            <p:fltVal val="0"/>
                                          </p:val>
                                        </p:tav>
                                        <p:tav tm="100000">
                                          <p:val>
                                            <p:strVal val="#ppt_w"/>
                                          </p:val>
                                        </p:tav>
                                      </p:tavLst>
                                    </p:anim>
                                    <p:anim calcmode="lin" valueType="num">
                                      <p:cBhvr>
                                        <p:cTn id="8" dur="500" fill="hold"/>
                                        <p:tgtEl>
                                          <p:spTgt spid="128007"/>
                                        </p:tgtEl>
                                        <p:attrNameLst>
                                          <p:attrName>ppt_h</p:attrName>
                                        </p:attrNameLst>
                                      </p:cBhvr>
                                      <p:tavLst>
                                        <p:tav tm="0">
                                          <p:val>
                                            <p:fltVal val="0"/>
                                          </p:val>
                                        </p:tav>
                                        <p:tav tm="100000">
                                          <p:val>
                                            <p:strVal val="#ppt_h"/>
                                          </p:val>
                                        </p:tav>
                                      </p:tavLst>
                                    </p:anim>
                                    <p:anim calcmode="lin" valueType="num">
                                      <p:cBhvr>
                                        <p:cTn id="9" dur="500" fill="hold"/>
                                        <p:tgtEl>
                                          <p:spTgt spid="128007"/>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28007"/>
                                        </p:tgtEl>
                                        <p:attrNameLst>
                                          <p:attrName>ppt_y</p:attrName>
                                        </p:attrNameLst>
                                      </p:cBhvr>
                                      <p:tavLst>
                                        <p:tav tm="0" fmla="#ppt_y+(sin(-2*pi*(1-$))*-#ppt_x+cos(-2*pi*(1-$))*(1-#ppt_y))*(1-$)">
                                          <p:val>
                                            <p:fltVal val="0"/>
                                          </p:val>
                                        </p:tav>
                                        <p:tav tm="100000">
                                          <p:val>
                                            <p:fltVal val="1"/>
                                          </p:val>
                                        </p:tav>
                                      </p:tavLst>
                                    </p:anim>
                                  </p:childTnLst>
                                </p:cTn>
                              </p:par>
                              <p:par>
                                <p:cTn id="11" presetID="52" presetClass="entr" presetSubtype="0" fill="hold" grpId="0" nodeType="withEffect">
                                  <p:stCondLst>
                                    <p:cond delay="0"/>
                                  </p:stCondLst>
                                  <p:childTnLst>
                                    <p:set>
                                      <p:cBhvr>
                                        <p:cTn id="12" dur="1" fill="hold">
                                          <p:stCondLst>
                                            <p:cond delay="0"/>
                                          </p:stCondLst>
                                        </p:cTn>
                                        <p:tgtEl>
                                          <p:spTgt spid="128009"/>
                                        </p:tgtEl>
                                        <p:attrNameLst>
                                          <p:attrName>style.visibility</p:attrName>
                                        </p:attrNameLst>
                                      </p:cBhvr>
                                      <p:to>
                                        <p:strVal val="visible"/>
                                      </p:to>
                                    </p:set>
                                    <p:animScale>
                                      <p:cBhvr>
                                        <p:cTn id="13" dur="1000" decel="50000" fill="hold">
                                          <p:stCondLst>
                                            <p:cond delay="0"/>
                                          </p:stCondLst>
                                        </p:cTn>
                                        <p:tgtEl>
                                          <p:spTgt spid="12800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28009"/>
                                        </p:tgtEl>
                                        <p:attrNameLst>
                                          <p:attrName>ppt_x</p:attrName>
                                          <p:attrName>ppt_y</p:attrName>
                                        </p:attrNameLst>
                                      </p:cBhvr>
                                    </p:animMotion>
                                    <p:animEffect transition="in" filter="fade">
                                      <p:cBhvr>
                                        <p:cTn id="15" dur="1000"/>
                                        <p:tgtEl>
                                          <p:spTgt spid="128009"/>
                                        </p:tgtEl>
                                      </p:cBhvr>
                                    </p:animEffect>
                                  </p:childTnLst>
                                </p:cTn>
                              </p:par>
                            </p:childTnLst>
                          </p:cTn>
                        </p:par>
                        <p:par>
                          <p:cTn id="16" fill="hold" nodeType="afterGroup">
                            <p:stCondLst>
                              <p:cond delay="1000"/>
                            </p:stCondLst>
                            <p:childTnLst>
                              <p:par>
                                <p:cTn id="17" presetID="52" presetClass="entr" presetSubtype="0" fill="hold" nodeType="afterEffect">
                                  <p:stCondLst>
                                    <p:cond delay="0"/>
                                  </p:stCondLst>
                                  <p:childTnLst>
                                    <p:set>
                                      <p:cBhvr>
                                        <p:cTn id="18" dur="1" fill="hold">
                                          <p:stCondLst>
                                            <p:cond delay="0"/>
                                          </p:stCondLst>
                                        </p:cTn>
                                        <p:tgtEl>
                                          <p:spTgt spid="128008"/>
                                        </p:tgtEl>
                                        <p:attrNameLst>
                                          <p:attrName>style.visibility</p:attrName>
                                        </p:attrNameLst>
                                      </p:cBhvr>
                                      <p:to>
                                        <p:strVal val="visible"/>
                                      </p:to>
                                    </p:set>
                                    <p:animScale>
                                      <p:cBhvr>
                                        <p:cTn id="19" dur="500" decel="50000" fill="hold">
                                          <p:stCondLst>
                                            <p:cond delay="0"/>
                                          </p:stCondLst>
                                        </p:cTn>
                                        <p:tgtEl>
                                          <p:spTgt spid="12800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500" decel="50000" fill="hold">
                                          <p:stCondLst>
                                            <p:cond delay="0"/>
                                          </p:stCondLst>
                                        </p:cTn>
                                        <p:tgtEl>
                                          <p:spTgt spid="128008"/>
                                        </p:tgtEl>
                                        <p:attrNameLst>
                                          <p:attrName>ppt_x</p:attrName>
                                          <p:attrName>ppt_y</p:attrName>
                                        </p:attrNameLst>
                                      </p:cBhvr>
                                    </p:animMotion>
                                    <p:animEffect transition="in" filter="fade">
                                      <p:cBhvr>
                                        <p:cTn id="21" dur="500"/>
                                        <p:tgtEl>
                                          <p:spTgt spid="128008"/>
                                        </p:tgtEl>
                                      </p:cBhvr>
                                    </p:animEffect>
                                  </p:childTnLst>
                                </p:cTn>
                              </p:par>
                              <p:par>
                                <p:cTn id="22" presetID="13" presetClass="entr" presetSubtype="16" fill="hold" grpId="0" nodeType="withEffect">
                                  <p:stCondLst>
                                    <p:cond delay="0"/>
                                  </p:stCondLst>
                                  <p:childTnLst>
                                    <p:set>
                                      <p:cBhvr>
                                        <p:cTn id="23" dur="1" fill="hold">
                                          <p:stCondLst>
                                            <p:cond delay="0"/>
                                          </p:stCondLst>
                                        </p:cTn>
                                        <p:tgtEl>
                                          <p:spTgt spid="128012"/>
                                        </p:tgtEl>
                                        <p:attrNameLst>
                                          <p:attrName>style.visibility</p:attrName>
                                        </p:attrNameLst>
                                      </p:cBhvr>
                                      <p:to>
                                        <p:strVal val="visible"/>
                                      </p:to>
                                    </p:set>
                                    <p:animEffect transition="in" filter="plus(in)">
                                      <p:cBhvr>
                                        <p:cTn id="24" dur="500"/>
                                        <p:tgtEl>
                                          <p:spTgt spid="128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9" grpId="0" animBg="1"/>
      <p:bldP spid="1280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4D0808"/>
            </a:gs>
            <a:gs pos="30000">
              <a:srgbClr val="FF0300"/>
            </a:gs>
            <a:gs pos="55000">
              <a:srgbClr val="FF7A00"/>
            </a:gs>
            <a:gs pos="100000">
              <a:srgbClr val="FFF200"/>
            </a:gs>
          </a:gsLst>
          <a:lin ang="18900000" scaled="1"/>
        </a:gradFill>
        <a:effectLst/>
      </p:bgPr>
    </p:bg>
    <p:spTree>
      <p:nvGrpSpPr>
        <p:cNvPr id="1" name=""/>
        <p:cNvGrpSpPr/>
        <p:nvPr/>
      </p:nvGrpSpPr>
      <p:grpSpPr>
        <a:xfrm>
          <a:off x="0" y="0"/>
          <a:ext cx="0" cy="0"/>
          <a:chOff x="0" y="0"/>
          <a:chExt cx="0" cy="0"/>
        </a:xfrm>
      </p:grpSpPr>
      <p:sp>
        <p:nvSpPr>
          <p:cNvPr id="819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CFC9F11-2F96-4A5C-B874-F49325FC0410}" type="slidenum">
              <a:rPr lang="ru-RU" smtClean="0"/>
              <a:pPr eaLnBrk="1" hangingPunct="1"/>
              <a:t>5</a:t>
            </a:fld>
            <a:endParaRPr lang="ru-RU" smtClean="0"/>
          </a:p>
        </p:txBody>
      </p:sp>
      <p:sp>
        <p:nvSpPr>
          <p:cNvPr id="8195" name="Rectangle 2"/>
          <p:cNvSpPr>
            <a:spLocks noGrp="1" noChangeArrowheads="1"/>
          </p:cNvSpPr>
          <p:nvPr>
            <p:ph type="title"/>
          </p:nvPr>
        </p:nvSpPr>
        <p:spPr/>
        <p:txBody>
          <a:bodyPr/>
          <a:lstStyle/>
          <a:p>
            <a:pPr eaLnBrk="1" hangingPunct="1"/>
            <a:r>
              <a:rPr lang="ru-RU" smtClean="0"/>
              <a:t> </a:t>
            </a:r>
          </a:p>
        </p:txBody>
      </p:sp>
      <p:sp>
        <p:nvSpPr>
          <p:cNvPr id="8196" name="Rectangle 3"/>
          <p:cNvSpPr>
            <a:spLocks noGrp="1" noChangeArrowheads="1"/>
          </p:cNvSpPr>
          <p:nvPr>
            <p:ph type="body" idx="1"/>
          </p:nvPr>
        </p:nvSpPr>
        <p:spPr>
          <a:xfrm>
            <a:off x="457200" y="333375"/>
            <a:ext cx="8229600" cy="5792788"/>
          </a:xfrm>
        </p:spPr>
        <p:txBody>
          <a:bodyPr/>
          <a:lstStyle/>
          <a:p>
            <a:pPr eaLnBrk="1" hangingPunct="1">
              <a:buFontTx/>
              <a:buNone/>
            </a:pPr>
            <a:r>
              <a:rPr lang="ru-RU" b="1" smtClean="0">
                <a:latin typeface="Monotype Corsiva" pitchFamily="66" charset="0"/>
              </a:rPr>
              <a:t>Строки, опалённые войной. Русский фольклор села Левашово в годы ВОв,./  Составит. ученики 8 класса.– Л., 2013– 5 с., ил. 2 экз. </a:t>
            </a:r>
          </a:p>
          <a:p>
            <a:pPr eaLnBrk="1" hangingPunct="1">
              <a:buFontTx/>
              <a:buNone/>
            </a:pPr>
            <a:r>
              <a:rPr lang="ru-RU" b="1" smtClean="0">
                <a:latin typeface="Monotype Corsiva" pitchFamily="66" charset="0"/>
              </a:rPr>
              <a:t>Представленные в сборнике материалы: песни, частушки, пословицы, поговорки, загадки, анекдоты, были объединены одной темой. Эта тема – Великая Отечественная война. Долгими трудными дорогами шёл народ к Великой Победе. И в эту Победу большой вклад внесли произведения устного народного творчества, которые создавались самим народом на протяжении тех огненных лет.</a:t>
            </a:r>
          </a:p>
        </p:txBody>
      </p:sp>
    </p:spTree>
  </p:cSld>
  <p:clrMapOvr>
    <a:masterClrMapping/>
  </p:clrMapOvr>
  <p:transition spd="med">
    <p:strips/>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00"/>
            </a:gs>
            <a:gs pos="100000">
              <a:srgbClr val="00CC66"/>
            </a:gs>
          </a:gsLst>
          <a:lin ang="5400000" scaled="1"/>
        </a:gradFill>
        <a:effectLst/>
      </p:bgPr>
    </p:bg>
    <p:spTree>
      <p:nvGrpSpPr>
        <p:cNvPr id="1" name=""/>
        <p:cNvGrpSpPr/>
        <p:nvPr/>
      </p:nvGrpSpPr>
      <p:grpSpPr>
        <a:xfrm>
          <a:off x="0" y="0"/>
          <a:ext cx="0" cy="0"/>
          <a:chOff x="0" y="0"/>
          <a:chExt cx="0" cy="0"/>
        </a:xfrm>
      </p:grpSpPr>
      <p:sp>
        <p:nvSpPr>
          <p:cNvPr id="54274"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1BC0DC1-0C57-464F-B323-CCA405A8F81D}" type="slidenum">
              <a:rPr lang="ru-RU" smtClean="0"/>
              <a:pPr eaLnBrk="1" hangingPunct="1"/>
              <a:t>50</a:t>
            </a:fld>
            <a:endParaRPr lang="ru-RU" smtClean="0"/>
          </a:p>
        </p:txBody>
      </p:sp>
      <p:sp>
        <p:nvSpPr>
          <p:cNvPr id="54275" name="Rectangle 2"/>
          <p:cNvSpPr>
            <a:spLocks noGrp="1" noChangeArrowheads="1"/>
          </p:cNvSpPr>
          <p:nvPr>
            <p:ph type="title" sz="quarter"/>
          </p:nvPr>
        </p:nvSpPr>
        <p:spPr/>
        <p:txBody>
          <a:bodyPr/>
          <a:lstStyle/>
          <a:p>
            <a:pPr eaLnBrk="1" hangingPunct="1"/>
            <a:r>
              <a:rPr lang="en-US" sz="3200" b="1" smtClean="0">
                <a:solidFill>
                  <a:srgbClr val="0000FF"/>
                </a:solidFill>
                <a:cs typeface="Arial" charset="0"/>
              </a:rPr>
              <a:t>Y</a:t>
            </a:r>
            <a:r>
              <a:rPr lang="ru-RU" sz="3200" b="1" smtClean="0">
                <a:solidFill>
                  <a:srgbClr val="0000FF"/>
                </a:solidFill>
                <a:cs typeface="Arial" charset="0"/>
              </a:rPr>
              <a:t>.</a:t>
            </a:r>
            <a:br>
              <a:rPr lang="ru-RU" sz="3200" b="1" smtClean="0">
                <a:solidFill>
                  <a:srgbClr val="0000FF"/>
                </a:solidFill>
                <a:cs typeface="Arial" charset="0"/>
              </a:rPr>
            </a:br>
            <a:r>
              <a:rPr lang="ru-RU" sz="3200" b="1" smtClean="0">
                <a:solidFill>
                  <a:srgbClr val="0000FF"/>
                </a:solidFill>
                <a:cs typeface="Arial" charset="0"/>
              </a:rPr>
              <a:t>Ах, война, война, война,</a:t>
            </a:r>
            <a:br>
              <a:rPr lang="ru-RU" sz="3200" b="1" smtClean="0">
                <a:solidFill>
                  <a:srgbClr val="0000FF"/>
                </a:solidFill>
                <a:cs typeface="Arial" charset="0"/>
              </a:rPr>
            </a:br>
            <a:r>
              <a:rPr lang="ru-RU" sz="3200" b="1" smtClean="0">
                <a:solidFill>
                  <a:srgbClr val="0000FF"/>
                </a:solidFill>
                <a:cs typeface="Arial" charset="0"/>
              </a:rPr>
              <a:t>Что же ты наделала…</a:t>
            </a:r>
            <a:endParaRPr lang="en-US" sz="3200" b="1" smtClean="0">
              <a:solidFill>
                <a:srgbClr val="0000FF"/>
              </a:solidFill>
              <a:cs typeface="Arial" charset="0"/>
            </a:endParaRPr>
          </a:p>
        </p:txBody>
      </p:sp>
      <p:sp>
        <p:nvSpPr>
          <p:cNvPr id="54276" name="Rectangle 4"/>
          <p:cNvSpPr>
            <a:spLocks noGrp="1" noChangeArrowheads="1"/>
          </p:cNvSpPr>
          <p:nvPr>
            <p:ph sz="quarter" idx="1"/>
          </p:nvPr>
        </p:nvSpPr>
        <p:spPr/>
        <p:txBody>
          <a:bodyPr/>
          <a:lstStyle/>
          <a:p>
            <a:pPr eaLnBrk="1" hangingPunct="1">
              <a:buFontTx/>
              <a:buNone/>
            </a:pPr>
            <a:r>
              <a:rPr lang="ru-RU" sz="2400" smtClean="0"/>
              <a:t>1. Ты война, война, война,</a:t>
            </a:r>
          </a:p>
          <a:p>
            <a:pPr eaLnBrk="1" hangingPunct="1">
              <a:buFontTx/>
              <a:buNone/>
            </a:pPr>
            <a:r>
              <a:rPr lang="ru-RU" sz="2400" smtClean="0"/>
              <a:t>    Ты меня обидела,</a:t>
            </a:r>
          </a:p>
          <a:p>
            <a:pPr eaLnBrk="1" hangingPunct="1">
              <a:buFontTx/>
              <a:buNone/>
            </a:pPr>
            <a:r>
              <a:rPr lang="ru-RU" sz="2400" smtClean="0"/>
              <a:t>    Ты заставила любить,</a:t>
            </a:r>
          </a:p>
          <a:p>
            <a:pPr eaLnBrk="1" hangingPunct="1">
              <a:buFontTx/>
              <a:buNone/>
            </a:pPr>
            <a:r>
              <a:rPr lang="ru-RU" sz="2400" smtClean="0"/>
              <a:t>    Кого ненавидела.</a:t>
            </a:r>
          </a:p>
        </p:txBody>
      </p:sp>
      <p:sp>
        <p:nvSpPr>
          <p:cNvPr id="54277" name="Rectangle 5"/>
          <p:cNvSpPr>
            <a:spLocks noGrp="1" noChangeArrowheads="1"/>
          </p:cNvSpPr>
          <p:nvPr>
            <p:ph sz="quarter" idx="2"/>
          </p:nvPr>
        </p:nvSpPr>
        <p:spPr/>
        <p:txBody>
          <a:bodyPr/>
          <a:lstStyle/>
          <a:p>
            <a:pPr eaLnBrk="1" hangingPunct="1">
              <a:buFontTx/>
              <a:buNone/>
            </a:pPr>
            <a:r>
              <a:rPr lang="ru-RU" sz="2400" smtClean="0"/>
              <a:t>3. Ах, война, война, война,</a:t>
            </a:r>
          </a:p>
          <a:p>
            <a:pPr eaLnBrk="1" hangingPunct="1">
              <a:buFontTx/>
              <a:buNone/>
            </a:pPr>
            <a:r>
              <a:rPr lang="ru-RU" sz="2400" smtClean="0"/>
              <a:t>    Переделала меня:</a:t>
            </a:r>
          </a:p>
          <a:p>
            <a:pPr eaLnBrk="1" hangingPunct="1">
              <a:buFontTx/>
              <a:buNone/>
            </a:pPr>
            <a:r>
              <a:rPr lang="ru-RU" sz="2400" smtClean="0"/>
              <a:t>    Я и лошадь, я и бык,</a:t>
            </a:r>
          </a:p>
          <a:p>
            <a:pPr eaLnBrk="1" hangingPunct="1">
              <a:buFontTx/>
              <a:buNone/>
            </a:pPr>
            <a:r>
              <a:rPr lang="ru-RU" sz="2400" smtClean="0"/>
              <a:t>    Я и баба, и мужик.</a:t>
            </a:r>
          </a:p>
        </p:txBody>
      </p:sp>
      <p:sp>
        <p:nvSpPr>
          <p:cNvPr id="54278" name="Rectangle 6"/>
          <p:cNvSpPr>
            <a:spLocks noGrp="1" noChangeArrowheads="1"/>
          </p:cNvSpPr>
          <p:nvPr>
            <p:ph sz="quarter" idx="3"/>
          </p:nvPr>
        </p:nvSpPr>
        <p:spPr/>
        <p:txBody>
          <a:bodyPr/>
          <a:lstStyle/>
          <a:p>
            <a:pPr eaLnBrk="1" hangingPunct="1">
              <a:buFontTx/>
              <a:buNone/>
            </a:pPr>
            <a:r>
              <a:rPr lang="ru-RU" sz="2400" smtClean="0"/>
              <a:t>2. Кабы не эта не война,</a:t>
            </a:r>
          </a:p>
          <a:p>
            <a:pPr eaLnBrk="1" hangingPunct="1">
              <a:buFontTx/>
              <a:buNone/>
            </a:pPr>
            <a:r>
              <a:rPr lang="ru-RU" sz="2400" smtClean="0"/>
              <a:t>    Кабы не войнушка,</a:t>
            </a:r>
          </a:p>
          <a:p>
            <a:pPr eaLnBrk="1" hangingPunct="1">
              <a:buFontTx/>
              <a:buNone/>
            </a:pPr>
            <a:r>
              <a:rPr lang="ru-RU" sz="2400" smtClean="0"/>
              <a:t>    Я бы в нонешнем году</a:t>
            </a:r>
          </a:p>
          <a:p>
            <a:pPr eaLnBrk="1" hangingPunct="1">
              <a:buFontTx/>
              <a:buNone/>
            </a:pPr>
            <a:r>
              <a:rPr lang="ru-RU" sz="2400" smtClean="0"/>
              <a:t>    Была молодушка.</a:t>
            </a:r>
          </a:p>
        </p:txBody>
      </p:sp>
      <p:sp>
        <p:nvSpPr>
          <p:cNvPr id="54279" name="Rectangle 7"/>
          <p:cNvSpPr>
            <a:spLocks noGrp="1" noChangeArrowheads="1"/>
          </p:cNvSpPr>
          <p:nvPr>
            <p:ph sz="quarter" idx="4"/>
          </p:nvPr>
        </p:nvSpPr>
        <p:spPr>
          <a:xfrm>
            <a:off x="4648200" y="3938588"/>
            <a:ext cx="4495800" cy="2187575"/>
          </a:xfrm>
        </p:spPr>
        <p:txBody>
          <a:bodyPr/>
          <a:lstStyle/>
          <a:p>
            <a:pPr eaLnBrk="1" hangingPunct="1">
              <a:buFontTx/>
              <a:buNone/>
            </a:pPr>
            <a:r>
              <a:rPr lang="ru-RU" sz="2400" smtClean="0"/>
              <a:t>4. Ах, война, война,                войнушка,</a:t>
            </a:r>
          </a:p>
          <a:p>
            <a:pPr eaLnBrk="1" hangingPunct="1">
              <a:buFontTx/>
              <a:buNone/>
            </a:pPr>
            <a:r>
              <a:rPr lang="ru-RU" sz="2400" smtClean="0"/>
              <a:t>   Злая ты подружка,</a:t>
            </a:r>
          </a:p>
          <a:p>
            <a:pPr eaLnBrk="1" hangingPunct="1">
              <a:buFontTx/>
              <a:buNone/>
            </a:pPr>
            <a:r>
              <a:rPr lang="ru-RU" sz="2400" smtClean="0"/>
              <a:t>   По башке ударила,</a:t>
            </a:r>
          </a:p>
          <a:p>
            <a:pPr eaLnBrk="1" hangingPunct="1">
              <a:buFontTx/>
              <a:buNone/>
            </a:pPr>
            <a:r>
              <a:rPr lang="ru-RU" sz="2400" smtClean="0"/>
              <a:t>    Есть траву заставила.</a:t>
            </a:r>
          </a:p>
        </p:txBody>
      </p:sp>
    </p:spTree>
  </p:cSld>
  <p:clrMapOvr>
    <a:masterClrMapping/>
  </p:clrMapOvr>
  <p:transition spd="med">
    <p:strips/>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66"/>
            </a:gs>
            <a:gs pos="50000">
              <a:srgbClr val="FFFF00"/>
            </a:gs>
            <a:gs pos="100000">
              <a:srgbClr val="00CC66"/>
            </a:gs>
          </a:gsLst>
          <a:lin ang="5400000" scaled="1"/>
        </a:gradFill>
        <a:effectLst/>
      </p:bgPr>
    </p:bg>
    <p:spTree>
      <p:nvGrpSpPr>
        <p:cNvPr id="1" name=""/>
        <p:cNvGrpSpPr/>
        <p:nvPr/>
      </p:nvGrpSpPr>
      <p:grpSpPr>
        <a:xfrm>
          <a:off x="0" y="0"/>
          <a:ext cx="0" cy="0"/>
          <a:chOff x="0" y="0"/>
          <a:chExt cx="0" cy="0"/>
        </a:xfrm>
      </p:grpSpPr>
      <p:sp>
        <p:nvSpPr>
          <p:cNvPr id="55298"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00FBE1C-7E26-4DA6-90FA-91BD41FF8BD2}" type="slidenum">
              <a:rPr lang="ru-RU" smtClean="0"/>
              <a:pPr eaLnBrk="1" hangingPunct="1"/>
              <a:t>51</a:t>
            </a:fld>
            <a:endParaRPr lang="ru-RU" smtClean="0"/>
          </a:p>
        </p:txBody>
      </p:sp>
      <p:sp>
        <p:nvSpPr>
          <p:cNvPr id="55299" name="Rectangle 4"/>
          <p:cNvSpPr>
            <a:spLocks noGrp="1" noChangeArrowheads="1"/>
          </p:cNvSpPr>
          <p:nvPr>
            <p:ph type="title" sz="quarter"/>
          </p:nvPr>
        </p:nvSpPr>
        <p:spPr/>
        <p:txBody>
          <a:bodyPr/>
          <a:lstStyle/>
          <a:p>
            <a:pPr eaLnBrk="1" hangingPunct="1"/>
            <a:endParaRPr lang="ru-RU" smtClean="0"/>
          </a:p>
        </p:txBody>
      </p:sp>
      <p:sp>
        <p:nvSpPr>
          <p:cNvPr id="55300" name="Rectangle 5"/>
          <p:cNvSpPr>
            <a:spLocks noGrp="1" noChangeArrowheads="1"/>
          </p:cNvSpPr>
          <p:nvPr>
            <p:ph sz="quarter" idx="1"/>
          </p:nvPr>
        </p:nvSpPr>
        <p:spPr/>
        <p:txBody>
          <a:bodyPr/>
          <a:lstStyle/>
          <a:p>
            <a:pPr eaLnBrk="1" hangingPunct="1">
              <a:buFontTx/>
              <a:buNone/>
            </a:pPr>
            <a:r>
              <a:rPr lang="ru-RU" sz="2400" smtClean="0"/>
              <a:t>5. Ах, война, война, война,</a:t>
            </a:r>
          </a:p>
          <a:p>
            <a:pPr eaLnBrk="1" hangingPunct="1">
              <a:buFontTx/>
              <a:buNone/>
            </a:pPr>
            <a:r>
              <a:rPr lang="ru-RU" sz="2400" smtClean="0"/>
              <a:t>   Что же ты наделала,</a:t>
            </a:r>
          </a:p>
          <a:p>
            <a:pPr eaLnBrk="1" hangingPunct="1">
              <a:buFontTx/>
              <a:buNone/>
            </a:pPr>
            <a:r>
              <a:rPr lang="ru-RU" sz="2400" smtClean="0"/>
              <a:t>   Ты всех наших мужиков</a:t>
            </a:r>
          </a:p>
          <a:p>
            <a:pPr eaLnBrk="1" hangingPunct="1">
              <a:buFontTx/>
              <a:buNone/>
            </a:pPr>
            <a:r>
              <a:rPr lang="ru-RU" sz="2400" smtClean="0"/>
              <a:t>    Золотыми сделала.</a:t>
            </a:r>
          </a:p>
        </p:txBody>
      </p:sp>
      <p:sp>
        <p:nvSpPr>
          <p:cNvPr id="55301" name="Rectangle 6"/>
          <p:cNvSpPr>
            <a:spLocks noGrp="1" noChangeArrowheads="1"/>
          </p:cNvSpPr>
          <p:nvPr>
            <p:ph sz="quarter" idx="2"/>
          </p:nvPr>
        </p:nvSpPr>
        <p:spPr/>
        <p:txBody>
          <a:bodyPr/>
          <a:lstStyle/>
          <a:p>
            <a:pPr eaLnBrk="1" hangingPunct="1">
              <a:buFontTx/>
              <a:buNone/>
            </a:pPr>
            <a:r>
              <a:rPr lang="ru-RU" sz="2400" smtClean="0"/>
              <a:t>7. Ах, война, война, война,</a:t>
            </a:r>
          </a:p>
          <a:p>
            <a:pPr eaLnBrk="1" hangingPunct="1">
              <a:buFontTx/>
              <a:buNone/>
            </a:pPr>
            <a:r>
              <a:rPr lang="ru-RU" sz="2400" smtClean="0"/>
              <a:t>   Что же ты наделала?</a:t>
            </a:r>
          </a:p>
          <a:p>
            <a:pPr eaLnBrk="1" hangingPunct="1">
              <a:buFontTx/>
              <a:buNone/>
            </a:pPr>
            <a:r>
              <a:rPr lang="ru-RU" sz="2400" smtClean="0"/>
              <a:t>   Моего миленка забрала,</a:t>
            </a:r>
          </a:p>
          <a:p>
            <a:pPr eaLnBrk="1" hangingPunct="1">
              <a:buFontTx/>
              <a:buNone/>
            </a:pPr>
            <a:r>
              <a:rPr lang="ru-RU" sz="2400" smtClean="0"/>
              <a:t>    Меня сиротою сделала.</a:t>
            </a:r>
          </a:p>
        </p:txBody>
      </p:sp>
      <p:sp>
        <p:nvSpPr>
          <p:cNvPr id="55302" name="Rectangle 7"/>
          <p:cNvSpPr>
            <a:spLocks noGrp="1" noChangeArrowheads="1"/>
          </p:cNvSpPr>
          <p:nvPr>
            <p:ph sz="quarter" idx="3"/>
          </p:nvPr>
        </p:nvSpPr>
        <p:spPr/>
        <p:txBody>
          <a:bodyPr/>
          <a:lstStyle/>
          <a:p>
            <a:pPr eaLnBrk="1" hangingPunct="1">
              <a:buFontTx/>
              <a:buNone/>
            </a:pPr>
            <a:r>
              <a:rPr lang="ru-RU" sz="2400" smtClean="0"/>
              <a:t>6. Ах, война, война, война,</a:t>
            </a:r>
          </a:p>
          <a:p>
            <a:pPr eaLnBrk="1" hangingPunct="1">
              <a:buFontTx/>
              <a:buNone/>
            </a:pPr>
            <a:r>
              <a:rPr lang="ru-RU" sz="2400" smtClean="0"/>
              <a:t>   Чего же ты наделала?</a:t>
            </a:r>
          </a:p>
          <a:p>
            <a:pPr eaLnBrk="1" hangingPunct="1">
              <a:buFontTx/>
              <a:buNone/>
            </a:pPr>
            <a:r>
              <a:rPr lang="ru-RU" sz="2400" smtClean="0"/>
              <a:t>   Мужиков всех перебила</a:t>
            </a:r>
          </a:p>
          <a:p>
            <a:pPr eaLnBrk="1" hangingPunct="1">
              <a:buFontTx/>
              <a:buNone/>
            </a:pPr>
            <a:r>
              <a:rPr lang="ru-RU" sz="2400" smtClean="0"/>
              <a:t>   И сирот наделала.</a:t>
            </a:r>
          </a:p>
        </p:txBody>
      </p:sp>
      <p:sp>
        <p:nvSpPr>
          <p:cNvPr id="55303" name="Rectangle 8"/>
          <p:cNvSpPr>
            <a:spLocks noGrp="1" noChangeArrowheads="1"/>
          </p:cNvSpPr>
          <p:nvPr>
            <p:ph sz="quarter" idx="4"/>
          </p:nvPr>
        </p:nvSpPr>
        <p:spPr/>
        <p:txBody>
          <a:bodyPr/>
          <a:lstStyle/>
          <a:p>
            <a:pPr eaLnBrk="1" hangingPunct="1">
              <a:buFontTx/>
              <a:buNone/>
            </a:pPr>
            <a:r>
              <a:rPr lang="ru-RU" sz="2400" smtClean="0"/>
              <a:t>8. Кабы это не война,</a:t>
            </a:r>
          </a:p>
          <a:p>
            <a:pPr eaLnBrk="1" hangingPunct="1">
              <a:buFontTx/>
              <a:buNone/>
            </a:pPr>
            <a:r>
              <a:rPr lang="ru-RU" sz="2400" smtClean="0"/>
              <a:t>   Трактористом не была,</a:t>
            </a:r>
          </a:p>
          <a:p>
            <a:pPr eaLnBrk="1" hangingPunct="1">
              <a:buFontTx/>
              <a:buNone/>
            </a:pPr>
            <a:r>
              <a:rPr lang="ru-RU" sz="2400" smtClean="0"/>
              <a:t>   Я бы милого миленка</a:t>
            </a:r>
          </a:p>
          <a:p>
            <a:pPr eaLnBrk="1" hangingPunct="1">
              <a:buFontTx/>
              <a:buNone/>
            </a:pPr>
            <a:r>
              <a:rPr lang="ru-RU" sz="2400" smtClean="0"/>
              <a:t>   На обед всегда ждала.</a:t>
            </a:r>
          </a:p>
        </p:txBody>
      </p:sp>
    </p:spTree>
  </p:cSld>
  <p:clrMapOvr>
    <a:masterClrMapping/>
  </p:clrMapOvr>
  <p:transition spd="med">
    <p:strips/>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66"/>
            </a:gs>
            <a:gs pos="50000">
              <a:srgbClr val="FFFF00"/>
            </a:gs>
            <a:gs pos="100000">
              <a:srgbClr val="00CC66"/>
            </a:gs>
          </a:gsLst>
          <a:lin ang="0" scaled="1"/>
        </a:gradFill>
        <a:effectLst/>
      </p:bgPr>
    </p:bg>
    <p:spTree>
      <p:nvGrpSpPr>
        <p:cNvPr id="1" name=""/>
        <p:cNvGrpSpPr/>
        <p:nvPr/>
      </p:nvGrpSpPr>
      <p:grpSpPr>
        <a:xfrm>
          <a:off x="0" y="0"/>
          <a:ext cx="0" cy="0"/>
          <a:chOff x="0" y="0"/>
          <a:chExt cx="0" cy="0"/>
        </a:xfrm>
      </p:grpSpPr>
      <p:sp>
        <p:nvSpPr>
          <p:cNvPr id="56322"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2ED9869-BDA6-43FC-A900-0A19FC783DDE}" type="slidenum">
              <a:rPr lang="ru-RU" smtClean="0"/>
              <a:pPr eaLnBrk="1" hangingPunct="1"/>
              <a:t>52</a:t>
            </a:fld>
            <a:endParaRPr lang="ru-RU" smtClean="0"/>
          </a:p>
        </p:txBody>
      </p:sp>
      <p:pic>
        <p:nvPicPr>
          <p:cNvPr id="24581" name="Picture 5" descr="9 034"/>
          <p:cNvPicPr>
            <a:picLocks noGrp="1" noChangeAspect="1" noChangeArrowheads="1"/>
          </p:cNvPicPr>
          <p:nvPr>
            <p:ph/>
          </p:nvPr>
        </p:nvPicPr>
        <p:blipFill>
          <a:blip r:embed="rId2">
            <a:extLst>
              <a:ext uri="{28A0092B-C50C-407E-A947-70E740481C1C}">
                <a14:useLocalDpi xmlns:a14="http://schemas.microsoft.com/office/drawing/2010/main" val="0"/>
              </a:ext>
            </a:extLst>
          </a:blip>
          <a:srcRect b="917"/>
          <a:stretch>
            <a:fillRect/>
          </a:stretch>
        </p:blipFill>
        <p:spPr>
          <a:xfrm>
            <a:off x="755650" y="404813"/>
            <a:ext cx="7553325" cy="5832475"/>
          </a:xfrm>
        </p:spPr>
      </p:pic>
      <p:sp>
        <p:nvSpPr>
          <p:cNvPr id="56324" name="WordArt 6"/>
          <p:cNvSpPr>
            <a:spLocks noChangeArrowheads="1" noChangeShapeType="1" noTextEdit="1"/>
          </p:cNvSpPr>
          <p:nvPr/>
        </p:nvSpPr>
        <p:spPr bwMode="auto">
          <a:xfrm>
            <a:off x="2051050" y="6308725"/>
            <a:ext cx="4800600"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В. Попков. Воспоминания. Вдовы. 1966.</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nodeType="with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wheel(8)">
                                      <p:cBhvr>
                                        <p:cTn id="7" dur="5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00CC66"/>
            </a:gs>
            <a:gs pos="100000">
              <a:srgbClr val="FFFF00"/>
            </a:gs>
          </a:gsLst>
          <a:path path="shape">
            <a:fillToRect l="50000" t="50000" r="50000" b="50000"/>
          </a:path>
        </a:gradFill>
        <a:effectLst/>
      </p:bgPr>
    </p:bg>
    <p:spTree>
      <p:nvGrpSpPr>
        <p:cNvPr id="1" name=""/>
        <p:cNvGrpSpPr/>
        <p:nvPr/>
      </p:nvGrpSpPr>
      <p:grpSpPr>
        <a:xfrm>
          <a:off x="0" y="0"/>
          <a:ext cx="0" cy="0"/>
          <a:chOff x="0" y="0"/>
          <a:chExt cx="0" cy="0"/>
        </a:xfrm>
      </p:grpSpPr>
      <p:sp>
        <p:nvSpPr>
          <p:cNvPr id="57346"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F8C1FD8-8A84-49C5-AB18-A50AE8565DD6}" type="slidenum">
              <a:rPr lang="ru-RU" smtClean="0"/>
              <a:pPr eaLnBrk="1" hangingPunct="1"/>
              <a:t>53</a:t>
            </a:fld>
            <a:endParaRPr lang="ru-RU" smtClean="0"/>
          </a:p>
        </p:txBody>
      </p:sp>
      <p:sp>
        <p:nvSpPr>
          <p:cNvPr id="57347" name="Rectangle 4"/>
          <p:cNvSpPr>
            <a:spLocks noGrp="1" noChangeArrowheads="1"/>
          </p:cNvSpPr>
          <p:nvPr>
            <p:ph type="title" sz="quarter"/>
          </p:nvPr>
        </p:nvSpPr>
        <p:spPr/>
        <p:txBody>
          <a:bodyPr/>
          <a:lstStyle/>
          <a:p>
            <a:pPr eaLnBrk="1" hangingPunct="1"/>
            <a:endParaRPr lang="ru-RU" smtClean="0"/>
          </a:p>
        </p:txBody>
      </p:sp>
      <p:sp>
        <p:nvSpPr>
          <p:cNvPr id="57348" name="Rectangle 5"/>
          <p:cNvSpPr>
            <a:spLocks noGrp="1" noChangeArrowheads="1"/>
          </p:cNvSpPr>
          <p:nvPr>
            <p:ph sz="quarter" idx="1"/>
          </p:nvPr>
        </p:nvSpPr>
        <p:spPr>
          <a:xfrm>
            <a:off x="457200" y="1600200"/>
            <a:ext cx="4330700" cy="2185988"/>
          </a:xfrm>
        </p:spPr>
        <p:txBody>
          <a:bodyPr/>
          <a:lstStyle/>
          <a:p>
            <a:pPr eaLnBrk="1" hangingPunct="1">
              <a:buFontTx/>
              <a:buNone/>
            </a:pPr>
            <a:r>
              <a:rPr lang="ru-RU" sz="2400" smtClean="0"/>
              <a:t>9. </a:t>
            </a:r>
            <a:r>
              <a:rPr lang="ru-RU" sz="2800" smtClean="0">
                <a:latin typeface="Monotype Corsiva" pitchFamily="66" charset="0"/>
              </a:rPr>
              <a:t>Ах, война, война, война,</a:t>
            </a:r>
          </a:p>
          <a:p>
            <a:pPr eaLnBrk="1" hangingPunct="1">
              <a:buFontTx/>
              <a:buNone/>
            </a:pPr>
            <a:r>
              <a:rPr lang="ru-RU" sz="2800" smtClean="0">
                <a:latin typeface="Monotype Corsiva" pitchFamily="66" charset="0"/>
              </a:rPr>
              <a:t>   Что же ты наделала?</a:t>
            </a:r>
          </a:p>
          <a:p>
            <a:pPr eaLnBrk="1" hangingPunct="1">
              <a:buFontTx/>
              <a:buNone/>
            </a:pPr>
            <a:r>
              <a:rPr lang="ru-RU" sz="2800" smtClean="0">
                <a:latin typeface="Monotype Corsiva" pitchFamily="66" charset="0"/>
              </a:rPr>
              <a:t>   Меня молоденькой бабёнкой</a:t>
            </a:r>
          </a:p>
          <a:p>
            <a:pPr eaLnBrk="1" hangingPunct="1">
              <a:buFontTx/>
              <a:buNone/>
            </a:pPr>
            <a:r>
              <a:rPr lang="ru-RU" sz="2800" smtClean="0">
                <a:latin typeface="Monotype Corsiva" pitchFamily="66" charset="0"/>
              </a:rPr>
              <a:t>   Ты вдовою сделала.</a:t>
            </a:r>
          </a:p>
        </p:txBody>
      </p:sp>
      <p:sp>
        <p:nvSpPr>
          <p:cNvPr id="57349" name="Rectangle 6"/>
          <p:cNvSpPr>
            <a:spLocks noGrp="1" noChangeArrowheads="1"/>
          </p:cNvSpPr>
          <p:nvPr>
            <p:ph sz="quarter" idx="2"/>
          </p:nvPr>
        </p:nvSpPr>
        <p:spPr/>
        <p:txBody>
          <a:bodyPr/>
          <a:lstStyle/>
          <a:p>
            <a:pPr eaLnBrk="1" hangingPunct="1">
              <a:buFontTx/>
              <a:buNone/>
            </a:pPr>
            <a:r>
              <a:rPr lang="ru-RU" sz="2400" smtClean="0"/>
              <a:t>11. Ой, война, война. Война,</a:t>
            </a:r>
          </a:p>
          <a:p>
            <a:pPr eaLnBrk="1" hangingPunct="1">
              <a:buFontTx/>
              <a:buNone/>
            </a:pPr>
            <a:r>
              <a:rPr lang="ru-RU" sz="2400" smtClean="0"/>
              <a:t>     Что же ты наделала</a:t>
            </a:r>
          </a:p>
          <a:p>
            <a:pPr eaLnBrk="1" hangingPunct="1">
              <a:buFontTx/>
              <a:buNone/>
            </a:pPr>
            <a:r>
              <a:rPr lang="ru-RU" sz="2400" smtClean="0"/>
              <a:t>     Всех женатых мужиков</a:t>
            </a:r>
          </a:p>
          <a:p>
            <a:pPr eaLnBrk="1" hangingPunct="1">
              <a:buFontTx/>
              <a:buNone/>
            </a:pPr>
            <a:r>
              <a:rPr lang="ru-RU" sz="2400" smtClean="0"/>
              <a:t>     Холостыми сделала.</a:t>
            </a:r>
          </a:p>
        </p:txBody>
      </p:sp>
      <p:sp>
        <p:nvSpPr>
          <p:cNvPr id="57350" name="Rectangle 7"/>
          <p:cNvSpPr>
            <a:spLocks noGrp="1" noChangeArrowheads="1"/>
          </p:cNvSpPr>
          <p:nvPr>
            <p:ph sz="quarter" idx="3"/>
          </p:nvPr>
        </p:nvSpPr>
        <p:spPr/>
        <p:txBody>
          <a:bodyPr/>
          <a:lstStyle/>
          <a:p>
            <a:pPr eaLnBrk="1" hangingPunct="1">
              <a:buFontTx/>
              <a:buNone/>
            </a:pPr>
            <a:r>
              <a:rPr lang="ru-RU" sz="2400" smtClean="0"/>
              <a:t>10. Ах, война, война, война</a:t>
            </a:r>
          </a:p>
          <a:p>
            <a:pPr eaLnBrk="1" hangingPunct="1">
              <a:buFontTx/>
              <a:buNone/>
            </a:pPr>
            <a:r>
              <a:rPr lang="ru-RU" sz="2400" smtClean="0"/>
              <a:t>   Что же ты наделала?</a:t>
            </a:r>
          </a:p>
          <a:p>
            <a:pPr eaLnBrk="1" hangingPunct="1">
              <a:buFontTx/>
              <a:buNone/>
            </a:pPr>
            <a:r>
              <a:rPr lang="ru-RU" sz="2400" smtClean="0"/>
              <a:t>   Вместо лошади в плугу</a:t>
            </a:r>
          </a:p>
          <a:p>
            <a:pPr eaLnBrk="1" hangingPunct="1">
              <a:buFontTx/>
              <a:buNone/>
            </a:pPr>
            <a:r>
              <a:rPr lang="ru-RU" sz="2400" smtClean="0"/>
              <a:t>   Нас с подругой сделала.</a:t>
            </a:r>
          </a:p>
        </p:txBody>
      </p:sp>
      <p:sp>
        <p:nvSpPr>
          <p:cNvPr id="57351" name="Rectangle 8"/>
          <p:cNvSpPr>
            <a:spLocks noGrp="1" noChangeArrowheads="1"/>
          </p:cNvSpPr>
          <p:nvPr>
            <p:ph sz="quarter" idx="4"/>
          </p:nvPr>
        </p:nvSpPr>
        <p:spPr/>
        <p:txBody>
          <a:bodyPr/>
          <a:lstStyle/>
          <a:p>
            <a:pPr eaLnBrk="1" hangingPunct="1">
              <a:buFontTx/>
              <a:buNone/>
            </a:pPr>
            <a:r>
              <a:rPr lang="ru-RU" sz="2400" smtClean="0"/>
              <a:t>12. Ой, война, война, война.</a:t>
            </a:r>
          </a:p>
          <a:p>
            <a:pPr eaLnBrk="1" hangingPunct="1">
              <a:buFontTx/>
              <a:buNone/>
            </a:pPr>
            <a:r>
              <a:rPr lang="ru-RU" sz="2400" smtClean="0"/>
              <a:t>    Что же ты наделала?</a:t>
            </a:r>
          </a:p>
          <a:p>
            <a:pPr eaLnBrk="1" hangingPunct="1">
              <a:buFontTx/>
              <a:buNone/>
            </a:pPr>
            <a:r>
              <a:rPr lang="ru-RU" sz="2400" smtClean="0"/>
              <a:t>     Всех здоровых и больных</a:t>
            </a:r>
          </a:p>
          <a:p>
            <a:pPr eaLnBrk="1" hangingPunct="1">
              <a:buFontTx/>
              <a:buNone/>
            </a:pPr>
            <a:r>
              <a:rPr lang="ru-RU" sz="2400" smtClean="0"/>
              <a:t>    Равными ты сделала.</a:t>
            </a:r>
          </a:p>
        </p:txBody>
      </p:sp>
    </p:spTree>
  </p:cSld>
  <p:clrMapOvr>
    <a:masterClrMapping/>
  </p:clrMapOvr>
  <p:transition spd="med">
    <p:strips/>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66"/>
            </a:gs>
            <a:gs pos="100000">
              <a:srgbClr val="FFFF00"/>
            </a:gs>
          </a:gsLst>
          <a:path path="rect">
            <a:fillToRect t="100000" r="100000"/>
          </a:path>
        </a:gradFill>
        <a:effectLst/>
      </p:bgPr>
    </p:bg>
    <p:spTree>
      <p:nvGrpSpPr>
        <p:cNvPr id="1" name=""/>
        <p:cNvGrpSpPr/>
        <p:nvPr/>
      </p:nvGrpSpPr>
      <p:grpSpPr>
        <a:xfrm>
          <a:off x="0" y="0"/>
          <a:ext cx="0" cy="0"/>
          <a:chOff x="0" y="0"/>
          <a:chExt cx="0" cy="0"/>
        </a:xfrm>
      </p:grpSpPr>
      <p:sp>
        <p:nvSpPr>
          <p:cNvPr id="58370"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B928133-E5F9-4D9F-84DF-18E4F5C46C9C}" type="slidenum">
              <a:rPr lang="ru-RU" smtClean="0"/>
              <a:pPr eaLnBrk="1" hangingPunct="1"/>
              <a:t>54</a:t>
            </a:fld>
            <a:endParaRPr lang="ru-RU" smtClean="0"/>
          </a:p>
        </p:txBody>
      </p:sp>
      <p:sp>
        <p:nvSpPr>
          <p:cNvPr id="58371" name="Rectangle 4"/>
          <p:cNvSpPr>
            <a:spLocks noGrp="1" noChangeArrowheads="1"/>
          </p:cNvSpPr>
          <p:nvPr>
            <p:ph type="title" sz="quarter"/>
          </p:nvPr>
        </p:nvSpPr>
        <p:spPr/>
        <p:txBody>
          <a:bodyPr/>
          <a:lstStyle/>
          <a:p>
            <a:pPr eaLnBrk="1" hangingPunct="1"/>
            <a:endParaRPr lang="ru-RU" smtClean="0"/>
          </a:p>
        </p:txBody>
      </p:sp>
      <p:sp>
        <p:nvSpPr>
          <p:cNvPr id="58372" name="Rectangle 5"/>
          <p:cNvSpPr>
            <a:spLocks noGrp="1" noChangeArrowheads="1"/>
          </p:cNvSpPr>
          <p:nvPr>
            <p:ph sz="quarter" idx="1"/>
          </p:nvPr>
        </p:nvSpPr>
        <p:spPr/>
        <p:txBody>
          <a:bodyPr/>
          <a:lstStyle/>
          <a:p>
            <a:pPr eaLnBrk="1" hangingPunct="1">
              <a:buFontTx/>
              <a:buNone/>
            </a:pPr>
            <a:r>
              <a:rPr lang="ru-RU" sz="2400" smtClean="0"/>
              <a:t>13.Ой, война, война,       война,</a:t>
            </a:r>
          </a:p>
          <a:p>
            <a:pPr eaLnBrk="1" hangingPunct="1">
              <a:buFontTx/>
              <a:buNone/>
            </a:pPr>
            <a:r>
              <a:rPr lang="ru-RU" sz="2400" smtClean="0"/>
              <a:t>Зачем ты к нам приехала?</a:t>
            </a:r>
          </a:p>
          <a:p>
            <a:pPr eaLnBrk="1" hangingPunct="1">
              <a:buFontTx/>
              <a:buNone/>
            </a:pPr>
            <a:r>
              <a:rPr lang="ru-RU" sz="2400" smtClean="0"/>
              <a:t>За подарком ты пришла,</a:t>
            </a:r>
          </a:p>
          <a:p>
            <a:pPr eaLnBrk="1" hangingPunct="1">
              <a:buFontTx/>
              <a:buNone/>
            </a:pPr>
            <a:r>
              <a:rPr lang="ru-RU" sz="2400" smtClean="0"/>
              <a:t> А пуста уехала. </a:t>
            </a:r>
          </a:p>
          <a:p>
            <a:pPr eaLnBrk="1" hangingPunct="1"/>
            <a:endParaRPr lang="ru-RU" sz="2400" smtClean="0"/>
          </a:p>
        </p:txBody>
      </p:sp>
      <p:sp>
        <p:nvSpPr>
          <p:cNvPr id="58373" name="Rectangle 6"/>
          <p:cNvSpPr>
            <a:spLocks noGrp="1" noChangeArrowheads="1"/>
          </p:cNvSpPr>
          <p:nvPr>
            <p:ph sz="quarter" idx="2"/>
          </p:nvPr>
        </p:nvSpPr>
        <p:spPr/>
        <p:txBody>
          <a:bodyPr/>
          <a:lstStyle/>
          <a:p>
            <a:pPr eaLnBrk="1" hangingPunct="1">
              <a:buFontTx/>
              <a:buNone/>
            </a:pPr>
            <a:r>
              <a:rPr lang="ru-RU" sz="2400" smtClean="0"/>
              <a:t>15. Девушки, война, война</a:t>
            </a:r>
          </a:p>
          <a:p>
            <a:pPr eaLnBrk="1" hangingPunct="1">
              <a:buFontTx/>
              <a:buNone/>
            </a:pPr>
            <a:r>
              <a:rPr lang="ru-RU" sz="2400" smtClean="0"/>
              <a:t>     До самого Урала.</a:t>
            </a:r>
          </a:p>
          <a:p>
            <a:pPr eaLnBrk="1" hangingPunct="1">
              <a:buFontTx/>
              <a:buNone/>
            </a:pPr>
            <a:r>
              <a:rPr lang="ru-RU" sz="2400" smtClean="0"/>
              <a:t>     Девушки, война, война,</a:t>
            </a:r>
          </a:p>
          <a:p>
            <a:pPr eaLnBrk="1" hangingPunct="1">
              <a:buFontTx/>
              <a:buNone/>
            </a:pPr>
            <a:r>
              <a:rPr lang="ru-RU" sz="2400" smtClean="0"/>
              <a:t>    А молодость пропала.</a:t>
            </a:r>
          </a:p>
        </p:txBody>
      </p:sp>
      <p:sp>
        <p:nvSpPr>
          <p:cNvPr id="58374" name="Rectangle 7"/>
          <p:cNvSpPr>
            <a:spLocks noGrp="1" noChangeArrowheads="1"/>
          </p:cNvSpPr>
          <p:nvPr>
            <p:ph sz="quarter" idx="3"/>
          </p:nvPr>
        </p:nvSpPr>
        <p:spPr/>
        <p:txBody>
          <a:bodyPr/>
          <a:lstStyle/>
          <a:p>
            <a:pPr eaLnBrk="1" hangingPunct="1">
              <a:buFontTx/>
              <a:buNone/>
            </a:pPr>
            <a:r>
              <a:rPr lang="ru-RU" sz="2400" smtClean="0"/>
              <a:t>14. Балалайка, балалайка,</a:t>
            </a:r>
          </a:p>
          <a:p>
            <a:pPr eaLnBrk="1" hangingPunct="1">
              <a:buFontTx/>
              <a:buNone/>
            </a:pPr>
            <a:r>
              <a:rPr lang="ru-RU" sz="2400" smtClean="0"/>
              <a:t>      Балалайка ладная,</a:t>
            </a:r>
          </a:p>
          <a:p>
            <a:pPr eaLnBrk="1" hangingPunct="1">
              <a:buFontTx/>
              <a:buNone/>
            </a:pPr>
            <a:r>
              <a:rPr lang="ru-RU" sz="2400" smtClean="0"/>
              <a:t>     Я миленка провожала,</a:t>
            </a:r>
          </a:p>
          <a:p>
            <a:pPr eaLnBrk="1" hangingPunct="1">
              <a:buFontTx/>
              <a:buNone/>
            </a:pPr>
            <a:r>
              <a:rPr lang="ru-RU" sz="2400" smtClean="0"/>
              <a:t>     Всю дорогу плакала.</a:t>
            </a:r>
          </a:p>
        </p:txBody>
      </p:sp>
      <p:sp>
        <p:nvSpPr>
          <p:cNvPr id="58375" name="Rectangle 8"/>
          <p:cNvSpPr>
            <a:spLocks noGrp="1" noChangeArrowheads="1"/>
          </p:cNvSpPr>
          <p:nvPr>
            <p:ph sz="quarter" idx="4"/>
          </p:nvPr>
        </p:nvSpPr>
        <p:spPr/>
        <p:txBody>
          <a:bodyPr/>
          <a:lstStyle/>
          <a:p>
            <a:pPr eaLnBrk="1" hangingPunct="1">
              <a:buFontTx/>
              <a:buNone/>
            </a:pPr>
            <a:r>
              <a:rPr lang="ru-RU" sz="2400" smtClean="0"/>
              <a:t>16. Ты германец-оборванец,</a:t>
            </a:r>
          </a:p>
          <a:p>
            <a:pPr eaLnBrk="1" hangingPunct="1">
              <a:buFontTx/>
              <a:buNone/>
            </a:pPr>
            <a:r>
              <a:rPr lang="ru-RU" sz="2400" smtClean="0"/>
              <a:t>    Перестань-ка воевать.</a:t>
            </a:r>
          </a:p>
          <a:p>
            <a:pPr eaLnBrk="1" hangingPunct="1">
              <a:buFontTx/>
              <a:buNone/>
            </a:pPr>
            <a:r>
              <a:rPr lang="ru-RU" sz="2400" smtClean="0"/>
              <a:t>   Отпусти ребят жениться,</a:t>
            </a:r>
          </a:p>
          <a:p>
            <a:pPr eaLnBrk="1" hangingPunct="1">
              <a:buFontTx/>
              <a:buNone/>
            </a:pPr>
            <a:r>
              <a:rPr lang="ru-RU" sz="2400" smtClean="0"/>
              <a:t>   Девок некуда девать.</a:t>
            </a:r>
          </a:p>
        </p:txBody>
      </p:sp>
    </p:spTree>
  </p:cSld>
  <p:clrMapOvr>
    <a:masterClrMapping/>
  </p:clrMapOvr>
  <p:transition spd="med">
    <p:strips/>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C66"/>
            </a:gs>
            <a:gs pos="100000">
              <a:srgbClr val="FFFF00"/>
            </a:gs>
          </a:gsLst>
          <a:lin ang="5400000" scaled="1"/>
        </a:gradFill>
        <a:effectLst/>
      </p:bgPr>
    </p:bg>
    <p:spTree>
      <p:nvGrpSpPr>
        <p:cNvPr id="1" name=""/>
        <p:cNvGrpSpPr/>
        <p:nvPr/>
      </p:nvGrpSpPr>
      <p:grpSpPr>
        <a:xfrm>
          <a:off x="0" y="0"/>
          <a:ext cx="0" cy="0"/>
          <a:chOff x="0" y="0"/>
          <a:chExt cx="0" cy="0"/>
        </a:xfrm>
      </p:grpSpPr>
      <p:sp>
        <p:nvSpPr>
          <p:cNvPr id="59394"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938EBE5-FD6D-432C-9B54-9137DAB58B1B}" type="slidenum">
              <a:rPr lang="ru-RU" smtClean="0"/>
              <a:pPr eaLnBrk="1" hangingPunct="1"/>
              <a:t>55</a:t>
            </a:fld>
            <a:endParaRPr lang="ru-RU" smtClean="0"/>
          </a:p>
        </p:txBody>
      </p:sp>
      <p:sp>
        <p:nvSpPr>
          <p:cNvPr id="59395" name="Rectangle 4"/>
          <p:cNvSpPr>
            <a:spLocks noGrp="1" noChangeArrowheads="1"/>
          </p:cNvSpPr>
          <p:nvPr>
            <p:ph type="title" sz="quarter"/>
          </p:nvPr>
        </p:nvSpPr>
        <p:spPr/>
        <p:txBody>
          <a:bodyPr/>
          <a:lstStyle/>
          <a:p>
            <a:pPr eaLnBrk="1" hangingPunct="1"/>
            <a:endParaRPr lang="ru-RU" smtClean="0"/>
          </a:p>
        </p:txBody>
      </p:sp>
      <p:sp>
        <p:nvSpPr>
          <p:cNvPr id="59396" name="Rectangle 5"/>
          <p:cNvSpPr>
            <a:spLocks noGrp="1" noChangeArrowheads="1"/>
          </p:cNvSpPr>
          <p:nvPr>
            <p:ph sz="quarter" idx="1"/>
          </p:nvPr>
        </p:nvSpPr>
        <p:spPr/>
        <p:txBody>
          <a:bodyPr/>
          <a:lstStyle/>
          <a:p>
            <a:pPr eaLnBrk="1" hangingPunct="1">
              <a:buFontTx/>
              <a:buNone/>
            </a:pPr>
            <a:r>
              <a:rPr lang="ru-RU" sz="2400" smtClean="0"/>
              <a:t>17. Ты Германия,</a:t>
            </a:r>
          </a:p>
          <a:p>
            <a:pPr eaLnBrk="1" hangingPunct="1">
              <a:buFontTx/>
              <a:buNone/>
            </a:pPr>
            <a:r>
              <a:rPr lang="ru-RU" sz="2400" smtClean="0"/>
              <a:t>      Германия – война,</a:t>
            </a:r>
          </a:p>
          <a:p>
            <a:pPr eaLnBrk="1" hangingPunct="1">
              <a:buFontTx/>
              <a:buNone/>
            </a:pPr>
            <a:r>
              <a:rPr lang="ru-RU" sz="2400" smtClean="0"/>
              <a:t>    Ты оставила, Германия,</a:t>
            </a:r>
          </a:p>
          <a:p>
            <a:pPr eaLnBrk="1" hangingPunct="1">
              <a:buFontTx/>
              <a:buNone/>
            </a:pPr>
            <a:r>
              <a:rPr lang="ru-RU" sz="2400" smtClean="0"/>
              <a:t>     Без милого меня.</a:t>
            </a:r>
          </a:p>
        </p:txBody>
      </p:sp>
      <p:sp>
        <p:nvSpPr>
          <p:cNvPr id="59397" name="Rectangle 6"/>
          <p:cNvSpPr>
            <a:spLocks noGrp="1" noChangeArrowheads="1"/>
          </p:cNvSpPr>
          <p:nvPr>
            <p:ph sz="quarter" idx="2"/>
          </p:nvPr>
        </p:nvSpPr>
        <p:spPr/>
        <p:txBody>
          <a:bodyPr/>
          <a:lstStyle/>
          <a:p>
            <a:pPr eaLnBrk="1" hangingPunct="1"/>
            <a:r>
              <a:rPr lang="ru-RU" sz="2400" smtClean="0"/>
              <a:t>19. Милый пишет:</a:t>
            </a:r>
          </a:p>
          <a:p>
            <a:pPr eaLnBrk="1" hangingPunct="1"/>
            <a:r>
              <a:rPr lang="ru-RU" sz="2400" smtClean="0"/>
              <a:t>- Надоела кепочка-пилоточка,</a:t>
            </a:r>
          </a:p>
          <a:p>
            <a:pPr eaLnBrk="1" hangingPunct="1"/>
            <a:r>
              <a:rPr lang="ru-RU" sz="2400" smtClean="0"/>
              <a:t>А мне тоже надоело</a:t>
            </a:r>
          </a:p>
          <a:p>
            <a:pPr eaLnBrk="1" hangingPunct="1"/>
            <a:r>
              <a:rPr lang="ru-RU" sz="2400" smtClean="0"/>
              <a:t>Без тебя, залёточка.</a:t>
            </a:r>
          </a:p>
        </p:txBody>
      </p:sp>
      <p:sp>
        <p:nvSpPr>
          <p:cNvPr id="59398" name="Rectangle 7"/>
          <p:cNvSpPr>
            <a:spLocks noGrp="1" noChangeArrowheads="1"/>
          </p:cNvSpPr>
          <p:nvPr>
            <p:ph sz="quarter" idx="3"/>
          </p:nvPr>
        </p:nvSpPr>
        <p:spPr/>
        <p:txBody>
          <a:bodyPr/>
          <a:lstStyle/>
          <a:p>
            <a:pPr eaLnBrk="1" hangingPunct="1">
              <a:buFontTx/>
              <a:buNone/>
            </a:pPr>
            <a:r>
              <a:rPr lang="ru-RU" sz="2400" smtClean="0"/>
              <a:t>18. Всё война, война, война,</a:t>
            </a:r>
          </a:p>
          <a:p>
            <a:pPr eaLnBrk="1" hangingPunct="1">
              <a:buFontTx/>
              <a:buNone/>
            </a:pPr>
            <a:r>
              <a:rPr lang="ru-RU" sz="2400" smtClean="0"/>
              <a:t>   А когда мириться?</a:t>
            </a:r>
          </a:p>
          <a:p>
            <a:pPr eaLnBrk="1" hangingPunct="1">
              <a:buFontTx/>
              <a:buNone/>
            </a:pPr>
            <a:r>
              <a:rPr lang="ru-RU" sz="2400" smtClean="0"/>
              <a:t>   Ты заставила, война,</a:t>
            </a:r>
          </a:p>
          <a:p>
            <a:pPr eaLnBrk="1" hangingPunct="1">
              <a:buFontTx/>
              <a:buNone/>
            </a:pPr>
            <a:r>
              <a:rPr lang="ru-RU" sz="2400" smtClean="0"/>
              <a:t>  Всех сорок раз жениться.</a:t>
            </a:r>
          </a:p>
        </p:txBody>
      </p:sp>
      <p:sp>
        <p:nvSpPr>
          <p:cNvPr id="59399" name="Rectangle 8"/>
          <p:cNvSpPr>
            <a:spLocks noGrp="1" noChangeArrowheads="1"/>
          </p:cNvSpPr>
          <p:nvPr>
            <p:ph sz="quarter" idx="4"/>
          </p:nvPr>
        </p:nvSpPr>
        <p:spPr/>
        <p:txBody>
          <a:bodyPr/>
          <a:lstStyle/>
          <a:p>
            <a:pPr eaLnBrk="1" hangingPunct="1"/>
            <a:endParaRPr lang="ru-RU" sz="2400" smtClean="0"/>
          </a:p>
        </p:txBody>
      </p:sp>
    </p:spTree>
  </p:cSld>
  <p:clrMapOvr>
    <a:masterClrMapping/>
  </p:clrMapOvr>
  <p:transition spd="med">
    <p:strips/>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41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B5EFC76-E3F5-4493-A851-DD7F3B635E41}" type="slidenum">
              <a:rPr lang="ru-RU" smtClean="0"/>
              <a:pPr eaLnBrk="1" hangingPunct="1"/>
              <a:t>56</a:t>
            </a:fld>
            <a:endParaRPr lang="ru-RU" smtClean="0"/>
          </a:p>
        </p:txBody>
      </p:sp>
      <p:sp>
        <p:nvSpPr>
          <p:cNvPr id="30722" name="Rectangle 2"/>
          <p:cNvSpPr>
            <a:spLocks noGrp="1" noChangeArrowheads="1"/>
          </p:cNvSpPr>
          <p:nvPr>
            <p:ph type="title"/>
          </p:nvPr>
        </p:nvSpPr>
        <p:spPr/>
        <p:txBody>
          <a:bodyPr/>
          <a:lstStyle/>
          <a:p>
            <a:pPr eaLnBrk="1" hangingPunct="1"/>
            <a:r>
              <a:rPr lang="ru-RU" sz="5400" b="1" smtClean="0">
                <a:solidFill>
                  <a:srgbClr val="0000CC"/>
                </a:solidFill>
                <a:latin typeface="Times New Roman" pitchFamily="18" charset="0"/>
              </a:rPr>
              <a:t/>
            </a:r>
            <a:br>
              <a:rPr lang="ru-RU" sz="5400" b="1" smtClean="0">
                <a:solidFill>
                  <a:srgbClr val="0000CC"/>
                </a:solidFill>
                <a:latin typeface="Times New Roman" pitchFamily="18" charset="0"/>
              </a:rPr>
            </a:br>
            <a:r>
              <a:rPr lang="ru-RU" sz="5400" b="1" smtClean="0">
                <a:solidFill>
                  <a:srgbClr val="0000CC"/>
                </a:solidFill>
                <a:latin typeface="Times New Roman" pitchFamily="18" charset="0"/>
              </a:rPr>
              <a:t>Пословица недаром</a:t>
            </a:r>
            <a:br>
              <a:rPr lang="ru-RU" sz="5400" b="1" smtClean="0">
                <a:solidFill>
                  <a:srgbClr val="0000CC"/>
                </a:solidFill>
                <a:latin typeface="Times New Roman" pitchFamily="18" charset="0"/>
              </a:rPr>
            </a:br>
            <a:r>
              <a:rPr lang="ru-RU" sz="5400" b="1" smtClean="0">
                <a:solidFill>
                  <a:srgbClr val="0000CC"/>
                </a:solidFill>
                <a:latin typeface="Times New Roman" pitchFamily="18" charset="0"/>
              </a:rPr>
              <a:t>           молвится</a:t>
            </a:r>
          </a:p>
        </p:txBody>
      </p:sp>
      <p:sp>
        <p:nvSpPr>
          <p:cNvPr id="60420" name="Rectangle 3"/>
          <p:cNvSpPr>
            <a:spLocks noGrp="1" noChangeArrowheads="1"/>
          </p:cNvSpPr>
          <p:nvPr>
            <p:ph type="body" idx="1"/>
          </p:nvPr>
        </p:nvSpPr>
        <p:spPr/>
        <p:txBody>
          <a:bodyPr/>
          <a:lstStyle/>
          <a:p>
            <a:pPr eaLnBrk="1" hangingPunct="1">
              <a:lnSpc>
                <a:spcPct val="80000"/>
              </a:lnSpc>
            </a:pPr>
            <a:endParaRPr lang="ru-RU" sz="1600" smtClean="0"/>
          </a:p>
          <a:p>
            <a:pPr eaLnBrk="1" hangingPunct="1">
              <a:lnSpc>
                <a:spcPct val="80000"/>
              </a:lnSpc>
            </a:pPr>
            <a:endParaRPr lang="ru-RU" sz="1600" smtClean="0"/>
          </a:p>
          <a:p>
            <a:pPr eaLnBrk="1" hangingPunct="1">
              <a:lnSpc>
                <a:spcPct val="80000"/>
              </a:lnSpc>
            </a:pPr>
            <a:r>
              <a:rPr lang="ru-RU" sz="1600" smtClean="0"/>
              <a:t>             </a:t>
            </a:r>
          </a:p>
          <a:p>
            <a:pPr eaLnBrk="1" hangingPunct="1">
              <a:lnSpc>
                <a:spcPct val="80000"/>
              </a:lnSpc>
            </a:pPr>
            <a:endParaRPr lang="ru-RU" sz="1600" smtClean="0"/>
          </a:p>
          <a:p>
            <a:pPr eaLnBrk="1" hangingPunct="1">
              <a:lnSpc>
                <a:spcPct val="80000"/>
              </a:lnSpc>
            </a:pPr>
            <a:endParaRPr lang="ru-RU" sz="1600" smtClean="0"/>
          </a:p>
          <a:p>
            <a:pPr eaLnBrk="1" hangingPunct="1">
              <a:lnSpc>
                <a:spcPct val="80000"/>
              </a:lnSpc>
            </a:pPr>
            <a:endParaRPr lang="ru-RU" sz="1600" smtClean="0"/>
          </a:p>
          <a:p>
            <a:pPr eaLnBrk="1" hangingPunct="1">
              <a:lnSpc>
                <a:spcPct val="80000"/>
              </a:lnSpc>
            </a:pPr>
            <a:r>
              <a:rPr lang="ru-RU" sz="1600" smtClean="0"/>
              <a:t>                                       </a:t>
            </a:r>
            <a:r>
              <a:rPr lang="ru-RU" sz="2800" b="1" smtClean="0">
                <a:latin typeface="Monotype Corsiva" pitchFamily="66" charset="0"/>
              </a:rPr>
              <a:t>Пословица, как снайпер,</a:t>
            </a:r>
          </a:p>
          <a:p>
            <a:pPr eaLnBrk="1" hangingPunct="1">
              <a:lnSpc>
                <a:spcPct val="80000"/>
              </a:lnSpc>
            </a:pPr>
            <a:r>
              <a:rPr lang="ru-RU" sz="2800" b="1" smtClean="0">
                <a:latin typeface="Monotype Corsiva" pitchFamily="66" charset="0"/>
              </a:rPr>
              <a:t>                            Бьет не в бровь, а прямо в глаз,</a:t>
            </a:r>
          </a:p>
          <a:p>
            <a:pPr eaLnBrk="1" hangingPunct="1">
              <a:lnSpc>
                <a:spcPct val="80000"/>
              </a:lnSpc>
            </a:pPr>
            <a:r>
              <a:rPr lang="ru-RU" sz="2800" b="1" smtClean="0">
                <a:latin typeface="Monotype Corsiva" pitchFamily="66" charset="0"/>
              </a:rPr>
              <a:t>                           Рядом с ней и поговорка</a:t>
            </a:r>
          </a:p>
          <a:p>
            <a:pPr eaLnBrk="1" hangingPunct="1">
              <a:lnSpc>
                <a:spcPct val="80000"/>
              </a:lnSpc>
            </a:pPr>
            <a:r>
              <a:rPr lang="ru-RU" sz="2800" b="1" smtClean="0">
                <a:latin typeface="Monotype Corsiva" pitchFamily="66" charset="0"/>
              </a:rPr>
              <a:t>                           Выручала нас не раз.</a:t>
            </a:r>
          </a:p>
          <a:p>
            <a:pPr eaLnBrk="1" hangingPunct="1">
              <a:lnSpc>
                <a:spcPct val="80000"/>
              </a:lnSpc>
            </a:pPr>
            <a:r>
              <a:rPr lang="ru-RU" sz="2800" b="1" smtClean="0">
                <a:latin typeface="Monotype Corsiva" pitchFamily="66" charset="0"/>
              </a:rPr>
              <a:t>                                          Т. Демидова. С. Лукоянова.</a:t>
            </a:r>
          </a:p>
          <a:p>
            <a:pPr eaLnBrk="1" hangingPunct="1">
              <a:lnSpc>
                <a:spcPct val="80000"/>
              </a:lnSpc>
            </a:pPr>
            <a:endParaRPr lang="ru-RU" sz="2400" b="1" smtClean="0">
              <a:latin typeface="Monotype Corsiva" pitchFamily="66" charset="0"/>
            </a:endParaRPr>
          </a:p>
          <a:p>
            <a:pPr eaLnBrk="1" hangingPunct="1">
              <a:lnSpc>
                <a:spcPct val="80000"/>
              </a:lnSpc>
            </a:pPr>
            <a:r>
              <a:rPr lang="ru-RU" sz="1600" smtClean="0"/>
              <a:t>                        </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with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0-#ppt_w/2"/>
                                          </p:val>
                                        </p:tav>
                                        <p:tav tm="100000">
                                          <p:val>
                                            <p:strVal val="#ppt_x"/>
                                          </p:val>
                                        </p:tav>
                                      </p:tavLst>
                                    </p:anim>
                                    <p:anim calcmode="lin" valueType="num">
                                      <p:cBhvr additive="base">
                                        <p:cTn id="8" dur="500" fill="hold"/>
                                        <p:tgtEl>
                                          <p:spTgt spid="307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42"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4F6A60B-A766-4E4D-806A-8E4FA863AE7B}" type="slidenum">
              <a:rPr lang="ru-RU" smtClean="0"/>
              <a:pPr eaLnBrk="1" hangingPunct="1"/>
              <a:t>57</a:t>
            </a:fld>
            <a:endParaRPr lang="ru-RU" smtClean="0"/>
          </a:p>
        </p:txBody>
      </p:sp>
      <p:pic>
        <p:nvPicPr>
          <p:cNvPr id="44037" name="Picture 5" descr="9 028"/>
          <p:cNvPicPr>
            <a:picLocks noGrp="1" noChangeAspect="1" noChangeArrowheads="1"/>
          </p:cNvPicPr>
          <p:nvPr>
            <p:ph/>
          </p:nvPr>
        </p:nvPicPr>
        <p:blipFill>
          <a:blip r:embed="rId3">
            <a:extLst>
              <a:ext uri="{28A0092B-C50C-407E-A947-70E740481C1C}">
                <a14:useLocalDpi xmlns:a14="http://schemas.microsoft.com/office/drawing/2010/main" val="0"/>
              </a:ext>
            </a:extLst>
          </a:blip>
          <a:srcRect t="961"/>
          <a:stretch>
            <a:fillRect/>
          </a:stretch>
        </p:blipFill>
        <p:spPr>
          <a:xfrm>
            <a:off x="684213" y="333375"/>
            <a:ext cx="7991475" cy="6048375"/>
          </a:xfrm>
        </p:spPr>
      </p:pic>
      <p:sp>
        <p:nvSpPr>
          <p:cNvPr id="61444" name="WordArt 6"/>
          <p:cNvSpPr>
            <a:spLocks noChangeArrowheads="1" noChangeShapeType="1" noTextEdit="1"/>
          </p:cNvSpPr>
          <p:nvPr/>
        </p:nvSpPr>
        <p:spPr bwMode="auto">
          <a:xfrm>
            <a:off x="2627313" y="6381750"/>
            <a:ext cx="3981450" cy="3048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round/>
                  <a:headEnd/>
                  <a:tailEnd/>
                </a:ln>
                <a:effectLst>
                  <a:outerShdw dist="35921" dir="2700000" algn="ctr" rotWithShape="0">
                    <a:srgbClr val="808080">
                      <a:alpha val="79999"/>
                    </a:srgbClr>
                  </a:outerShdw>
                </a:effectLst>
                <a:latin typeface="Book Antiqua"/>
              </a:rPr>
              <a:t>А.Максимов. Бабушкины сказки.</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44037"/>
                                        </p:tgtEl>
                                        <p:attrNameLst>
                                          <p:attrName>style.visibility</p:attrName>
                                        </p:attrNameLst>
                                      </p:cBhvr>
                                      <p:to>
                                        <p:strVal val="visible"/>
                                      </p:to>
                                    </p:set>
                                    <p:animEffect transition="in" filter="wheel(4)">
                                      <p:cBhvr>
                                        <p:cTn id="7" dur="500"/>
                                        <p:tgtEl>
                                          <p:spTgt spid="44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246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43E915-C3EC-4AEB-B2DA-81EBB33A170D}" type="slidenum">
              <a:rPr lang="ru-RU" smtClean="0"/>
              <a:pPr eaLnBrk="1" hangingPunct="1"/>
              <a:t>58</a:t>
            </a:fld>
            <a:endParaRPr lang="ru-RU" smtClean="0"/>
          </a:p>
        </p:txBody>
      </p:sp>
      <p:sp>
        <p:nvSpPr>
          <p:cNvPr id="62467" name="Rectangle 2"/>
          <p:cNvSpPr>
            <a:spLocks noGrp="1" noChangeArrowheads="1"/>
          </p:cNvSpPr>
          <p:nvPr>
            <p:ph type="title"/>
          </p:nvPr>
        </p:nvSpPr>
        <p:spPr/>
        <p:txBody>
          <a:bodyPr/>
          <a:lstStyle/>
          <a:p>
            <a:pPr eaLnBrk="1" hangingPunct="1"/>
            <a:r>
              <a:rPr lang="ru-RU" smtClean="0"/>
              <a:t> </a:t>
            </a:r>
          </a:p>
        </p:txBody>
      </p:sp>
      <p:sp>
        <p:nvSpPr>
          <p:cNvPr id="140291" name="Rectangle 3"/>
          <p:cNvSpPr>
            <a:spLocks noGrp="1" noChangeArrowheads="1"/>
          </p:cNvSpPr>
          <p:nvPr>
            <p:ph type="body" idx="1"/>
          </p:nvPr>
        </p:nvSpPr>
        <p:spPr>
          <a:xfrm>
            <a:off x="395288" y="260350"/>
            <a:ext cx="8229600" cy="6408738"/>
          </a:xfrm>
        </p:spPr>
        <p:txBody>
          <a:bodyPr/>
          <a:lstStyle/>
          <a:p>
            <a:pPr eaLnBrk="1" hangingPunct="1">
              <a:lnSpc>
                <a:spcPct val="90000"/>
              </a:lnSpc>
              <a:buFontTx/>
              <a:buNone/>
            </a:pPr>
            <a:r>
              <a:rPr lang="ru-RU" sz="2400" smtClean="0"/>
              <a:t>          </a:t>
            </a:r>
            <a:r>
              <a:rPr lang="ru-RU" sz="2400" smtClean="0">
                <a:latin typeface="Times New Roman" pitchFamily="18" charset="0"/>
              </a:rPr>
              <a:t>С родной земли – умри, не сходи.     </a:t>
            </a:r>
          </a:p>
          <a:p>
            <a:pPr eaLnBrk="1" hangingPunct="1">
              <a:lnSpc>
                <a:spcPct val="90000"/>
              </a:lnSpc>
              <a:buFontTx/>
              <a:buNone/>
            </a:pPr>
            <a:r>
              <a:rPr lang="ru-RU" sz="2400" smtClean="0">
                <a:latin typeface="Times New Roman" pitchFamily="18"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p>
          <a:p>
            <a:pPr eaLnBrk="1" hangingPunct="1">
              <a:lnSpc>
                <a:spcPct val="90000"/>
              </a:lnSpc>
              <a:buFontTx/>
              <a:buNone/>
            </a:pPr>
            <a:r>
              <a:rPr lang="ru-RU" sz="2400" smtClean="0">
                <a:latin typeface="Times New Roman" pitchFamily="18" charset="0"/>
                <a:cs typeface="Arial" charset="0"/>
              </a:rPr>
              <a:t>          Своя   земля и  в горести мила.</a:t>
            </a:r>
          </a:p>
          <a:p>
            <a:pPr eaLnBrk="1" hangingPunct="1">
              <a:lnSpc>
                <a:spcPct val="90000"/>
              </a:lnSpc>
              <a:buFontTx/>
              <a:buNone/>
            </a:pPr>
            <a:r>
              <a:rPr lang="ru-RU" sz="2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p>
          <a:p>
            <a:pPr eaLnBrk="1" hangingPunct="1">
              <a:lnSpc>
                <a:spcPct val="90000"/>
              </a:lnSpc>
              <a:buFontTx/>
              <a:buNone/>
            </a:pPr>
            <a:r>
              <a:rPr lang="ru-RU" sz="2400" smtClean="0">
                <a:latin typeface="Times New Roman" pitchFamily="18" charset="0"/>
                <a:cs typeface="Arial" charset="0"/>
              </a:rPr>
              <a:t>            Автомат да лопата – друзья солдата.</a:t>
            </a:r>
          </a:p>
          <a:p>
            <a:pPr eaLnBrk="1" hangingPunct="1">
              <a:lnSpc>
                <a:spcPct val="90000"/>
              </a:lnSpc>
              <a:buFontTx/>
              <a:buNone/>
            </a:pPr>
            <a:r>
              <a:rPr lang="ru-RU" sz="2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endParaRPr lang="ru-RU" sz="1400" smtClean="0">
              <a:latin typeface="Times New Roman" pitchFamily="18" charset="0"/>
              <a:cs typeface="Arial" charset="0"/>
            </a:endParaRPr>
          </a:p>
          <a:p>
            <a:pPr eaLnBrk="1" hangingPunct="1">
              <a:lnSpc>
                <a:spcPct val="90000"/>
              </a:lnSpc>
              <a:buFontTx/>
              <a:buNone/>
            </a:pPr>
            <a:r>
              <a:rPr lang="ru-RU" sz="2400" smtClean="0">
                <a:latin typeface="Times New Roman" pitchFamily="18" charset="0"/>
                <a:cs typeface="Arial" charset="0"/>
              </a:rPr>
              <a:t>С миру по нитке – Гитлеру рубаха.</a:t>
            </a:r>
          </a:p>
          <a:p>
            <a:pPr eaLnBrk="1" hangingPunct="1">
              <a:lnSpc>
                <a:spcPct val="90000"/>
              </a:lnSpc>
              <a:buFontTx/>
              <a:buNone/>
            </a:pPr>
            <a:r>
              <a:rPr lang="ru-RU" sz="2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endParaRPr lang="ru-RU" sz="1400" smtClean="0">
              <a:latin typeface="Times New Roman" pitchFamily="18" charset="0"/>
              <a:cs typeface="Arial" charset="0"/>
            </a:endParaRPr>
          </a:p>
          <a:p>
            <a:pPr eaLnBrk="1" hangingPunct="1">
              <a:lnSpc>
                <a:spcPct val="90000"/>
              </a:lnSpc>
              <a:buFontTx/>
              <a:buNone/>
            </a:pPr>
            <a:r>
              <a:rPr lang="ru-RU" sz="2400" smtClean="0">
                <a:latin typeface="Times New Roman" pitchFamily="18" charset="0"/>
                <a:cs typeface="Arial" charset="0"/>
              </a:rPr>
              <a:t>    За правое дело  стой смело.</a:t>
            </a:r>
          </a:p>
          <a:p>
            <a:pPr eaLnBrk="1" hangingPunct="1">
              <a:lnSpc>
                <a:spcPct val="90000"/>
              </a:lnSpc>
              <a:buFontTx/>
              <a:buNone/>
            </a:pPr>
            <a:r>
              <a:rPr lang="ru-RU" sz="2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endParaRPr lang="ru-RU" sz="1400" smtClean="0">
              <a:latin typeface="Times New Roman" pitchFamily="18" charset="0"/>
              <a:cs typeface="Arial" charset="0"/>
            </a:endParaRPr>
          </a:p>
          <a:p>
            <a:pPr eaLnBrk="1" hangingPunct="1">
              <a:lnSpc>
                <a:spcPct val="90000"/>
              </a:lnSpc>
              <a:buFontTx/>
              <a:buNone/>
            </a:pPr>
            <a:r>
              <a:rPr lang="ru-RU" sz="2400" smtClean="0">
                <a:latin typeface="Times New Roman" pitchFamily="18" charset="0"/>
                <a:cs typeface="Arial" charset="0"/>
              </a:rPr>
              <a:t>           В бою за Родину и смерть красна.</a:t>
            </a:r>
          </a:p>
          <a:p>
            <a:pPr eaLnBrk="1" hangingPunct="1">
              <a:lnSpc>
                <a:spcPct val="90000"/>
              </a:lnSpc>
              <a:buFontTx/>
              <a:buNone/>
            </a:pPr>
            <a:r>
              <a:rPr lang="ru-RU" sz="2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endParaRPr lang="ru-RU" sz="1400" smtClean="0">
              <a:latin typeface="Times New Roman" pitchFamily="18" charset="0"/>
              <a:cs typeface="Arial" charset="0"/>
            </a:endParaRPr>
          </a:p>
          <a:p>
            <a:pPr eaLnBrk="1" hangingPunct="1">
              <a:lnSpc>
                <a:spcPct val="90000"/>
              </a:lnSpc>
              <a:buFontTx/>
              <a:buNone/>
            </a:pPr>
            <a:r>
              <a:rPr lang="ru-RU" sz="2400" smtClean="0">
                <a:latin typeface="Times New Roman" pitchFamily="18" charset="0"/>
                <a:cs typeface="Arial" charset="0"/>
              </a:rPr>
              <a:t>            Пуля – дура, штык – молодец.</a:t>
            </a:r>
          </a:p>
          <a:p>
            <a:pPr eaLnBrk="1" hangingPunct="1">
              <a:lnSpc>
                <a:spcPct val="90000"/>
              </a:lnSpc>
              <a:buFontTx/>
              <a:buNone/>
            </a:pPr>
            <a:r>
              <a:rPr lang="ru-RU" sz="2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r>
              <a:rPr lang="ru-RU" sz="1400" smtClean="0">
                <a:latin typeface="Times New Roman" pitchFamily="18" charset="0"/>
                <a:cs typeface="Arial" charset="0"/>
              </a:rPr>
              <a:t> </a:t>
            </a:r>
            <a:r>
              <a:rPr lang="ar-SA" sz="1400" smtClean="0">
                <a:latin typeface="Times New Roman" pitchFamily="18" charset="0"/>
                <a:cs typeface="Arial" charset="0"/>
              </a:rPr>
              <a:t>۞</a:t>
            </a:r>
            <a:endParaRPr lang="ru-RU" sz="1400" smtClean="0">
              <a:latin typeface="Times New Roman" pitchFamily="18" charset="0"/>
              <a:cs typeface="Arial" charset="0"/>
            </a:endParaRPr>
          </a:p>
          <a:p>
            <a:pPr eaLnBrk="1" hangingPunct="1">
              <a:lnSpc>
                <a:spcPct val="90000"/>
              </a:lnSpc>
              <a:buFontTx/>
              <a:buNone/>
            </a:pPr>
            <a:r>
              <a:rPr lang="ru-RU" sz="2400" smtClean="0">
                <a:latin typeface="Times New Roman" pitchFamily="18" charset="0"/>
                <a:cs typeface="Arial" charset="0"/>
              </a:rPr>
              <a:t>         Я и баба, и мужик, и корова, и бык.</a:t>
            </a:r>
            <a:endParaRPr lang="ar-SA" sz="2400" smtClean="0">
              <a:latin typeface="Times New Roman" pitchFamily="18" charset="0"/>
              <a:cs typeface="Arial" charset="0"/>
            </a:endParaRP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40291">
                                            <p:txEl>
                                              <p:pRg st="0" end="0"/>
                                            </p:txEl>
                                          </p:spTgt>
                                        </p:tgtEl>
                                        <p:attrNameLst>
                                          <p:attrName>style.visibility</p:attrName>
                                        </p:attrNameLst>
                                      </p:cBhvr>
                                      <p:to>
                                        <p:strVal val="visible"/>
                                      </p:to>
                                    </p:set>
                                    <p:anim calcmode="lin" valueType="num">
                                      <p:cBhvr>
                                        <p:cTn id="7" dur="500" fill="hold"/>
                                        <p:tgtEl>
                                          <p:spTgt spid="14029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0291">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4029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40291">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140291">
                                            <p:txEl>
                                              <p:pRg st="1" end="1"/>
                                            </p:txEl>
                                          </p:spTgt>
                                        </p:tgtEl>
                                        <p:attrNameLst>
                                          <p:attrName>style.visibility</p:attrName>
                                        </p:attrNameLst>
                                      </p:cBhvr>
                                      <p:to>
                                        <p:strVal val="visible"/>
                                      </p:to>
                                    </p:set>
                                    <p:anim calcmode="lin" valueType="num">
                                      <p:cBhvr>
                                        <p:cTn id="13" dur="500" fill="hold"/>
                                        <p:tgtEl>
                                          <p:spTgt spid="14029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40291">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14029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500" fill="hold"/>
                                        <p:tgtEl>
                                          <p:spTgt spid="140291">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140291">
                                            <p:txEl>
                                              <p:pRg st="2" end="2"/>
                                            </p:txEl>
                                          </p:spTgt>
                                        </p:tgtEl>
                                        <p:attrNameLst>
                                          <p:attrName>style.visibility</p:attrName>
                                        </p:attrNameLst>
                                      </p:cBhvr>
                                      <p:to>
                                        <p:strVal val="visible"/>
                                      </p:to>
                                    </p:set>
                                    <p:anim calcmode="lin" valueType="num">
                                      <p:cBhvr>
                                        <p:cTn id="19" dur="500" fill="hold"/>
                                        <p:tgtEl>
                                          <p:spTgt spid="14029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40291">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14029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500" fill="hold"/>
                                        <p:tgtEl>
                                          <p:spTgt spid="140291">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140291">
                                            <p:txEl>
                                              <p:pRg st="3" end="3"/>
                                            </p:txEl>
                                          </p:spTgt>
                                        </p:tgtEl>
                                        <p:attrNameLst>
                                          <p:attrName>style.visibility</p:attrName>
                                        </p:attrNameLst>
                                      </p:cBhvr>
                                      <p:to>
                                        <p:strVal val="visible"/>
                                      </p:to>
                                    </p:set>
                                    <p:anim calcmode="lin" valueType="num">
                                      <p:cBhvr>
                                        <p:cTn id="25" dur="500" fill="hold"/>
                                        <p:tgtEl>
                                          <p:spTgt spid="140291">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40291">
                                            <p:txEl>
                                              <p:pRg st="3" end="3"/>
                                            </p:txEl>
                                          </p:spTgt>
                                        </p:tgtEl>
                                        <p:attrNameLst>
                                          <p:attrName>ppt_h</p:attrName>
                                        </p:attrNameLst>
                                      </p:cBhvr>
                                      <p:tavLst>
                                        <p:tav tm="0">
                                          <p:val>
                                            <p:fltVal val="0"/>
                                          </p:val>
                                        </p:tav>
                                        <p:tav tm="100000">
                                          <p:val>
                                            <p:strVal val="#ppt_h"/>
                                          </p:val>
                                        </p:tav>
                                      </p:tavLst>
                                    </p:anim>
                                    <p:anim calcmode="lin" valueType="num">
                                      <p:cBhvr>
                                        <p:cTn id="27" dur="500" fill="hold"/>
                                        <p:tgtEl>
                                          <p:spTgt spid="14029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500" fill="hold"/>
                                        <p:tgtEl>
                                          <p:spTgt spid="140291">
                                            <p:txEl>
                                              <p:pRg st="3" end="3"/>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140291">
                                            <p:txEl>
                                              <p:pRg st="4" end="4"/>
                                            </p:txEl>
                                          </p:spTgt>
                                        </p:tgtEl>
                                        <p:attrNameLst>
                                          <p:attrName>style.visibility</p:attrName>
                                        </p:attrNameLst>
                                      </p:cBhvr>
                                      <p:to>
                                        <p:strVal val="visible"/>
                                      </p:to>
                                    </p:set>
                                    <p:anim calcmode="lin" valueType="num">
                                      <p:cBhvr>
                                        <p:cTn id="31" dur="500" fill="hold"/>
                                        <p:tgtEl>
                                          <p:spTgt spid="140291">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40291">
                                            <p:txEl>
                                              <p:pRg st="4" end="4"/>
                                            </p:txEl>
                                          </p:spTgt>
                                        </p:tgtEl>
                                        <p:attrNameLst>
                                          <p:attrName>ppt_h</p:attrName>
                                        </p:attrNameLst>
                                      </p:cBhvr>
                                      <p:tavLst>
                                        <p:tav tm="0">
                                          <p:val>
                                            <p:fltVal val="0"/>
                                          </p:val>
                                        </p:tav>
                                        <p:tav tm="100000">
                                          <p:val>
                                            <p:strVal val="#ppt_h"/>
                                          </p:val>
                                        </p:tav>
                                      </p:tavLst>
                                    </p:anim>
                                    <p:anim calcmode="lin" valueType="num">
                                      <p:cBhvr>
                                        <p:cTn id="33" dur="500" fill="hold"/>
                                        <p:tgtEl>
                                          <p:spTgt spid="140291">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500" fill="hold"/>
                                        <p:tgtEl>
                                          <p:spTgt spid="140291">
                                            <p:txEl>
                                              <p:pRg st="4" end="4"/>
                                            </p:txEl>
                                          </p:spTgt>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140291">
                                            <p:txEl>
                                              <p:pRg st="5" end="5"/>
                                            </p:txEl>
                                          </p:spTgt>
                                        </p:tgtEl>
                                        <p:attrNameLst>
                                          <p:attrName>style.visibility</p:attrName>
                                        </p:attrNameLst>
                                      </p:cBhvr>
                                      <p:to>
                                        <p:strVal val="visible"/>
                                      </p:to>
                                    </p:set>
                                    <p:anim calcmode="lin" valueType="num">
                                      <p:cBhvr>
                                        <p:cTn id="37" dur="500" fill="hold"/>
                                        <p:tgtEl>
                                          <p:spTgt spid="140291">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40291">
                                            <p:txEl>
                                              <p:pRg st="5" end="5"/>
                                            </p:txEl>
                                          </p:spTgt>
                                        </p:tgtEl>
                                        <p:attrNameLst>
                                          <p:attrName>ppt_h</p:attrName>
                                        </p:attrNameLst>
                                      </p:cBhvr>
                                      <p:tavLst>
                                        <p:tav tm="0">
                                          <p:val>
                                            <p:fltVal val="0"/>
                                          </p:val>
                                        </p:tav>
                                        <p:tav tm="100000">
                                          <p:val>
                                            <p:strVal val="#ppt_h"/>
                                          </p:val>
                                        </p:tav>
                                      </p:tavLst>
                                    </p:anim>
                                    <p:anim calcmode="lin" valueType="num">
                                      <p:cBhvr>
                                        <p:cTn id="39" dur="500" fill="hold"/>
                                        <p:tgtEl>
                                          <p:spTgt spid="140291">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0" dur="500" fill="hold"/>
                                        <p:tgtEl>
                                          <p:spTgt spid="140291">
                                            <p:txEl>
                                              <p:pRg st="5" end="5"/>
                                            </p:txEl>
                                          </p:spTgt>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grpId="0" nodeType="withEffect">
                                  <p:stCondLst>
                                    <p:cond delay="0"/>
                                  </p:stCondLst>
                                  <p:childTnLst>
                                    <p:set>
                                      <p:cBhvr>
                                        <p:cTn id="42" dur="1" fill="hold">
                                          <p:stCondLst>
                                            <p:cond delay="0"/>
                                          </p:stCondLst>
                                        </p:cTn>
                                        <p:tgtEl>
                                          <p:spTgt spid="140291">
                                            <p:txEl>
                                              <p:pRg st="6" end="6"/>
                                            </p:txEl>
                                          </p:spTgt>
                                        </p:tgtEl>
                                        <p:attrNameLst>
                                          <p:attrName>style.visibility</p:attrName>
                                        </p:attrNameLst>
                                      </p:cBhvr>
                                      <p:to>
                                        <p:strVal val="visible"/>
                                      </p:to>
                                    </p:set>
                                    <p:anim calcmode="lin" valueType="num">
                                      <p:cBhvr>
                                        <p:cTn id="43" dur="500" fill="hold"/>
                                        <p:tgtEl>
                                          <p:spTgt spid="140291">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140291">
                                            <p:txEl>
                                              <p:pRg st="6" end="6"/>
                                            </p:txEl>
                                          </p:spTgt>
                                        </p:tgtEl>
                                        <p:attrNameLst>
                                          <p:attrName>ppt_h</p:attrName>
                                        </p:attrNameLst>
                                      </p:cBhvr>
                                      <p:tavLst>
                                        <p:tav tm="0">
                                          <p:val>
                                            <p:fltVal val="0"/>
                                          </p:val>
                                        </p:tav>
                                        <p:tav tm="100000">
                                          <p:val>
                                            <p:strVal val="#ppt_h"/>
                                          </p:val>
                                        </p:tav>
                                      </p:tavLst>
                                    </p:anim>
                                    <p:anim calcmode="lin" valueType="num">
                                      <p:cBhvr>
                                        <p:cTn id="45" dur="500" fill="hold"/>
                                        <p:tgtEl>
                                          <p:spTgt spid="140291">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46" dur="500" fill="hold"/>
                                        <p:tgtEl>
                                          <p:spTgt spid="140291">
                                            <p:txEl>
                                              <p:pRg st="6" end="6"/>
                                            </p:txEl>
                                          </p:spTgt>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grpId="0" nodeType="withEffect">
                                  <p:stCondLst>
                                    <p:cond delay="0"/>
                                  </p:stCondLst>
                                  <p:childTnLst>
                                    <p:set>
                                      <p:cBhvr>
                                        <p:cTn id="48" dur="1" fill="hold">
                                          <p:stCondLst>
                                            <p:cond delay="0"/>
                                          </p:stCondLst>
                                        </p:cTn>
                                        <p:tgtEl>
                                          <p:spTgt spid="140291">
                                            <p:txEl>
                                              <p:pRg st="7" end="7"/>
                                            </p:txEl>
                                          </p:spTgt>
                                        </p:tgtEl>
                                        <p:attrNameLst>
                                          <p:attrName>style.visibility</p:attrName>
                                        </p:attrNameLst>
                                      </p:cBhvr>
                                      <p:to>
                                        <p:strVal val="visible"/>
                                      </p:to>
                                    </p:set>
                                    <p:anim calcmode="lin" valueType="num">
                                      <p:cBhvr>
                                        <p:cTn id="49" dur="500" fill="hold"/>
                                        <p:tgtEl>
                                          <p:spTgt spid="140291">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140291">
                                            <p:txEl>
                                              <p:pRg st="7" end="7"/>
                                            </p:txEl>
                                          </p:spTgt>
                                        </p:tgtEl>
                                        <p:attrNameLst>
                                          <p:attrName>ppt_h</p:attrName>
                                        </p:attrNameLst>
                                      </p:cBhvr>
                                      <p:tavLst>
                                        <p:tav tm="0">
                                          <p:val>
                                            <p:fltVal val="0"/>
                                          </p:val>
                                        </p:tav>
                                        <p:tav tm="100000">
                                          <p:val>
                                            <p:strVal val="#ppt_h"/>
                                          </p:val>
                                        </p:tav>
                                      </p:tavLst>
                                    </p:anim>
                                    <p:anim calcmode="lin" valueType="num">
                                      <p:cBhvr>
                                        <p:cTn id="51" dur="500" fill="hold"/>
                                        <p:tgtEl>
                                          <p:spTgt spid="140291">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52" dur="500" fill="hold"/>
                                        <p:tgtEl>
                                          <p:spTgt spid="140291">
                                            <p:txEl>
                                              <p:pRg st="7" end="7"/>
                                            </p:txEl>
                                          </p:spTgt>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grpId="0" nodeType="withEffect">
                                  <p:stCondLst>
                                    <p:cond delay="0"/>
                                  </p:stCondLst>
                                  <p:childTnLst>
                                    <p:set>
                                      <p:cBhvr>
                                        <p:cTn id="54" dur="1" fill="hold">
                                          <p:stCondLst>
                                            <p:cond delay="0"/>
                                          </p:stCondLst>
                                        </p:cTn>
                                        <p:tgtEl>
                                          <p:spTgt spid="140291">
                                            <p:txEl>
                                              <p:pRg st="8" end="8"/>
                                            </p:txEl>
                                          </p:spTgt>
                                        </p:tgtEl>
                                        <p:attrNameLst>
                                          <p:attrName>style.visibility</p:attrName>
                                        </p:attrNameLst>
                                      </p:cBhvr>
                                      <p:to>
                                        <p:strVal val="visible"/>
                                      </p:to>
                                    </p:set>
                                    <p:anim calcmode="lin" valueType="num">
                                      <p:cBhvr>
                                        <p:cTn id="55" dur="500" fill="hold"/>
                                        <p:tgtEl>
                                          <p:spTgt spid="140291">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140291">
                                            <p:txEl>
                                              <p:pRg st="8" end="8"/>
                                            </p:txEl>
                                          </p:spTgt>
                                        </p:tgtEl>
                                        <p:attrNameLst>
                                          <p:attrName>ppt_h</p:attrName>
                                        </p:attrNameLst>
                                      </p:cBhvr>
                                      <p:tavLst>
                                        <p:tav tm="0">
                                          <p:val>
                                            <p:fltVal val="0"/>
                                          </p:val>
                                        </p:tav>
                                        <p:tav tm="100000">
                                          <p:val>
                                            <p:strVal val="#ppt_h"/>
                                          </p:val>
                                        </p:tav>
                                      </p:tavLst>
                                    </p:anim>
                                    <p:anim calcmode="lin" valueType="num">
                                      <p:cBhvr>
                                        <p:cTn id="57" dur="500" fill="hold"/>
                                        <p:tgtEl>
                                          <p:spTgt spid="140291">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58" dur="500" fill="hold"/>
                                        <p:tgtEl>
                                          <p:spTgt spid="140291">
                                            <p:txEl>
                                              <p:pRg st="8" end="8"/>
                                            </p:txEl>
                                          </p:spTgt>
                                        </p:tgtEl>
                                        <p:attrNameLst>
                                          <p:attrName>ppt_y</p:attrName>
                                        </p:attrNameLst>
                                      </p:cBhvr>
                                      <p:tavLst>
                                        <p:tav tm="0" fmla="#ppt_y+(sin(-2*pi*(1-$))*-#ppt_x+cos(-2*pi*(1-$))*(1-#ppt_y))*(1-$)">
                                          <p:val>
                                            <p:fltVal val="0"/>
                                          </p:val>
                                        </p:tav>
                                        <p:tav tm="100000">
                                          <p:val>
                                            <p:fltVal val="1"/>
                                          </p:val>
                                        </p:tav>
                                      </p:tavLst>
                                    </p:anim>
                                  </p:childTnLst>
                                </p:cTn>
                              </p:par>
                              <p:par>
                                <p:cTn id="59" presetID="15" presetClass="entr" presetSubtype="0" fill="hold" grpId="0" nodeType="withEffect">
                                  <p:stCondLst>
                                    <p:cond delay="0"/>
                                  </p:stCondLst>
                                  <p:childTnLst>
                                    <p:set>
                                      <p:cBhvr>
                                        <p:cTn id="60" dur="1" fill="hold">
                                          <p:stCondLst>
                                            <p:cond delay="0"/>
                                          </p:stCondLst>
                                        </p:cTn>
                                        <p:tgtEl>
                                          <p:spTgt spid="140291">
                                            <p:txEl>
                                              <p:pRg st="9" end="9"/>
                                            </p:txEl>
                                          </p:spTgt>
                                        </p:tgtEl>
                                        <p:attrNameLst>
                                          <p:attrName>style.visibility</p:attrName>
                                        </p:attrNameLst>
                                      </p:cBhvr>
                                      <p:to>
                                        <p:strVal val="visible"/>
                                      </p:to>
                                    </p:set>
                                    <p:anim calcmode="lin" valueType="num">
                                      <p:cBhvr>
                                        <p:cTn id="61" dur="500" fill="hold"/>
                                        <p:tgtEl>
                                          <p:spTgt spid="140291">
                                            <p:txEl>
                                              <p:pRg st="9" end="9"/>
                                            </p:txEl>
                                          </p:spTgt>
                                        </p:tgtEl>
                                        <p:attrNameLst>
                                          <p:attrName>ppt_w</p:attrName>
                                        </p:attrNameLst>
                                      </p:cBhvr>
                                      <p:tavLst>
                                        <p:tav tm="0">
                                          <p:val>
                                            <p:fltVal val="0"/>
                                          </p:val>
                                        </p:tav>
                                        <p:tav tm="100000">
                                          <p:val>
                                            <p:strVal val="#ppt_w"/>
                                          </p:val>
                                        </p:tav>
                                      </p:tavLst>
                                    </p:anim>
                                    <p:anim calcmode="lin" valueType="num">
                                      <p:cBhvr>
                                        <p:cTn id="62" dur="500" fill="hold"/>
                                        <p:tgtEl>
                                          <p:spTgt spid="140291">
                                            <p:txEl>
                                              <p:pRg st="9" end="9"/>
                                            </p:txEl>
                                          </p:spTgt>
                                        </p:tgtEl>
                                        <p:attrNameLst>
                                          <p:attrName>ppt_h</p:attrName>
                                        </p:attrNameLst>
                                      </p:cBhvr>
                                      <p:tavLst>
                                        <p:tav tm="0">
                                          <p:val>
                                            <p:fltVal val="0"/>
                                          </p:val>
                                        </p:tav>
                                        <p:tav tm="100000">
                                          <p:val>
                                            <p:strVal val="#ppt_h"/>
                                          </p:val>
                                        </p:tav>
                                      </p:tavLst>
                                    </p:anim>
                                    <p:anim calcmode="lin" valueType="num">
                                      <p:cBhvr>
                                        <p:cTn id="63" dur="500" fill="hold"/>
                                        <p:tgtEl>
                                          <p:spTgt spid="140291">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64" dur="500" fill="hold"/>
                                        <p:tgtEl>
                                          <p:spTgt spid="140291">
                                            <p:txEl>
                                              <p:pRg st="9" end="9"/>
                                            </p:txEl>
                                          </p:spTgt>
                                        </p:tgtEl>
                                        <p:attrNameLst>
                                          <p:attrName>ppt_y</p:attrName>
                                        </p:attrNameLst>
                                      </p:cBhvr>
                                      <p:tavLst>
                                        <p:tav tm="0" fmla="#ppt_y+(sin(-2*pi*(1-$))*-#ppt_x+cos(-2*pi*(1-$))*(1-#ppt_y))*(1-$)">
                                          <p:val>
                                            <p:fltVal val="0"/>
                                          </p:val>
                                        </p:tav>
                                        <p:tav tm="100000">
                                          <p:val>
                                            <p:fltVal val="1"/>
                                          </p:val>
                                        </p:tav>
                                      </p:tavLst>
                                    </p:anim>
                                  </p:childTnLst>
                                </p:cTn>
                              </p:par>
                              <p:par>
                                <p:cTn id="65" presetID="15" presetClass="entr" presetSubtype="0" fill="hold" grpId="0" nodeType="withEffect">
                                  <p:stCondLst>
                                    <p:cond delay="0"/>
                                  </p:stCondLst>
                                  <p:childTnLst>
                                    <p:set>
                                      <p:cBhvr>
                                        <p:cTn id="66" dur="1" fill="hold">
                                          <p:stCondLst>
                                            <p:cond delay="0"/>
                                          </p:stCondLst>
                                        </p:cTn>
                                        <p:tgtEl>
                                          <p:spTgt spid="140291">
                                            <p:txEl>
                                              <p:pRg st="10" end="10"/>
                                            </p:txEl>
                                          </p:spTgt>
                                        </p:tgtEl>
                                        <p:attrNameLst>
                                          <p:attrName>style.visibility</p:attrName>
                                        </p:attrNameLst>
                                      </p:cBhvr>
                                      <p:to>
                                        <p:strVal val="visible"/>
                                      </p:to>
                                    </p:set>
                                    <p:anim calcmode="lin" valueType="num">
                                      <p:cBhvr>
                                        <p:cTn id="67" dur="500" fill="hold"/>
                                        <p:tgtEl>
                                          <p:spTgt spid="140291">
                                            <p:txEl>
                                              <p:pRg st="10" end="10"/>
                                            </p:txEl>
                                          </p:spTgt>
                                        </p:tgtEl>
                                        <p:attrNameLst>
                                          <p:attrName>ppt_w</p:attrName>
                                        </p:attrNameLst>
                                      </p:cBhvr>
                                      <p:tavLst>
                                        <p:tav tm="0">
                                          <p:val>
                                            <p:fltVal val="0"/>
                                          </p:val>
                                        </p:tav>
                                        <p:tav tm="100000">
                                          <p:val>
                                            <p:strVal val="#ppt_w"/>
                                          </p:val>
                                        </p:tav>
                                      </p:tavLst>
                                    </p:anim>
                                    <p:anim calcmode="lin" valueType="num">
                                      <p:cBhvr>
                                        <p:cTn id="68" dur="500" fill="hold"/>
                                        <p:tgtEl>
                                          <p:spTgt spid="140291">
                                            <p:txEl>
                                              <p:pRg st="10" end="10"/>
                                            </p:txEl>
                                          </p:spTgt>
                                        </p:tgtEl>
                                        <p:attrNameLst>
                                          <p:attrName>ppt_h</p:attrName>
                                        </p:attrNameLst>
                                      </p:cBhvr>
                                      <p:tavLst>
                                        <p:tav tm="0">
                                          <p:val>
                                            <p:fltVal val="0"/>
                                          </p:val>
                                        </p:tav>
                                        <p:tav tm="100000">
                                          <p:val>
                                            <p:strVal val="#ppt_h"/>
                                          </p:val>
                                        </p:tav>
                                      </p:tavLst>
                                    </p:anim>
                                    <p:anim calcmode="lin" valueType="num">
                                      <p:cBhvr>
                                        <p:cTn id="69" dur="500" fill="hold"/>
                                        <p:tgtEl>
                                          <p:spTgt spid="140291">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70" dur="500" fill="hold"/>
                                        <p:tgtEl>
                                          <p:spTgt spid="140291">
                                            <p:txEl>
                                              <p:pRg st="10" end="10"/>
                                            </p:txEl>
                                          </p:spTgt>
                                        </p:tgtEl>
                                        <p:attrNameLst>
                                          <p:attrName>ppt_y</p:attrName>
                                        </p:attrNameLst>
                                      </p:cBhvr>
                                      <p:tavLst>
                                        <p:tav tm="0" fmla="#ppt_y+(sin(-2*pi*(1-$))*-#ppt_x+cos(-2*pi*(1-$))*(1-#ppt_y))*(1-$)">
                                          <p:val>
                                            <p:fltVal val="0"/>
                                          </p:val>
                                        </p:tav>
                                        <p:tav tm="100000">
                                          <p:val>
                                            <p:fltVal val="1"/>
                                          </p:val>
                                        </p:tav>
                                      </p:tavLst>
                                    </p:anim>
                                  </p:childTnLst>
                                </p:cTn>
                              </p:par>
                              <p:par>
                                <p:cTn id="71" presetID="15" presetClass="entr" presetSubtype="0" fill="hold" grpId="0" nodeType="withEffect">
                                  <p:stCondLst>
                                    <p:cond delay="0"/>
                                  </p:stCondLst>
                                  <p:childTnLst>
                                    <p:set>
                                      <p:cBhvr>
                                        <p:cTn id="72" dur="1" fill="hold">
                                          <p:stCondLst>
                                            <p:cond delay="0"/>
                                          </p:stCondLst>
                                        </p:cTn>
                                        <p:tgtEl>
                                          <p:spTgt spid="140291">
                                            <p:txEl>
                                              <p:pRg st="11" end="11"/>
                                            </p:txEl>
                                          </p:spTgt>
                                        </p:tgtEl>
                                        <p:attrNameLst>
                                          <p:attrName>style.visibility</p:attrName>
                                        </p:attrNameLst>
                                      </p:cBhvr>
                                      <p:to>
                                        <p:strVal val="visible"/>
                                      </p:to>
                                    </p:set>
                                    <p:anim calcmode="lin" valueType="num">
                                      <p:cBhvr>
                                        <p:cTn id="73" dur="500" fill="hold"/>
                                        <p:tgtEl>
                                          <p:spTgt spid="140291">
                                            <p:txEl>
                                              <p:pRg st="11" end="11"/>
                                            </p:txEl>
                                          </p:spTgt>
                                        </p:tgtEl>
                                        <p:attrNameLst>
                                          <p:attrName>ppt_w</p:attrName>
                                        </p:attrNameLst>
                                      </p:cBhvr>
                                      <p:tavLst>
                                        <p:tav tm="0">
                                          <p:val>
                                            <p:fltVal val="0"/>
                                          </p:val>
                                        </p:tav>
                                        <p:tav tm="100000">
                                          <p:val>
                                            <p:strVal val="#ppt_w"/>
                                          </p:val>
                                        </p:tav>
                                      </p:tavLst>
                                    </p:anim>
                                    <p:anim calcmode="lin" valueType="num">
                                      <p:cBhvr>
                                        <p:cTn id="74" dur="500" fill="hold"/>
                                        <p:tgtEl>
                                          <p:spTgt spid="140291">
                                            <p:txEl>
                                              <p:pRg st="11" end="11"/>
                                            </p:txEl>
                                          </p:spTgt>
                                        </p:tgtEl>
                                        <p:attrNameLst>
                                          <p:attrName>ppt_h</p:attrName>
                                        </p:attrNameLst>
                                      </p:cBhvr>
                                      <p:tavLst>
                                        <p:tav tm="0">
                                          <p:val>
                                            <p:fltVal val="0"/>
                                          </p:val>
                                        </p:tav>
                                        <p:tav tm="100000">
                                          <p:val>
                                            <p:strVal val="#ppt_h"/>
                                          </p:val>
                                        </p:tav>
                                      </p:tavLst>
                                    </p:anim>
                                    <p:anim calcmode="lin" valueType="num">
                                      <p:cBhvr>
                                        <p:cTn id="75" dur="500" fill="hold"/>
                                        <p:tgtEl>
                                          <p:spTgt spid="140291">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76" dur="500" fill="hold"/>
                                        <p:tgtEl>
                                          <p:spTgt spid="140291">
                                            <p:txEl>
                                              <p:pRg st="11" end="11"/>
                                            </p:txEl>
                                          </p:spTgt>
                                        </p:tgtEl>
                                        <p:attrNameLst>
                                          <p:attrName>ppt_y</p:attrName>
                                        </p:attrNameLst>
                                      </p:cBhvr>
                                      <p:tavLst>
                                        <p:tav tm="0" fmla="#ppt_y+(sin(-2*pi*(1-$))*-#ppt_x+cos(-2*pi*(1-$))*(1-#ppt_y))*(1-$)">
                                          <p:val>
                                            <p:fltVal val="0"/>
                                          </p:val>
                                        </p:tav>
                                        <p:tav tm="100000">
                                          <p:val>
                                            <p:fltVal val="1"/>
                                          </p:val>
                                        </p:tav>
                                      </p:tavLst>
                                    </p:anim>
                                  </p:childTnLst>
                                </p:cTn>
                              </p:par>
                              <p:par>
                                <p:cTn id="77" presetID="15" presetClass="entr" presetSubtype="0" fill="hold" grpId="0" nodeType="withEffect">
                                  <p:stCondLst>
                                    <p:cond delay="0"/>
                                  </p:stCondLst>
                                  <p:childTnLst>
                                    <p:set>
                                      <p:cBhvr>
                                        <p:cTn id="78" dur="1" fill="hold">
                                          <p:stCondLst>
                                            <p:cond delay="0"/>
                                          </p:stCondLst>
                                        </p:cTn>
                                        <p:tgtEl>
                                          <p:spTgt spid="140291">
                                            <p:txEl>
                                              <p:pRg st="12" end="12"/>
                                            </p:txEl>
                                          </p:spTgt>
                                        </p:tgtEl>
                                        <p:attrNameLst>
                                          <p:attrName>style.visibility</p:attrName>
                                        </p:attrNameLst>
                                      </p:cBhvr>
                                      <p:to>
                                        <p:strVal val="visible"/>
                                      </p:to>
                                    </p:set>
                                    <p:anim calcmode="lin" valueType="num">
                                      <p:cBhvr>
                                        <p:cTn id="79" dur="500" fill="hold"/>
                                        <p:tgtEl>
                                          <p:spTgt spid="140291">
                                            <p:txEl>
                                              <p:pRg st="12" end="12"/>
                                            </p:txEl>
                                          </p:spTgt>
                                        </p:tgtEl>
                                        <p:attrNameLst>
                                          <p:attrName>ppt_w</p:attrName>
                                        </p:attrNameLst>
                                      </p:cBhvr>
                                      <p:tavLst>
                                        <p:tav tm="0">
                                          <p:val>
                                            <p:fltVal val="0"/>
                                          </p:val>
                                        </p:tav>
                                        <p:tav tm="100000">
                                          <p:val>
                                            <p:strVal val="#ppt_w"/>
                                          </p:val>
                                        </p:tav>
                                      </p:tavLst>
                                    </p:anim>
                                    <p:anim calcmode="lin" valueType="num">
                                      <p:cBhvr>
                                        <p:cTn id="80" dur="500" fill="hold"/>
                                        <p:tgtEl>
                                          <p:spTgt spid="140291">
                                            <p:txEl>
                                              <p:pRg st="12" end="12"/>
                                            </p:txEl>
                                          </p:spTgt>
                                        </p:tgtEl>
                                        <p:attrNameLst>
                                          <p:attrName>ppt_h</p:attrName>
                                        </p:attrNameLst>
                                      </p:cBhvr>
                                      <p:tavLst>
                                        <p:tav tm="0">
                                          <p:val>
                                            <p:fltVal val="0"/>
                                          </p:val>
                                        </p:tav>
                                        <p:tav tm="100000">
                                          <p:val>
                                            <p:strVal val="#ppt_h"/>
                                          </p:val>
                                        </p:tav>
                                      </p:tavLst>
                                    </p:anim>
                                    <p:anim calcmode="lin" valueType="num">
                                      <p:cBhvr>
                                        <p:cTn id="81" dur="500" fill="hold"/>
                                        <p:tgtEl>
                                          <p:spTgt spid="140291">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82" dur="500" fill="hold"/>
                                        <p:tgtEl>
                                          <p:spTgt spid="140291">
                                            <p:txEl>
                                              <p:pRg st="12" end="12"/>
                                            </p:txEl>
                                          </p:spTgt>
                                        </p:tgtEl>
                                        <p:attrNameLst>
                                          <p:attrName>ppt_y</p:attrName>
                                        </p:attrNameLst>
                                      </p:cBhvr>
                                      <p:tavLst>
                                        <p:tav tm="0" fmla="#ppt_y+(sin(-2*pi*(1-$))*-#ppt_x+cos(-2*pi*(1-$))*(1-#ppt_y))*(1-$)">
                                          <p:val>
                                            <p:fltVal val="0"/>
                                          </p:val>
                                        </p:tav>
                                        <p:tav tm="100000">
                                          <p:val>
                                            <p:fltVal val="1"/>
                                          </p:val>
                                        </p:tav>
                                      </p:tavLst>
                                    </p:anim>
                                  </p:childTnLst>
                                </p:cTn>
                              </p:par>
                              <p:par>
                                <p:cTn id="83" presetID="15" presetClass="entr" presetSubtype="0" fill="hold" grpId="0" nodeType="withEffect">
                                  <p:stCondLst>
                                    <p:cond delay="0"/>
                                  </p:stCondLst>
                                  <p:childTnLst>
                                    <p:set>
                                      <p:cBhvr>
                                        <p:cTn id="84" dur="1" fill="hold">
                                          <p:stCondLst>
                                            <p:cond delay="0"/>
                                          </p:stCondLst>
                                        </p:cTn>
                                        <p:tgtEl>
                                          <p:spTgt spid="140291">
                                            <p:txEl>
                                              <p:pRg st="13" end="13"/>
                                            </p:txEl>
                                          </p:spTgt>
                                        </p:tgtEl>
                                        <p:attrNameLst>
                                          <p:attrName>style.visibility</p:attrName>
                                        </p:attrNameLst>
                                      </p:cBhvr>
                                      <p:to>
                                        <p:strVal val="visible"/>
                                      </p:to>
                                    </p:set>
                                    <p:anim calcmode="lin" valueType="num">
                                      <p:cBhvr>
                                        <p:cTn id="85" dur="500" fill="hold"/>
                                        <p:tgtEl>
                                          <p:spTgt spid="140291">
                                            <p:txEl>
                                              <p:pRg st="13" end="13"/>
                                            </p:txEl>
                                          </p:spTgt>
                                        </p:tgtEl>
                                        <p:attrNameLst>
                                          <p:attrName>ppt_w</p:attrName>
                                        </p:attrNameLst>
                                      </p:cBhvr>
                                      <p:tavLst>
                                        <p:tav tm="0">
                                          <p:val>
                                            <p:fltVal val="0"/>
                                          </p:val>
                                        </p:tav>
                                        <p:tav tm="100000">
                                          <p:val>
                                            <p:strVal val="#ppt_w"/>
                                          </p:val>
                                        </p:tav>
                                      </p:tavLst>
                                    </p:anim>
                                    <p:anim calcmode="lin" valueType="num">
                                      <p:cBhvr>
                                        <p:cTn id="86" dur="500" fill="hold"/>
                                        <p:tgtEl>
                                          <p:spTgt spid="140291">
                                            <p:txEl>
                                              <p:pRg st="13" end="13"/>
                                            </p:txEl>
                                          </p:spTgt>
                                        </p:tgtEl>
                                        <p:attrNameLst>
                                          <p:attrName>ppt_h</p:attrName>
                                        </p:attrNameLst>
                                      </p:cBhvr>
                                      <p:tavLst>
                                        <p:tav tm="0">
                                          <p:val>
                                            <p:fltVal val="0"/>
                                          </p:val>
                                        </p:tav>
                                        <p:tav tm="100000">
                                          <p:val>
                                            <p:strVal val="#ppt_h"/>
                                          </p:val>
                                        </p:tav>
                                      </p:tavLst>
                                    </p:anim>
                                    <p:anim calcmode="lin" valueType="num">
                                      <p:cBhvr>
                                        <p:cTn id="87" dur="500" fill="hold"/>
                                        <p:tgtEl>
                                          <p:spTgt spid="140291">
                                            <p:txEl>
                                              <p:pRg st="13" end="13"/>
                                            </p:txEl>
                                          </p:spTgt>
                                        </p:tgtEl>
                                        <p:attrNameLst>
                                          <p:attrName>ppt_x</p:attrName>
                                        </p:attrNameLst>
                                      </p:cBhvr>
                                      <p:tavLst>
                                        <p:tav tm="0" fmla="#ppt_x+(cos(-2*pi*(1-$))*-#ppt_x-sin(-2*pi*(1-$))*(1-#ppt_y))*(1-$)">
                                          <p:val>
                                            <p:fltVal val="0"/>
                                          </p:val>
                                        </p:tav>
                                        <p:tav tm="100000">
                                          <p:val>
                                            <p:fltVal val="1"/>
                                          </p:val>
                                        </p:tav>
                                      </p:tavLst>
                                    </p:anim>
                                    <p:anim calcmode="lin" valueType="num">
                                      <p:cBhvr>
                                        <p:cTn id="88" dur="500" fill="hold"/>
                                        <p:tgtEl>
                                          <p:spTgt spid="140291">
                                            <p:txEl>
                                              <p:pRg st="13" end="13"/>
                                            </p:txEl>
                                          </p:spTgt>
                                        </p:tgtEl>
                                        <p:attrNameLst>
                                          <p:attrName>ppt_y</p:attrName>
                                        </p:attrNameLst>
                                      </p:cBhvr>
                                      <p:tavLst>
                                        <p:tav tm="0" fmla="#ppt_y+(sin(-2*pi*(1-$))*-#ppt_x+cos(-2*pi*(1-$))*(1-#ppt_y))*(1-$)">
                                          <p:val>
                                            <p:fltVal val="0"/>
                                          </p:val>
                                        </p:tav>
                                        <p:tav tm="100000">
                                          <p:val>
                                            <p:fltVal val="1"/>
                                          </p:val>
                                        </p:tav>
                                      </p:tavLst>
                                    </p:anim>
                                  </p:childTnLst>
                                </p:cTn>
                              </p:par>
                              <p:par>
                                <p:cTn id="89" presetID="15" presetClass="entr" presetSubtype="0" fill="hold" grpId="0" nodeType="withEffect">
                                  <p:stCondLst>
                                    <p:cond delay="0"/>
                                  </p:stCondLst>
                                  <p:childTnLst>
                                    <p:set>
                                      <p:cBhvr>
                                        <p:cTn id="90" dur="1" fill="hold">
                                          <p:stCondLst>
                                            <p:cond delay="0"/>
                                          </p:stCondLst>
                                        </p:cTn>
                                        <p:tgtEl>
                                          <p:spTgt spid="140291">
                                            <p:txEl>
                                              <p:pRg st="14" end="14"/>
                                            </p:txEl>
                                          </p:spTgt>
                                        </p:tgtEl>
                                        <p:attrNameLst>
                                          <p:attrName>style.visibility</p:attrName>
                                        </p:attrNameLst>
                                      </p:cBhvr>
                                      <p:to>
                                        <p:strVal val="visible"/>
                                      </p:to>
                                    </p:set>
                                    <p:anim calcmode="lin" valueType="num">
                                      <p:cBhvr>
                                        <p:cTn id="91" dur="500" fill="hold"/>
                                        <p:tgtEl>
                                          <p:spTgt spid="140291">
                                            <p:txEl>
                                              <p:pRg st="14" end="14"/>
                                            </p:txEl>
                                          </p:spTgt>
                                        </p:tgtEl>
                                        <p:attrNameLst>
                                          <p:attrName>ppt_w</p:attrName>
                                        </p:attrNameLst>
                                      </p:cBhvr>
                                      <p:tavLst>
                                        <p:tav tm="0">
                                          <p:val>
                                            <p:fltVal val="0"/>
                                          </p:val>
                                        </p:tav>
                                        <p:tav tm="100000">
                                          <p:val>
                                            <p:strVal val="#ppt_w"/>
                                          </p:val>
                                        </p:tav>
                                      </p:tavLst>
                                    </p:anim>
                                    <p:anim calcmode="lin" valueType="num">
                                      <p:cBhvr>
                                        <p:cTn id="92" dur="500" fill="hold"/>
                                        <p:tgtEl>
                                          <p:spTgt spid="140291">
                                            <p:txEl>
                                              <p:pRg st="14" end="14"/>
                                            </p:txEl>
                                          </p:spTgt>
                                        </p:tgtEl>
                                        <p:attrNameLst>
                                          <p:attrName>ppt_h</p:attrName>
                                        </p:attrNameLst>
                                      </p:cBhvr>
                                      <p:tavLst>
                                        <p:tav tm="0">
                                          <p:val>
                                            <p:fltVal val="0"/>
                                          </p:val>
                                        </p:tav>
                                        <p:tav tm="100000">
                                          <p:val>
                                            <p:strVal val="#ppt_h"/>
                                          </p:val>
                                        </p:tav>
                                      </p:tavLst>
                                    </p:anim>
                                    <p:anim calcmode="lin" valueType="num">
                                      <p:cBhvr>
                                        <p:cTn id="93" dur="500" fill="hold"/>
                                        <p:tgtEl>
                                          <p:spTgt spid="140291">
                                            <p:txEl>
                                              <p:pRg st="14" end="14"/>
                                            </p:txEl>
                                          </p:spTgt>
                                        </p:tgtEl>
                                        <p:attrNameLst>
                                          <p:attrName>ppt_x</p:attrName>
                                        </p:attrNameLst>
                                      </p:cBhvr>
                                      <p:tavLst>
                                        <p:tav tm="0" fmla="#ppt_x+(cos(-2*pi*(1-$))*-#ppt_x-sin(-2*pi*(1-$))*(1-#ppt_y))*(1-$)">
                                          <p:val>
                                            <p:fltVal val="0"/>
                                          </p:val>
                                        </p:tav>
                                        <p:tav tm="100000">
                                          <p:val>
                                            <p:fltVal val="1"/>
                                          </p:val>
                                        </p:tav>
                                      </p:tavLst>
                                    </p:anim>
                                    <p:anim calcmode="lin" valueType="num">
                                      <p:cBhvr>
                                        <p:cTn id="94" dur="500" fill="hold"/>
                                        <p:tgtEl>
                                          <p:spTgt spid="140291">
                                            <p:txEl>
                                              <p:pRg st="14" end="1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6349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53123A1-C05F-4B8A-9212-1B4B4DC63AF1}" type="slidenum">
              <a:rPr lang="ru-RU" smtClean="0"/>
              <a:pPr eaLnBrk="1" hangingPunct="1"/>
              <a:t>59</a:t>
            </a:fld>
            <a:endParaRPr lang="ru-RU" smtClean="0"/>
          </a:p>
        </p:txBody>
      </p:sp>
      <p:sp>
        <p:nvSpPr>
          <p:cNvPr id="34821" name="Rectangle 5"/>
          <p:cNvSpPr>
            <a:spLocks noGrp="1" noChangeArrowheads="1"/>
          </p:cNvSpPr>
          <p:nvPr>
            <p:ph type="title"/>
          </p:nvPr>
        </p:nvSpPr>
        <p:spPr/>
        <p:txBody>
          <a:bodyPr/>
          <a:lstStyle/>
          <a:p>
            <a:pPr eaLnBrk="1" hangingPunct="1"/>
            <a:r>
              <a:rPr lang="ru-RU" sz="5400" b="1" smtClean="0">
                <a:solidFill>
                  <a:srgbClr val="0000CC"/>
                </a:solidFill>
                <a:latin typeface="Times New Roman" pitchFamily="18" charset="0"/>
              </a:rPr>
              <a:t>Нам шутка выжить</a:t>
            </a:r>
            <a:br>
              <a:rPr lang="ru-RU" sz="5400" b="1" smtClean="0">
                <a:solidFill>
                  <a:srgbClr val="0000CC"/>
                </a:solidFill>
                <a:latin typeface="Times New Roman" pitchFamily="18" charset="0"/>
              </a:rPr>
            </a:br>
            <a:r>
              <a:rPr lang="ru-RU" sz="5400" b="1" smtClean="0">
                <a:solidFill>
                  <a:srgbClr val="0000CC"/>
                </a:solidFill>
                <a:latin typeface="Times New Roman" pitchFamily="18" charset="0"/>
              </a:rPr>
              <a:t> помогала…</a:t>
            </a:r>
          </a:p>
        </p:txBody>
      </p:sp>
      <p:sp>
        <p:nvSpPr>
          <p:cNvPr id="63492" name="Rectangle 6"/>
          <p:cNvSpPr>
            <a:spLocks noGrp="1" noChangeArrowheads="1"/>
          </p:cNvSpPr>
          <p:nvPr>
            <p:ph type="body" idx="1"/>
          </p:nvPr>
        </p:nvSpPr>
        <p:spPr/>
        <p:txBody>
          <a:bodyPr/>
          <a:lstStyle/>
          <a:p>
            <a:pPr eaLnBrk="1" hangingPunct="1"/>
            <a:endParaRPr lang="ru-RU" sz="2400" smtClean="0"/>
          </a:p>
          <a:p>
            <a:pPr eaLnBrk="1" hangingPunct="1"/>
            <a:endParaRPr lang="ru-RU" sz="2400" smtClean="0"/>
          </a:p>
          <a:p>
            <a:pPr eaLnBrk="1" hangingPunct="1"/>
            <a:endParaRPr lang="ru-RU" sz="2400" smtClean="0"/>
          </a:p>
          <a:p>
            <a:pPr eaLnBrk="1" hangingPunct="1"/>
            <a:r>
              <a:rPr lang="ru-RU" sz="2400" smtClean="0"/>
              <a:t>                     </a:t>
            </a:r>
            <a:r>
              <a:rPr lang="ru-RU" sz="4400" b="1" smtClean="0">
                <a:latin typeface="Monotype Corsiva" pitchFamily="66" charset="0"/>
              </a:rPr>
              <a:t>На войне одной минутки</a:t>
            </a:r>
          </a:p>
          <a:p>
            <a:pPr eaLnBrk="1" hangingPunct="1"/>
            <a:r>
              <a:rPr lang="ru-RU" sz="4400" b="1" smtClean="0">
                <a:latin typeface="Monotype Corsiva" pitchFamily="66" charset="0"/>
              </a:rPr>
              <a:t>              Не прожить без прибаутки,</a:t>
            </a:r>
          </a:p>
          <a:p>
            <a:pPr eaLnBrk="1" hangingPunct="1"/>
            <a:r>
              <a:rPr lang="ru-RU" sz="4400" b="1" smtClean="0">
                <a:latin typeface="Monotype Corsiva" pitchFamily="66" charset="0"/>
              </a:rPr>
              <a:t>              Шутки самой немудрой</a:t>
            </a:r>
            <a:r>
              <a:rPr lang="ru-RU" sz="2400" smtClean="0"/>
              <a:t>. </a:t>
            </a:r>
          </a:p>
          <a:p>
            <a:pPr eaLnBrk="1" hangingPunct="1">
              <a:buFontTx/>
              <a:buNone/>
            </a:pPr>
            <a:r>
              <a:rPr lang="ru-RU" sz="2400" smtClean="0"/>
              <a:t>                                                        А.Твардовский.</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4821"/>
                                        </p:tgtEl>
                                        <p:attrNameLst>
                                          <p:attrName>style.visibility</p:attrName>
                                        </p:attrNameLst>
                                      </p:cBhvr>
                                      <p:to>
                                        <p:strVal val="visible"/>
                                      </p:to>
                                    </p:set>
                                    <p:animEffect transition="in" filter="strips(downLeft)">
                                      <p:cBhvr>
                                        <p:cTn id="7"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921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B7A6F33-892E-42B7-9F93-72B68D230B7A}" type="slidenum">
              <a:rPr lang="ru-RU" smtClean="0"/>
              <a:pPr eaLnBrk="1" hangingPunct="1"/>
              <a:t>6</a:t>
            </a:fld>
            <a:endParaRPr lang="ru-RU" smtClean="0"/>
          </a:p>
        </p:txBody>
      </p:sp>
      <p:sp>
        <p:nvSpPr>
          <p:cNvPr id="9219" name="Rectangle 2"/>
          <p:cNvSpPr>
            <a:spLocks noGrp="1" noChangeArrowheads="1"/>
          </p:cNvSpPr>
          <p:nvPr>
            <p:ph type="title"/>
          </p:nvPr>
        </p:nvSpPr>
        <p:spPr/>
        <p:txBody>
          <a:bodyPr/>
          <a:lstStyle/>
          <a:p>
            <a:pPr eaLnBrk="1" hangingPunct="1"/>
            <a:endParaRPr lang="ru-RU" smtClean="0"/>
          </a:p>
        </p:txBody>
      </p:sp>
      <p:pic>
        <p:nvPicPr>
          <p:cNvPr id="8196" name="Picture 4" descr="9 027"/>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l="1428" r="2826" b="-1181"/>
          <a:stretch>
            <a:fillRect/>
          </a:stretch>
        </p:blipFill>
        <p:spPr>
          <a:xfrm>
            <a:off x="1908175" y="188913"/>
            <a:ext cx="4895850" cy="6119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7" name="WordArt 5"/>
          <p:cNvSpPr>
            <a:spLocks noChangeArrowheads="1" noChangeShapeType="1" noTextEdit="1"/>
          </p:cNvSpPr>
          <p:nvPr/>
        </p:nvSpPr>
        <p:spPr bwMode="auto">
          <a:xfrm>
            <a:off x="1258888" y="6308725"/>
            <a:ext cx="6581775" cy="419100"/>
          </a:xfrm>
          <a:prstGeom prst="rect">
            <a:avLst/>
          </a:prstGeom>
        </p:spPr>
        <p:txBody>
          <a:bodyPr wrap="none" fromWordArt="1">
            <a:prstTxWarp prst="textPlain">
              <a:avLst>
                <a:gd name="adj" fmla="val 50000"/>
              </a:avLst>
            </a:prstTxWarp>
          </a:bodyPr>
          <a:lstStyle/>
          <a:p>
            <a:pPr algn="ctr"/>
            <a:r>
              <a:rPr lang="ru-RU" sz="2800" b="1" i="1" kern="10">
                <a:ln w="9525">
                  <a:solidFill>
                    <a:srgbClr val="000000"/>
                  </a:solidFill>
                  <a:round/>
                  <a:headEnd/>
                  <a:tailEnd/>
                </a:ln>
                <a:effectLst>
                  <a:outerShdw dist="35921" dir="2700000" algn="ctr" rotWithShape="0">
                    <a:srgbClr val="808080">
                      <a:alpha val="79999"/>
                    </a:srgbClr>
                  </a:outerShdw>
                </a:effectLst>
                <a:latin typeface="Book Antiqua"/>
              </a:rPr>
              <a:t>И.М. Тоидзе. Родина-Мать зовет! 1941.</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1000" fill="hold"/>
                                        <p:tgtEl>
                                          <p:spTgt spid="8196"/>
                                        </p:tgtEl>
                                        <p:attrNameLst>
                                          <p:attrName>ppt_w</p:attrName>
                                        </p:attrNameLst>
                                      </p:cBhvr>
                                      <p:tavLst>
                                        <p:tav tm="0">
                                          <p:val>
                                            <p:fltVal val="0"/>
                                          </p:val>
                                        </p:tav>
                                        <p:tav tm="100000">
                                          <p:val>
                                            <p:strVal val="#ppt_w"/>
                                          </p:val>
                                        </p:tav>
                                      </p:tavLst>
                                    </p:anim>
                                    <p:anim calcmode="lin" valueType="num">
                                      <p:cBhvr>
                                        <p:cTn id="8" dur="1000" fill="hold"/>
                                        <p:tgtEl>
                                          <p:spTgt spid="8196"/>
                                        </p:tgtEl>
                                        <p:attrNameLst>
                                          <p:attrName>ppt_h</p:attrName>
                                        </p:attrNameLst>
                                      </p:cBhvr>
                                      <p:tavLst>
                                        <p:tav tm="0">
                                          <p:val>
                                            <p:fltVal val="0"/>
                                          </p:val>
                                        </p:tav>
                                        <p:tav tm="100000">
                                          <p:val>
                                            <p:strVal val="#ppt_h"/>
                                          </p:val>
                                        </p:tav>
                                      </p:tavLst>
                                    </p:anim>
                                    <p:animEffect transition="in" filter="fade">
                                      <p:cBhvr>
                                        <p:cTn id="9" dur="1000"/>
                                        <p:tgtEl>
                                          <p:spTgt spid="8196"/>
                                        </p:tgtEl>
                                      </p:cBhvr>
                                    </p:animEffect>
                                  </p:childTnLst>
                                </p:cTn>
                              </p:par>
                              <p:par>
                                <p:cTn id="10" presetID="16" presetClass="entr" presetSubtype="42" fill="hold" grpId="0" nodeType="withEffect">
                                  <p:stCondLst>
                                    <p:cond delay="0"/>
                                  </p:stCondLst>
                                  <p:childTnLst>
                                    <p:set>
                                      <p:cBhvr>
                                        <p:cTn id="11" dur="1" fill="hold">
                                          <p:stCondLst>
                                            <p:cond delay="0"/>
                                          </p:stCondLst>
                                        </p:cTn>
                                        <p:tgtEl>
                                          <p:spTgt spid="8197"/>
                                        </p:tgtEl>
                                        <p:attrNameLst>
                                          <p:attrName>style.visibility</p:attrName>
                                        </p:attrNameLst>
                                      </p:cBhvr>
                                      <p:to>
                                        <p:strVal val="visible"/>
                                      </p:to>
                                    </p:set>
                                    <p:animEffect transition="in" filter="barn(outHorizontal)">
                                      <p:cBhvr>
                                        <p:cTn id="12" dur="10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6451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A836D3-F4B5-44EB-AC3D-965437638948}" type="slidenum">
              <a:rPr lang="ru-RU" smtClean="0"/>
              <a:pPr eaLnBrk="1" hangingPunct="1"/>
              <a:t>60</a:t>
            </a:fld>
            <a:endParaRPr lang="ru-RU" smtClean="0"/>
          </a:p>
        </p:txBody>
      </p:sp>
      <p:sp>
        <p:nvSpPr>
          <p:cNvPr id="64515" name="Rectangle 2"/>
          <p:cNvSpPr>
            <a:spLocks noGrp="1" noChangeArrowheads="1"/>
          </p:cNvSpPr>
          <p:nvPr>
            <p:ph type="title"/>
          </p:nvPr>
        </p:nvSpPr>
        <p:spPr/>
        <p:txBody>
          <a:bodyPr/>
          <a:lstStyle/>
          <a:p>
            <a:pPr eaLnBrk="1" hangingPunct="1"/>
            <a:endParaRPr lang="ru-RU" smtClean="0"/>
          </a:p>
        </p:txBody>
      </p:sp>
      <p:sp>
        <p:nvSpPr>
          <p:cNvPr id="64516" name="Rectangle 3"/>
          <p:cNvSpPr>
            <a:spLocks noGrp="1" noChangeArrowheads="1"/>
          </p:cNvSpPr>
          <p:nvPr>
            <p:ph type="body" idx="1"/>
          </p:nvPr>
        </p:nvSpPr>
        <p:spPr/>
        <p:txBody>
          <a:bodyPr/>
          <a:lstStyle/>
          <a:p>
            <a:pPr marL="609600" indent="-609600" eaLnBrk="1" hangingPunct="1">
              <a:buFontTx/>
              <a:buAutoNum type="arabicPeriod"/>
            </a:pPr>
            <a:r>
              <a:rPr lang="ru-RU" smtClean="0"/>
              <a:t>Замполит в штабе отчитывает радиста за то, что тот не убрал своё рабочее место и ушёл.</a:t>
            </a:r>
          </a:p>
          <a:p>
            <a:pPr marL="609600" indent="-609600" eaLnBrk="1" hangingPunct="1">
              <a:buFontTx/>
              <a:buNone/>
            </a:pPr>
            <a:r>
              <a:rPr lang="ru-RU" smtClean="0"/>
              <a:t>     - Вам хорошо, товарищ майор: вы рот закрыли – и рабочее место убрано, - ответил солдат.</a:t>
            </a:r>
          </a:p>
        </p:txBody>
      </p:sp>
    </p:spTree>
  </p:cSld>
  <p:clrMapOvr>
    <a:masterClrMapping/>
  </p:clrMapOvr>
  <p:transition spd="med">
    <p:strips/>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6553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DDEE1CC-0F88-49D3-A2A6-454253FCAE7C}" type="slidenum">
              <a:rPr lang="ru-RU" smtClean="0"/>
              <a:pPr eaLnBrk="1" hangingPunct="1"/>
              <a:t>61</a:t>
            </a:fld>
            <a:endParaRPr lang="ru-RU" smtClean="0"/>
          </a:p>
        </p:txBody>
      </p:sp>
      <p:sp>
        <p:nvSpPr>
          <p:cNvPr id="65539" name="Rectangle 2"/>
          <p:cNvSpPr>
            <a:spLocks noGrp="1" noChangeArrowheads="1"/>
          </p:cNvSpPr>
          <p:nvPr>
            <p:ph type="title"/>
          </p:nvPr>
        </p:nvSpPr>
        <p:spPr/>
        <p:txBody>
          <a:bodyPr/>
          <a:lstStyle/>
          <a:p>
            <a:pPr eaLnBrk="1" hangingPunct="1"/>
            <a:endParaRPr lang="ru-RU" smtClean="0"/>
          </a:p>
        </p:txBody>
      </p:sp>
      <p:sp>
        <p:nvSpPr>
          <p:cNvPr id="65540" name="Rectangle 3"/>
          <p:cNvSpPr>
            <a:spLocks noGrp="1" noChangeArrowheads="1"/>
          </p:cNvSpPr>
          <p:nvPr>
            <p:ph type="body" idx="1"/>
          </p:nvPr>
        </p:nvSpPr>
        <p:spPr>
          <a:xfrm>
            <a:off x="457200" y="620713"/>
            <a:ext cx="8229600" cy="5505450"/>
          </a:xfrm>
        </p:spPr>
        <p:txBody>
          <a:bodyPr/>
          <a:lstStyle/>
          <a:p>
            <a:pPr eaLnBrk="1" hangingPunct="1"/>
            <a:r>
              <a:rPr lang="ru-RU" sz="2800" smtClean="0"/>
              <a:t>2. </a:t>
            </a:r>
            <a:r>
              <a:rPr lang="ru-RU" sz="2800" b="1" i="1" smtClean="0"/>
              <a:t>Один радист пристроился к немецкой волне и стал слушать их разговоры. И слышит, как какой-то немец всё спрашивает железнодорожную станцию: «Куда пойдёт поезд № 93, куда пойдёт поезд № 93?» А на той стороне, видно, заклинило, так что они ни гугу. Тогда наш и ответил по-немецки: «Ну что ты спрашиваешь? Известно, куда пойдёт поезд № 93. Туда, куда и 92 предыдущих – под откос».</a:t>
            </a:r>
          </a:p>
        </p:txBody>
      </p:sp>
    </p:spTree>
  </p:cSld>
  <p:clrMapOvr>
    <a:masterClrMapping/>
  </p:clrMapOvr>
  <p:transition spd="med">
    <p:strips/>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66562"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CE767C9-2570-4561-B639-B2D6BCAF688E}" type="slidenum">
              <a:rPr lang="ru-RU" smtClean="0"/>
              <a:pPr eaLnBrk="1" hangingPunct="1"/>
              <a:t>62</a:t>
            </a:fld>
            <a:endParaRPr lang="ru-RU" smtClean="0"/>
          </a:p>
        </p:txBody>
      </p:sp>
      <p:pic>
        <p:nvPicPr>
          <p:cNvPr id="37893" name="Picture 5" descr="9 010"/>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84213" y="188913"/>
            <a:ext cx="7512050" cy="5851525"/>
          </a:xfrm>
        </p:spPr>
      </p:pic>
      <p:sp>
        <p:nvSpPr>
          <p:cNvPr id="66564" name="WordArt 6"/>
          <p:cNvSpPr>
            <a:spLocks noChangeArrowheads="1" noChangeShapeType="1" noTextEdit="1"/>
          </p:cNvSpPr>
          <p:nvPr/>
        </p:nvSpPr>
        <p:spPr bwMode="auto">
          <a:xfrm>
            <a:off x="971550" y="6092825"/>
            <a:ext cx="649605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ru-RU" sz="3600" kern="10">
                <a:solidFill>
                  <a:srgbClr val="0000FF"/>
                </a:solidFill>
                <a:effectLst>
                  <a:outerShdw dist="45791" dir="2021404" algn="ctr" rotWithShape="0">
                    <a:srgbClr val="B2B2B2">
                      <a:alpha val="79999"/>
                    </a:srgbClr>
                  </a:outerShdw>
                </a:effectLst>
                <a:latin typeface="Times New Roman"/>
                <a:cs typeface="Times New Roman"/>
              </a:rPr>
              <a:t>Ю. Непринцев "Отдых после боя"</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37893"/>
                                        </p:tgtEl>
                                        <p:attrNameLst>
                                          <p:attrName>style.visibility</p:attrName>
                                        </p:attrNameLst>
                                      </p:cBhvr>
                                      <p:to>
                                        <p:strVal val="visible"/>
                                      </p:to>
                                    </p:set>
                                    <p:animEffect transition="in" filter="wipe(down)">
                                      <p:cBhvr>
                                        <p:cTn id="7" dur="500"/>
                                        <p:tgtEl>
                                          <p:spTgt spid="37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758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DA08DC1-D19F-4FE7-A3D1-DA65E0B3FFD6}" type="slidenum">
              <a:rPr lang="ru-RU" smtClean="0"/>
              <a:pPr eaLnBrk="1" hangingPunct="1"/>
              <a:t>63</a:t>
            </a:fld>
            <a:endParaRPr lang="ru-RU" smtClean="0"/>
          </a:p>
        </p:txBody>
      </p:sp>
      <p:sp>
        <p:nvSpPr>
          <p:cNvPr id="41986" name="Rectangle 2"/>
          <p:cNvSpPr>
            <a:spLocks noGrp="1" noChangeArrowheads="1"/>
          </p:cNvSpPr>
          <p:nvPr>
            <p:ph type="title"/>
          </p:nvPr>
        </p:nvSpPr>
        <p:spPr/>
        <p:txBody>
          <a:bodyPr/>
          <a:lstStyle/>
          <a:p>
            <a:pPr eaLnBrk="1" hangingPunct="1"/>
            <a:r>
              <a:rPr lang="ru-RU" sz="5400" b="1" smtClean="0">
                <a:solidFill>
                  <a:srgbClr val="0000CC"/>
                </a:solidFill>
                <a:latin typeface="Times New Roman" pitchFamily="18" charset="0"/>
              </a:rPr>
              <a:t>Были – бывальщины…</a:t>
            </a:r>
          </a:p>
        </p:txBody>
      </p:sp>
      <p:sp>
        <p:nvSpPr>
          <p:cNvPr id="67588" name="Rectangle 3"/>
          <p:cNvSpPr>
            <a:spLocks noGrp="1" noChangeArrowheads="1"/>
          </p:cNvSpPr>
          <p:nvPr>
            <p:ph type="body" idx="1"/>
          </p:nvPr>
        </p:nvSpPr>
        <p:spPr/>
        <p:txBody>
          <a:bodyPr/>
          <a:lstStyle/>
          <a:p>
            <a:pPr eaLnBrk="1" hangingPunct="1">
              <a:lnSpc>
                <a:spcPct val="90000"/>
              </a:lnSpc>
            </a:pPr>
            <a:endParaRPr lang="ru-RU" sz="2800" smtClean="0"/>
          </a:p>
          <a:p>
            <a:pPr eaLnBrk="1" hangingPunct="1">
              <a:lnSpc>
                <a:spcPct val="90000"/>
              </a:lnSpc>
            </a:pPr>
            <a:endParaRPr lang="ru-RU" sz="2800" smtClean="0"/>
          </a:p>
          <a:p>
            <a:pPr eaLnBrk="1" hangingPunct="1">
              <a:lnSpc>
                <a:spcPct val="90000"/>
              </a:lnSpc>
            </a:pPr>
            <a:r>
              <a:rPr lang="ru-RU" sz="2800" smtClean="0"/>
              <a:t>          </a:t>
            </a:r>
          </a:p>
          <a:p>
            <a:pPr eaLnBrk="1" hangingPunct="1">
              <a:lnSpc>
                <a:spcPct val="90000"/>
              </a:lnSpc>
            </a:pPr>
            <a:r>
              <a:rPr lang="ru-RU" sz="2800" smtClean="0"/>
              <a:t>         </a:t>
            </a:r>
            <a:r>
              <a:rPr lang="ru-RU" sz="3600" b="1" smtClean="0">
                <a:latin typeface="Monotype Corsiva" pitchFamily="66" charset="0"/>
              </a:rPr>
              <a:t>Легенды, легенды, бывальщины –</a:t>
            </a:r>
          </a:p>
          <a:p>
            <a:pPr eaLnBrk="1" hangingPunct="1">
              <a:lnSpc>
                <a:spcPct val="90000"/>
              </a:lnSpc>
            </a:pPr>
            <a:r>
              <a:rPr lang="ru-RU" sz="3600" b="1" smtClean="0">
                <a:latin typeface="Monotype Corsiva" pitchFamily="66" charset="0"/>
              </a:rPr>
              <a:t>        Надежды последний приют…</a:t>
            </a:r>
          </a:p>
          <a:p>
            <a:pPr eaLnBrk="1" hangingPunct="1">
              <a:lnSpc>
                <a:spcPct val="90000"/>
              </a:lnSpc>
            </a:pPr>
            <a:r>
              <a:rPr lang="ru-RU" sz="3600" b="1" smtClean="0">
                <a:latin typeface="Monotype Corsiva" pitchFamily="66" charset="0"/>
              </a:rPr>
              <a:t>        Как ждали, надеялись, верили,</a:t>
            </a:r>
          </a:p>
          <a:p>
            <a:pPr eaLnBrk="1" hangingPunct="1">
              <a:lnSpc>
                <a:spcPct val="90000"/>
              </a:lnSpc>
            </a:pPr>
            <a:r>
              <a:rPr lang="ru-RU" sz="3600" b="1" smtClean="0">
                <a:latin typeface="Monotype Corsiva" pitchFamily="66" charset="0"/>
              </a:rPr>
              <a:t>        Как знали, что враг не пройдет.</a:t>
            </a:r>
          </a:p>
          <a:p>
            <a:pPr eaLnBrk="1" hangingPunct="1">
              <a:lnSpc>
                <a:spcPct val="90000"/>
              </a:lnSpc>
            </a:pPr>
            <a:r>
              <a:rPr lang="ru-RU" sz="3600" b="1" smtClean="0">
                <a:latin typeface="Monotype Corsiva" pitchFamily="66" charset="0"/>
              </a:rPr>
              <a:t>                                     Т. Демидова</a:t>
            </a:r>
          </a:p>
          <a:p>
            <a:pPr eaLnBrk="1" hangingPunct="1">
              <a:lnSpc>
                <a:spcPct val="90000"/>
              </a:lnSpc>
            </a:pPr>
            <a:endParaRPr lang="ru-RU" sz="3600" b="1" smtClean="0">
              <a:latin typeface="Monotype Corsiva" pitchFamily="66" charset="0"/>
            </a:endParaRP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 calcmode="lin" valueType="num">
                                      <p:cBhvr>
                                        <p:cTn id="9" dur="500" fill="hold"/>
                                        <p:tgtEl>
                                          <p:spTgt spid="41986"/>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4198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861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46C94A3-F9DC-4EE7-A48A-7EF0BAEC5BD2}" type="slidenum">
              <a:rPr lang="ru-RU" smtClean="0"/>
              <a:pPr eaLnBrk="1" hangingPunct="1"/>
              <a:t>64</a:t>
            </a:fld>
            <a:endParaRPr lang="ru-RU" smtClean="0"/>
          </a:p>
        </p:txBody>
      </p:sp>
      <p:sp>
        <p:nvSpPr>
          <p:cNvPr id="148482" name="Rectangle 2"/>
          <p:cNvSpPr>
            <a:spLocks noGrp="1" noChangeArrowheads="1"/>
          </p:cNvSpPr>
          <p:nvPr>
            <p:ph type="title"/>
          </p:nvPr>
        </p:nvSpPr>
        <p:spPr/>
        <p:txBody>
          <a:bodyPr/>
          <a:lstStyle/>
          <a:p>
            <a:pPr eaLnBrk="1" hangingPunct="1"/>
            <a:r>
              <a:rPr lang="ru-RU" smtClean="0"/>
              <a:t>Быль о моём отце.</a:t>
            </a:r>
          </a:p>
        </p:txBody>
      </p:sp>
      <p:sp>
        <p:nvSpPr>
          <p:cNvPr id="68612" name="Rectangle 3"/>
          <p:cNvSpPr>
            <a:spLocks noGrp="1" noChangeArrowheads="1"/>
          </p:cNvSpPr>
          <p:nvPr>
            <p:ph type="body" idx="1"/>
          </p:nvPr>
        </p:nvSpPr>
        <p:spPr>
          <a:xfrm>
            <a:off x="457200" y="1341438"/>
            <a:ext cx="8229600" cy="5759450"/>
          </a:xfrm>
        </p:spPr>
        <p:txBody>
          <a:bodyPr/>
          <a:lstStyle/>
          <a:p>
            <a:pPr eaLnBrk="1" hangingPunct="1">
              <a:lnSpc>
                <a:spcPct val="80000"/>
              </a:lnSpc>
            </a:pPr>
            <a:r>
              <a:rPr lang="ru-RU" sz="2800" smtClean="0"/>
              <a:t>1. </a:t>
            </a:r>
            <a:r>
              <a:rPr lang="ru-RU" sz="2800" b="1" smtClean="0"/>
              <a:t>В годы войны мой папа был на фронте. Мы жили с папиной матерью (я, сестра, брат и мама). И вот однажды лежит бабушка на печке, а мама хлеб печёт. И вдруг баба говорит: «Тань, я сейчас голос Васи слышала, он крикнул: «Политрук, меня ранило!» Мама ей говорит: «Во сне, чай, увидела». А та божится, что не спала, лежала просто.</a:t>
            </a:r>
          </a:p>
          <a:p>
            <a:pPr eaLnBrk="1" hangingPunct="1">
              <a:lnSpc>
                <a:spcPct val="80000"/>
              </a:lnSpc>
            </a:pPr>
            <a:r>
              <a:rPr lang="ru-RU" sz="2800" b="1" smtClean="0"/>
              <a:t>Когда папа пришёл домой (а пришёл он без ноги), стали это вспоминать и выяснили, что, действительно, ранили его в тот самый день, а рядом был политрук, папа ему и крикнул в ранении.</a:t>
            </a:r>
          </a:p>
          <a:p>
            <a:pPr eaLnBrk="1" hangingPunct="1">
              <a:lnSpc>
                <a:spcPct val="80000"/>
              </a:lnSpc>
            </a:pPr>
            <a:r>
              <a:rPr lang="ru-RU" sz="2800" b="1" smtClean="0"/>
              <a:t>Вот так вот.</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withEffect">
                                  <p:stCondLst>
                                    <p:cond delay="0"/>
                                  </p:stCondLst>
                                  <p:childTnLst>
                                    <p:set>
                                      <p:cBhvr>
                                        <p:cTn id="6" dur="1" fill="hold">
                                          <p:stCondLst>
                                            <p:cond delay="0"/>
                                          </p:stCondLst>
                                        </p:cTn>
                                        <p:tgtEl>
                                          <p:spTgt spid="148482"/>
                                        </p:tgtEl>
                                        <p:attrNameLst>
                                          <p:attrName>style.visibility</p:attrName>
                                        </p:attrNameLst>
                                      </p:cBhvr>
                                      <p:to>
                                        <p:strVal val="visible"/>
                                      </p:to>
                                    </p:set>
                                    <p:anim calcmode="lin" valueType="num">
                                      <p:cBhvr additive="base">
                                        <p:cTn id="7" dur="500" fill="hold"/>
                                        <p:tgtEl>
                                          <p:spTgt spid="148482"/>
                                        </p:tgtEl>
                                        <p:attrNameLst>
                                          <p:attrName>ppt_x</p:attrName>
                                        </p:attrNameLst>
                                      </p:cBhvr>
                                      <p:tavLst>
                                        <p:tav tm="0">
                                          <p:val>
                                            <p:strVal val="0-#ppt_w/2"/>
                                          </p:val>
                                        </p:tav>
                                        <p:tav tm="100000">
                                          <p:val>
                                            <p:strVal val="#ppt_x"/>
                                          </p:val>
                                        </p:tav>
                                      </p:tavLst>
                                    </p:anim>
                                    <p:anim calcmode="lin" valueType="num">
                                      <p:cBhvr additive="base">
                                        <p:cTn id="8" dur="500" fill="hold"/>
                                        <p:tgtEl>
                                          <p:spTgt spid="1484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963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0993DF8-B47B-4F51-B790-D96168961E5F}" type="slidenum">
              <a:rPr lang="ru-RU" smtClean="0"/>
              <a:pPr eaLnBrk="1" hangingPunct="1"/>
              <a:t>65</a:t>
            </a:fld>
            <a:endParaRPr lang="ru-RU" smtClean="0"/>
          </a:p>
        </p:txBody>
      </p:sp>
      <p:sp>
        <p:nvSpPr>
          <p:cNvPr id="69635" name="Rectangle 2"/>
          <p:cNvSpPr>
            <a:spLocks noGrp="1" noChangeArrowheads="1"/>
          </p:cNvSpPr>
          <p:nvPr>
            <p:ph type="title"/>
          </p:nvPr>
        </p:nvSpPr>
        <p:spPr/>
        <p:txBody>
          <a:bodyPr/>
          <a:lstStyle/>
          <a:p>
            <a:pPr eaLnBrk="1" hangingPunct="1"/>
            <a:endParaRPr lang="ru-RU" smtClean="0"/>
          </a:p>
        </p:txBody>
      </p:sp>
      <p:sp>
        <p:nvSpPr>
          <p:cNvPr id="69636" name="Rectangle 3"/>
          <p:cNvSpPr>
            <a:spLocks noGrp="1" noChangeArrowheads="1"/>
          </p:cNvSpPr>
          <p:nvPr>
            <p:ph type="body" idx="1"/>
          </p:nvPr>
        </p:nvSpPr>
        <p:spPr/>
        <p:txBody>
          <a:bodyPr/>
          <a:lstStyle/>
          <a:p>
            <a:pPr eaLnBrk="1" hangingPunct="1"/>
            <a:endParaRPr lang="ru-RU" smtClean="0"/>
          </a:p>
        </p:txBody>
      </p:sp>
      <p:pic>
        <p:nvPicPr>
          <p:cNvPr id="33796" name="Picture 4" descr="9 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33375"/>
            <a:ext cx="7848600" cy="590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WordArt 5"/>
          <p:cNvSpPr>
            <a:spLocks noChangeArrowheads="1" noChangeShapeType="1" noTextEdit="1"/>
          </p:cNvSpPr>
          <p:nvPr/>
        </p:nvSpPr>
        <p:spPr bwMode="auto">
          <a:xfrm>
            <a:off x="2555875" y="6381750"/>
            <a:ext cx="3876675" cy="284163"/>
          </a:xfrm>
          <a:prstGeom prst="rect">
            <a:avLst/>
          </a:prstGeom>
        </p:spPr>
        <p:txBody>
          <a:bodyPr wrap="none" fromWordArt="1">
            <a:prstTxWarp prst="textPlain">
              <a:avLst>
                <a:gd name="adj" fmla="val 50000"/>
              </a:avLst>
            </a:prstTxWarp>
          </a:bodyPr>
          <a:lstStyle/>
          <a:p>
            <a:pPr algn="ctr"/>
            <a:r>
              <a:rPr lang="ru-RU" sz="2800" b="1" i="1" kern="10">
                <a:ln w="9525">
                  <a:solidFill>
                    <a:srgbClr val="000000"/>
                  </a:solidFill>
                  <a:round/>
                  <a:headEnd/>
                  <a:tailEnd/>
                </a:ln>
                <a:effectLst>
                  <a:outerShdw dist="35921" dir="2700000" algn="ctr" rotWithShape="0">
                    <a:srgbClr val="808080">
                      <a:alpha val="79999"/>
                    </a:srgbClr>
                  </a:outerShdw>
                </a:effectLst>
                <a:latin typeface="Book Antiqua"/>
              </a:rPr>
              <a:t>А. Иванов. Хлеб войны.</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with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circle(out)">
                                      <p:cBhvr>
                                        <p:cTn id="7" dur="10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065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3113C06-F81D-4A1C-96B8-EE49E202937D}" type="slidenum">
              <a:rPr lang="ru-RU" smtClean="0"/>
              <a:pPr eaLnBrk="1" hangingPunct="1"/>
              <a:t>66</a:t>
            </a:fld>
            <a:endParaRPr lang="ru-RU" smtClean="0"/>
          </a:p>
        </p:txBody>
      </p:sp>
      <p:sp>
        <p:nvSpPr>
          <p:cNvPr id="149506" name="Rectangle 2"/>
          <p:cNvSpPr>
            <a:spLocks noGrp="1" noChangeArrowheads="1"/>
          </p:cNvSpPr>
          <p:nvPr>
            <p:ph type="title"/>
          </p:nvPr>
        </p:nvSpPr>
        <p:spPr/>
        <p:txBody>
          <a:bodyPr/>
          <a:lstStyle/>
          <a:p>
            <a:pPr eaLnBrk="1" hangingPunct="1"/>
            <a:r>
              <a:rPr lang="ru-RU" smtClean="0"/>
              <a:t>Быль о внутреннем голосе.</a:t>
            </a:r>
          </a:p>
        </p:txBody>
      </p:sp>
      <p:sp>
        <p:nvSpPr>
          <p:cNvPr id="70660" name="Rectangle 3"/>
          <p:cNvSpPr>
            <a:spLocks noGrp="1" noChangeArrowheads="1"/>
          </p:cNvSpPr>
          <p:nvPr>
            <p:ph type="body" idx="1"/>
          </p:nvPr>
        </p:nvSpPr>
        <p:spPr>
          <a:xfrm>
            <a:off x="457200" y="1268413"/>
            <a:ext cx="8229600" cy="6192837"/>
          </a:xfrm>
        </p:spPr>
        <p:txBody>
          <a:bodyPr/>
          <a:lstStyle/>
          <a:p>
            <a:pPr eaLnBrk="1" hangingPunct="1">
              <a:lnSpc>
                <a:spcPct val="80000"/>
              </a:lnSpc>
            </a:pPr>
            <a:r>
              <a:rPr lang="ru-RU" sz="2000" smtClean="0"/>
              <a:t>2. </a:t>
            </a:r>
            <a:r>
              <a:rPr lang="ru-RU" sz="2400" b="1" smtClean="0"/>
              <a:t>Во время войны мой отец был на фронте. Вернувшись оттуда он рассказал нам вот такую историю: </a:t>
            </a:r>
          </a:p>
          <a:p>
            <a:pPr eaLnBrk="1" hangingPunct="1">
              <a:lnSpc>
                <a:spcPct val="80000"/>
              </a:lnSpc>
            </a:pPr>
            <a:r>
              <a:rPr lang="ru-RU" sz="2400" b="1" smtClean="0"/>
              <a:t>«Сидим однажды мы с друзьями в окопе немцы обстреливают вовсю, канонада такая, что оглохнуть можно. И вдруг чудится мне, как какой-то голос говорит: «Уползи в другое место!». Я сначала подумал: «Может, показалось?!» Но голос продолжал говорить то же самое. Я тогда друзьям говорю: «Давайте переползём в другой окоп». А они мне в ответ: «Сиди здесь, какая разница, везде стреляют». Ещё и смеются надо мной. А я на своём настаиваю, что-то на душе тревожно стало. Убедил всё-таки.</a:t>
            </a:r>
          </a:p>
          <a:p>
            <a:pPr eaLnBrk="1" hangingPunct="1">
              <a:lnSpc>
                <a:spcPct val="80000"/>
              </a:lnSpc>
            </a:pPr>
            <a:r>
              <a:rPr lang="ru-RU" sz="2400" b="1" smtClean="0"/>
              <a:t>И только мы в другое место переползли, как в тот окоп, где мы сидели, упал снаряд.  Если бы там остались, в клочья бы всех разнесло! Вот ведь как бывает.»</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2" fill="hold" grpId="0" nodeType="withEffect">
                                  <p:stCondLst>
                                    <p:cond delay="0"/>
                                  </p:stCondLst>
                                  <p:childTnLst>
                                    <p:set>
                                      <p:cBhvr>
                                        <p:cTn id="6" dur="1" fill="hold">
                                          <p:stCondLst>
                                            <p:cond delay="0"/>
                                          </p:stCondLst>
                                        </p:cTn>
                                        <p:tgtEl>
                                          <p:spTgt spid="149506"/>
                                        </p:tgtEl>
                                        <p:attrNameLst>
                                          <p:attrName>style.visibility</p:attrName>
                                        </p:attrNameLst>
                                      </p:cBhvr>
                                      <p:to>
                                        <p:strVal val="visible"/>
                                      </p:to>
                                    </p:set>
                                    <p:anim calcmode="lin" valueType="num">
                                      <p:cBhvr additive="base">
                                        <p:cTn id="7" dur="500" fill="hold"/>
                                        <p:tgtEl>
                                          <p:spTgt spid="149506"/>
                                        </p:tgtEl>
                                        <p:attrNameLst>
                                          <p:attrName>ppt_x</p:attrName>
                                        </p:attrNameLst>
                                      </p:cBhvr>
                                      <p:tavLst>
                                        <p:tav tm="0">
                                          <p:val>
                                            <p:strVal val="1+#ppt_w/2"/>
                                          </p:val>
                                        </p:tav>
                                        <p:tav tm="100000">
                                          <p:val>
                                            <p:strVal val="#ppt_x"/>
                                          </p:val>
                                        </p:tav>
                                      </p:tavLst>
                                    </p:anim>
                                    <p:anim calcmode="lin" valueType="num">
                                      <p:cBhvr additive="base">
                                        <p:cTn id="8" dur="500" fill="hold"/>
                                        <p:tgtEl>
                                          <p:spTgt spid="1495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168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13B8F8-3120-48B0-82E9-9ADE2FB73FC4}" type="slidenum">
              <a:rPr lang="ru-RU" smtClean="0"/>
              <a:pPr eaLnBrk="1" hangingPunct="1"/>
              <a:t>67</a:t>
            </a:fld>
            <a:endParaRPr lang="ru-RU" smtClean="0"/>
          </a:p>
        </p:txBody>
      </p:sp>
      <p:sp>
        <p:nvSpPr>
          <p:cNvPr id="71683" name="Rectangle 2"/>
          <p:cNvSpPr>
            <a:spLocks noGrp="1" noChangeArrowheads="1"/>
          </p:cNvSpPr>
          <p:nvPr>
            <p:ph type="title"/>
          </p:nvPr>
        </p:nvSpPr>
        <p:spPr/>
        <p:txBody>
          <a:bodyPr/>
          <a:lstStyle/>
          <a:p>
            <a:pPr eaLnBrk="1" hangingPunct="1"/>
            <a:endParaRPr lang="ru-RU" smtClean="0"/>
          </a:p>
        </p:txBody>
      </p:sp>
      <p:sp>
        <p:nvSpPr>
          <p:cNvPr id="71684" name="Rectangle 3"/>
          <p:cNvSpPr>
            <a:spLocks noGrp="1" noChangeArrowheads="1"/>
          </p:cNvSpPr>
          <p:nvPr>
            <p:ph type="body" idx="1"/>
          </p:nvPr>
        </p:nvSpPr>
        <p:spPr/>
        <p:txBody>
          <a:bodyPr/>
          <a:lstStyle/>
          <a:p>
            <a:pPr eaLnBrk="1" hangingPunct="1"/>
            <a:endParaRPr lang="ru-RU" smtClean="0"/>
          </a:p>
        </p:txBody>
      </p:sp>
      <p:pic>
        <p:nvPicPr>
          <p:cNvPr id="21508" name="Picture 4" descr="9 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88913"/>
            <a:ext cx="5832475" cy="648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6" name="WordArt 5"/>
          <p:cNvSpPr>
            <a:spLocks noChangeArrowheads="1" noChangeShapeType="1" noTextEdit="1"/>
          </p:cNvSpPr>
          <p:nvPr/>
        </p:nvSpPr>
        <p:spPr bwMode="auto">
          <a:xfrm>
            <a:off x="1619250" y="6165850"/>
            <a:ext cx="5648325" cy="371475"/>
          </a:xfrm>
          <a:prstGeom prst="rect">
            <a:avLst/>
          </a:prstGeom>
        </p:spPr>
        <p:txBody>
          <a:bodyPr wrap="none" fromWordArt="1">
            <a:prstTxWarp prst="textPlain">
              <a:avLst>
                <a:gd name="adj" fmla="val 50000"/>
              </a:avLst>
            </a:prstTxWarp>
          </a:bodyPr>
          <a:lstStyle/>
          <a:p>
            <a:pPr algn="ctr"/>
            <a:r>
              <a:rPr lang="ru-RU" sz="2400" b="1" i="1" kern="10">
                <a:ln w="9525">
                  <a:solidFill>
                    <a:schemeClr val="bg1"/>
                  </a:solidFill>
                  <a:round/>
                  <a:headEnd/>
                  <a:tailEnd/>
                </a:ln>
                <a:solidFill>
                  <a:srgbClr val="FFFFFF"/>
                </a:solidFill>
                <a:effectLst>
                  <a:outerShdw dist="35921" dir="2700000" algn="ctr" rotWithShape="0">
                    <a:srgbClr val="808080">
                      <a:alpha val="79999"/>
                    </a:srgbClr>
                  </a:outerShdw>
                </a:effectLst>
                <a:latin typeface="Book Antiqua"/>
              </a:rPr>
              <a:t>М. Самсонов. В минуту затишья. 1958.</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checkerboard(across)">
                                      <p:cBhvr>
                                        <p:cTn id="7"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270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06A32CA-CE44-42C8-822C-4B6A9E620CCB}" type="slidenum">
              <a:rPr lang="ru-RU" smtClean="0"/>
              <a:pPr eaLnBrk="1" hangingPunct="1"/>
              <a:t>68</a:t>
            </a:fld>
            <a:endParaRPr lang="ru-RU" smtClean="0"/>
          </a:p>
        </p:txBody>
      </p:sp>
      <p:sp>
        <p:nvSpPr>
          <p:cNvPr id="150530" name="Rectangle 2"/>
          <p:cNvSpPr>
            <a:spLocks noGrp="1" noChangeArrowheads="1"/>
          </p:cNvSpPr>
          <p:nvPr>
            <p:ph type="title"/>
          </p:nvPr>
        </p:nvSpPr>
        <p:spPr>
          <a:xfrm>
            <a:off x="457200" y="274638"/>
            <a:ext cx="8229600" cy="633412"/>
          </a:xfrm>
        </p:spPr>
        <p:txBody>
          <a:bodyPr/>
          <a:lstStyle/>
          <a:p>
            <a:pPr eaLnBrk="1" hangingPunct="1"/>
            <a:r>
              <a:rPr lang="ru-RU" sz="3200" b="1" smtClean="0">
                <a:solidFill>
                  <a:srgbClr val="0000FF"/>
                </a:solidFill>
                <a:latin typeface="Times New Roman" pitchFamily="18" charset="0"/>
              </a:rPr>
              <a:t>Сказ  про то, как я отца искал.</a:t>
            </a:r>
          </a:p>
        </p:txBody>
      </p:sp>
      <p:sp>
        <p:nvSpPr>
          <p:cNvPr id="72708" name="Rectangle 3"/>
          <p:cNvSpPr>
            <a:spLocks noGrp="1" noChangeArrowheads="1"/>
          </p:cNvSpPr>
          <p:nvPr>
            <p:ph type="body" idx="1"/>
          </p:nvPr>
        </p:nvSpPr>
        <p:spPr>
          <a:xfrm>
            <a:off x="0" y="836613"/>
            <a:ext cx="9144000" cy="6021387"/>
          </a:xfrm>
        </p:spPr>
        <p:txBody>
          <a:bodyPr/>
          <a:lstStyle/>
          <a:p>
            <a:pPr eaLnBrk="1" hangingPunct="1">
              <a:lnSpc>
                <a:spcPct val="80000"/>
              </a:lnSpc>
            </a:pPr>
            <a:r>
              <a:rPr lang="ru-RU" sz="1400" b="1" smtClean="0"/>
              <a:t>Было это в первую зиму войны, это, значит, в сорок втором году. Пришло нам письмо от отца, что, дескать, лежит он в госпитале в Казани с обмороженными ногами, что больно здесь голодно, просит навестить и еды какой-никакой привезти. Дед и постановил: «Пойдут Татьяна (это тётка моя) и Лёнька (это я)». Положили  на санки мешок картошки (больше и у самих-то нечего нет) и отправились в путь. Шли двое суток, с ночёвкой в каком-то селе. </a:t>
            </a:r>
          </a:p>
          <a:p>
            <a:pPr eaLnBrk="1" hangingPunct="1">
              <a:lnSpc>
                <a:spcPct val="80000"/>
              </a:lnSpc>
            </a:pPr>
            <a:r>
              <a:rPr lang="ru-RU" sz="1400" b="1" smtClean="0"/>
              <a:t>В Казани встали на постой к знакомым, поели и них и отправились отца искать. Ходили, ходили, все ноги избили – нет такого, и всё тут! Так и не нашли. Видно, ошибка в документах какая-то вышла.</a:t>
            </a:r>
          </a:p>
          <a:p>
            <a:pPr eaLnBrk="1" hangingPunct="1">
              <a:lnSpc>
                <a:spcPct val="80000"/>
              </a:lnSpc>
            </a:pPr>
            <a:r>
              <a:rPr lang="ru-RU" sz="1400" b="1" smtClean="0"/>
              <a:t>Пришли к знакомке, счас, мол, поедим и в обратный путь тронемся. Глянь: а картошки нет! Весь мешок пропал! Мы туда – сюда, нет, и всё! Тут хозяйка пришла и пояснила, что хозяин её (а он тут сидит) недавно из госпиталя пришёл, что кормили их там плохо, он от этого немного сдвинулся и теперь прячет всю еду в доме. Стала она искать,  и действительно: и под кроватью он картошки напрятал, и в валенки – везде. А некоторая даже обгрызана.</a:t>
            </a:r>
          </a:p>
          <a:p>
            <a:pPr eaLnBrk="1" hangingPunct="1">
              <a:lnSpc>
                <a:spcPct val="80000"/>
              </a:lnSpc>
            </a:pPr>
            <a:r>
              <a:rPr lang="ru-RU" sz="1400" b="1" smtClean="0"/>
              <a:t>Ну, моя тётка Таня всплакнула, говорит: «Да ладно оставим мы вам эту картошку, дома-то есть». </a:t>
            </a:r>
          </a:p>
          <a:p>
            <a:pPr eaLnBrk="1" hangingPunct="1">
              <a:lnSpc>
                <a:spcPct val="80000"/>
              </a:lnSpc>
            </a:pPr>
            <a:r>
              <a:rPr lang="ru-RU" sz="1400" b="1" smtClean="0"/>
              <a:t>Собрались мы и пошли в обратный путь. Вышли из Казани, прошли метров двести, стоит солдат. Худой-прехудой. И гимнастёрку в руках держит. Увидел нас, тётке говорит: «Бога ради, обменяй гимнастёрку на еду, помираю с голодухи». Тётка моя опять заплакала, отломила парню кусок хлеба (у нас буханка хлеба на дорогу была), гимнастёрку не взяла, пошли дальше. Прошли метров сто, ещё один такой же живой скелет  стоит. Тётка и ему хлеба отломила. Потом ещё, ещё … Короче, весь хлеб она раздала, а сами мы остались голодные.</a:t>
            </a:r>
          </a:p>
          <a:p>
            <a:pPr eaLnBrk="1" hangingPunct="1">
              <a:lnSpc>
                <a:spcPct val="80000"/>
              </a:lnSpc>
            </a:pPr>
            <a:r>
              <a:rPr lang="ru-RU" sz="1400" b="1" smtClean="0"/>
              <a:t>Пришли в Алексеевск уже ночью, тётка к сестре пошла, а я сказал, что домой пойду. Потому что есть хотел страшно, а знал, что тётка ни за что не накормит, она у нас жадная была, страсть! Эта алексеевская.</a:t>
            </a:r>
          </a:p>
          <a:p>
            <a:pPr eaLnBrk="1" hangingPunct="1">
              <a:lnSpc>
                <a:spcPct val="80000"/>
              </a:lnSpc>
            </a:pPr>
            <a:r>
              <a:rPr lang="ru-RU" sz="1400" b="1" smtClean="0"/>
              <a:t>Побежал напрямик я, через Фёдоровский лес, и не боялся нечего, голод подгонял. Хотя мне тогда только 14 лет и было. </a:t>
            </a:r>
          </a:p>
          <a:p>
            <a:pPr eaLnBrk="1" hangingPunct="1">
              <a:lnSpc>
                <a:spcPct val="80000"/>
              </a:lnSpc>
            </a:pPr>
            <a:r>
              <a:rPr lang="ru-RU" sz="1400" b="1" smtClean="0"/>
              <a:t>Прибежал домой, все соскочили, бабка с дедом пришли (они в задней избе жили), все меня тормошат: «Ну что, нашли отца?». А я говорю: «Пока не дадите поесть, нечего не скажу». Потому что знаю, что потом не дадут, ведь ужин  уже прошёл, скажут, что нечего. И терпи как хочешь до утра. Ну, бабке делать нечего она принесла чугунок картошки, что поросятам на утро сварили, я её съел, а потом рассказывать стал как да чо. </a:t>
            </a:r>
          </a:p>
          <a:p>
            <a:pPr eaLnBrk="1" hangingPunct="1">
              <a:lnSpc>
                <a:spcPct val="80000"/>
              </a:lnSpc>
            </a:pPr>
            <a:r>
              <a:rPr lang="ru-RU" sz="1400" b="1" smtClean="0"/>
              <a:t>Да…  Тяжёлое было время, голодное…</a:t>
            </a:r>
          </a:p>
          <a:p>
            <a:pPr eaLnBrk="1" hangingPunct="1">
              <a:lnSpc>
                <a:spcPct val="80000"/>
              </a:lnSpc>
            </a:pPr>
            <a:endParaRPr lang="ru-RU" sz="1400" b="1" smtClean="0"/>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withEffect">
                                  <p:stCondLst>
                                    <p:cond delay="0"/>
                                  </p:stCondLst>
                                  <p:childTnLst>
                                    <p:set>
                                      <p:cBhvr>
                                        <p:cTn id="6" dur="1" fill="hold">
                                          <p:stCondLst>
                                            <p:cond delay="0"/>
                                          </p:stCondLst>
                                        </p:cTn>
                                        <p:tgtEl>
                                          <p:spTgt spid="150530"/>
                                        </p:tgtEl>
                                        <p:attrNameLst>
                                          <p:attrName>style.visibility</p:attrName>
                                        </p:attrNameLst>
                                      </p:cBhvr>
                                      <p:to>
                                        <p:strVal val="visible"/>
                                      </p:to>
                                    </p:set>
                                    <p:anim calcmode="lin" valueType="num">
                                      <p:cBhvr additive="base">
                                        <p:cTn id="7" dur="500" fill="hold"/>
                                        <p:tgtEl>
                                          <p:spTgt spid="150530"/>
                                        </p:tgtEl>
                                        <p:attrNameLst>
                                          <p:attrName>ppt_x</p:attrName>
                                        </p:attrNameLst>
                                      </p:cBhvr>
                                      <p:tavLst>
                                        <p:tav tm="0">
                                          <p:val>
                                            <p:strVal val="0-#ppt_w/2"/>
                                          </p:val>
                                        </p:tav>
                                        <p:tav tm="100000">
                                          <p:val>
                                            <p:strVal val="#ppt_x"/>
                                          </p:val>
                                        </p:tav>
                                      </p:tavLst>
                                    </p:anim>
                                    <p:anim calcmode="lin" valueType="num">
                                      <p:cBhvr additive="base">
                                        <p:cTn id="8" dur="500" fill="hold"/>
                                        <p:tgtEl>
                                          <p:spTgt spid="1505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373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12B9C1-EF9D-46F4-98A2-77A7CC553363}" type="slidenum">
              <a:rPr lang="ru-RU" smtClean="0"/>
              <a:pPr eaLnBrk="1" hangingPunct="1"/>
              <a:t>69</a:t>
            </a:fld>
            <a:endParaRPr lang="ru-RU" smtClean="0"/>
          </a:p>
        </p:txBody>
      </p:sp>
      <p:sp>
        <p:nvSpPr>
          <p:cNvPr id="151554" name="Rectangle 2"/>
          <p:cNvSpPr>
            <a:spLocks noGrp="1" noChangeArrowheads="1"/>
          </p:cNvSpPr>
          <p:nvPr>
            <p:ph type="title"/>
          </p:nvPr>
        </p:nvSpPr>
        <p:spPr/>
        <p:txBody>
          <a:bodyPr/>
          <a:lstStyle/>
          <a:p>
            <a:pPr eaLnBrk="1" hangingPunct="1"/>
            <a:r>
              <a:rPr lang="ru-RU" sz="4800" b="1" i="1" smtClean="0">
                <a:solidFill>
                  <a:srgbClr val="663300"/>
                </a:solidFill>
                <a:latin typeface="Times New Roman" pitchFamily="18" charset="0"/>
              </a:rPr>
              <a:t>Легенда о моём отце</a:t>
            </a:r>
            <a:r>
              <a:rPr lang="ru-RU" sz="4800" b="1" i="1" smtClean="0">
                <a:solidFill>
                  <a:srgbClr val="663300"/>
                </a:solidFill>
                <a:latin typeface="Book Antiqua" pitchFamily="18" charset="0"/>
              </a:rPr>
              <a:t>.</a:t>
            </a:r>
          </a:p>
        </p:txBody>
      </p:sp>
      <p:sp>
        <p:nvSpPr>
          <p:cNvPr id="73732" name="Rectangle 3"/>
          <p:cNvSpPr>
            <a:spLocks noGrp="1" noChangeArrowheads="1"/>
          </p:cNvSpPr>
          <p:nvPr>
            <p:ph type="body" idx="1"/>
          </p:nvPr>
        </p:nvSpPr>
        <p:spPr/>
        <p:txBody>
          <a:bodyPr/>
          <a:lstStyle/>
          <a:p>
            <a:pPr eaLnBrk="1" hangingPunct="1">
              <a:lnSpc>
                <a:spcPct val="80000"/>
              </a:lnSpc>
            </a:pPr>
            <a:r>
              <a:rPr lang="ru-RU" sz="2400" smtClean="0"/>
              <a:t>Мой отец, Кочнев Григорий Максимович, ушёл воевать в один день со своим братом Иваном. И попали они в одну часть, даже вообще вместе пришлось им сражаться. И вот однажды они пошли в атаку, и отца ранило, тяжело ранило, в живот. Дядя Ваня оттащил его в овраг и сказал, что придёт за ним после боя. Но после боя дядя Ваня отца нашего в овраге в том не нашёл. Он пошёл в медсанбат – там нет, бригаду смертников опросил – никто из них в том овраге никого не находил. Был человек – и нет человека. И куда он девался, так дядя Ваня и не понял. Всё это мы узнали, когда дядя Ваня с войны пришёл. А до этого получили извещение, что пропал отец без вести. И как это могло случиться?! Очень непонятная история.</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2" fill="hold" grpId="0" nodeType="clickEffect">
                                  <p:stCondLst>
                                    <p:cond delay="0"/>
                                  </p:stCondLst>
                                  <p:childTnLst>
                                    <p:set>
                                      <p:cBhvr>
                                        <p:cTn id="6" dur="1" fill="hold">
                                          <p:stCondLst>
                                            <p:cond delay="0"/>
                                          </p:stCondLst>
                                        </p:cTn>
                                        <p:tgtEl>
                                          <p:spTgt spid="151554"/>
                                        </p:tgtEl>
                                        <p:attrNameLst>
                                          <p:attrName>style.visibility</p:attrName>
                                        </p:attrNameLst>
                                      </p:cBhvr>
                                      <p:to>
                                        <p:strVal val="visible"/>
                                      </p:to>
                                    </p:set>
                                    <p:anim calcmode="lin" valueType="num">
                                      <p:cBhvr additive="base">
                                        <p:cTn id="7" dur="500" fill="hold"/>
                                        <p:tgtEl>
                                          <p:spTgt spid="151554"/>
                                        </p:tgtEl>
                                        <p:attrNameLst>
                                          <p:attrName>ppt_x</p:attrName>
                                        </p:attrNameLst>
                                      </p:cBhvr>
                                      <p:tavLst>
                                        <p:tav tm="0">
                                          <p:val>
                                            <p:strVal val="1+#ppt_w/2"/>
                                          </p:val>
                                        </p:tav>
                                        <p:tav tm="100000">
                                          <p:val>
                                            <p:strVal val="#ppt_x"/>
                                          </p:val>
                                        </p:tav>
                                      </p:tavLst>
                                    </p:anim>
                                    <p:anim calcmode="lin" valueType="num">
                                      <p:cBhvr additive="base">
                                        <p:cTn id="8" dur="500" fill="hold"/>
                                        <p:tgtEl>
                                          <p:spTgt spid="1515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024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D2D62F-3AFC-4B0C-AC76-2E8392814117}" type="slidenum">
              <a:rPr lang="ru-RU" smtClean="0"/>
              <a:pPr eaLnBrk="1" hangingPunct="1"/>
              <a:t>7</a:t>
            </a:fld>
            <a:endParaRPr lang="ru-RU" smtClean="0"/>
          </a:p>
        </p:txBody>
      </p:sp>
      <p:sp>
        <p:nvSpPr>
          <p:cNvPr id="10243" name="Rectangle 2"/>
          <p:cNvSpPr>
            <a:spLocks noGrp="1" noChangeArrowheads="1"/>
          </p:cNvSpPr>
          <p:nvPr>
            <p:ph type="title"/>
          </p:nvPr>
        </p:nvSpPr>
        <p:spPr/>
        <p:txBody>
          <a:bodyPr/>
          <a:lstStyle/>
          <a:p>
            <a:pPr eaLnBrk="1" hangingPunct="1"/>
            <a:endParaRPr lang="ru-RU" smtClean="0"/>
          </a:p>
        </p:txBody>
      </p:sp>
      <p:sp>
        <p:nvSpPr>
          <p:cNvPr id="10244" name="Rectangle 3"/>
          <p:cNvSpPr>
            <a:spLocks noGrp="1" noChangeArrowheads="1"/>
          </p:cNvSpPr>
          <p:nvPr>
            <p:ph type="body" idx="1"/>
          </p:nvPr>
        </p:nvSpPr>
        <p:spPr>
          <a:xfrm>
            <a:off x="457200" y="260350"/>
            <a:ext cx="8229600" cy="5865813"/>
          </a:xfrm>
        </p:spPr>
        <p:txBody>
          <a:bodyPr/>
          <a:lstStyle/>
          <a:p>
            <a:pPr eaLnBrk="1" hangingPunct="1">
              <a:lnSpc>
                <a:spcPct val="80000"/>
              </a:lnSpc>
            </a:pPr>
            <a:endParaRPr lang="ru-RU" sz="2800" smtClean="0"/>
          </a:p>
          <a:p>
            <a:pPr eaLnBrk="1" hangingPunct="1">
              <a:lnSpc>
                <a:spcPct val="80000"/>
              </a:lnSpc>
            </a:pPr>
            <a:endParaRPr lang="ru-RU" sz="2800" smtClean="0"/>
          </a:p>
          <a:p>
            <a:pPr eaLnBrk="1" hangingPunct="1">
              <a:lnSpc>
                <a:spcPct val="80000"/>
              </a:lnSpc>
            </a:pPr>
            <a:r>
              <a:rPr lang="ru-RU" sz="2000" b="1" smtClean="0">
                <a:latin typeface="Times New Roman" pitchFamily="18" charset="0"/>
              </a:rPr>
              <a:t>Война… Произносишь это слово – и  страшные картины встают перед глазами тех, кто это испытал. Война, которая длилась 1418 дней и ночей, 1418 дней и ночей крови, пота, смерти, огня, тяжелейшей физической работы. Ее не вычеркнут из воспоминаний те, кому довелось сражаться на фронте и в тылу.</a:t>
            </a:r>
          </a:p>
          <a:p>
            <a:pPr eaLnBrk="1" hangingPunct="1">
              <a:lnSpc>
                <a:spcPct val="80000"/>
              </a:lnSpc>
            </a:pPr>
            <a:r>
              <a:rPr lang="ru-RU" sz="2000" b="1" smtClean="0">
                <a:latin typeface="Times New Roman" pitchFamily="18" charset="0"/>
              </a:rPr>
              <a:t>А мы, потомки победителей, помним, чтим ли это время? Что мы вообще знаем о нем? Кто они, победители тех огненных лет, и какие они? </a:t>
            </a:r>
          </a:p>
          <a:p>
            <a:pPr eaLnBrk="1" hangingPunct="1">
              <a:lnSpc>
                <a:spcPct val="80000"/>
              </a:lnSpc>
            </a:pPr>
            <a:r>
              <a:rPr lang="ru-RU" sz="2000" b="1" smtClean="0">
                <a:latin typeface="Times New Roman" pitchFamily="18" charset="0"/>
              </a:rPr>
              <a:t> Ответы на эти вопросы ученики Левашовской средней школы постарались найти в произведениях устного народного творчества, ведь где, как не в слове, раскрывается душа русского человека и в минуты счастья, и в годину лихолетья?!</a:t>
            </a:r>
          </a:p>
          <a:p>
            <a:pPr eaLnBrk="1" hangingPunct="1">
              <a:lnSpc>
                <a:spcPct val="80000"/>
              </a:lnSpc>
            </a:pPr>
            <a:r>
              <a:rPr lang="ru-RU" sz="2000" b="1" smtClean="0">
                <a:latin typeface="Times New Roman" pitchFamily="18" charset="0"/>
              </a:rPr>
              <a:t> Русский писатель Василий Белов в книге «Лад» писал: «Что значило для народной жизни слово вообще? Слово приравнивалось нашими предками к самой жизни. … Оно утешало, помогало, двигало на подвиг, заступалось, лечило, вдохновляло».</a:t>
            </a:r>
          </a:p>
          <a:p>
            <a:pPr eaLnBrk="1" hangingPunct="1">
              <a:lnSpc>
                <a:spcPct val="80000"/>
              </a:lnSpc>
            </a:pPr>
            <a:r>
              <a:rPr lang="ru-RU" sz="1800" b="1" smtClean="0">
                <a:latin typeface="Times New Roman" pitchFamily="18" charset="0"/>
              </a:rPr>
              <a:t> </a:t>
            </a:r>
          </a:p>
        </p:txBody>
      </p:sp>
    </p:spTree>
  </p:cSld>
  <p:clrMapOvr>
    <a:masterClrMapping/>
  </p:clrMapOvr>
  <p:transition spd="med">
    <p:strips/>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475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D7BC80C-55A8-4651-BCE2-4114C5F3B226}" type="slidenum">
              <a:rPr lang="ru-RU" smtClean="0"/>
              <a:pPr eaLnBrk="1" hangingPunct="1"/>
              <a:t>70</a:t>
            </a:fld>
            <a:endParaRPr lang="ru-RU" smtClean="0"/>
          </a:p>
        </p:txBody>
      </p:sp>
      <p:sp>
        <p:nvSpPr>
          <p:cNvPr id="74755" name="Rectangle 2"/>
          <p:cNvSpPr>
            <a:spLocks noGrp="1" noChangeArrowheads="1"/>
          </p:cNvSpPr>
          <p:nvPr>
            <p:ph type="title"/>
          </p:nvPr>
        </p:nvSpPr>
        <p:spPr/>
        <p:txBody>
          <a:bodyPr/>
          <a:lstStyle/>
          <a:p>
            <a:pPr eaLnBrk="1" hangingPunct="1"/>
            <a:endParaRPr lang="ru-RU" smtClean="0"/>
          </a:p>
        </p:txBody>
      </p:sp>
      <p:sp>
        <p:nvSpPr>
          <p:cNvPr id="74756" name="Rectangle 3"/>
          <p:cNvSpPr>
            <a:spLocks noGrp="1" noChangeArrowheads="1"/>
          </p:cNvSpPr>
          <p:nvPr>
            <p:ph type="body" idx="1"/>
          </p:nvPr>
        </p:nvSpPr>
        <p:spPr/>
        <p:txBody>
          <a:bodyPr/>
          <a:lstStyle/>
          <a:p>
            <a:pPr eaLnBrk="1" hangingPunct="1"/>
            <a:endParaRPr lang="ru-RU" smtClean="0"/>
          </a:p>
        </p:txBody>
      </p:sp>
      <p:pic>
        <p:nvPicPr>
          <p:cNvPr id="28676" name="Picture 4" descr="9 0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33375"/>
            <a:ext cx="7775575"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32"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plus(out)">
                                      <p:cBhvr>
                                        <p:cTn id="7" dur="1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577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7EEF639-B2EB-48FD-A448-6DEC579B195A}" type="slidenum">
              <a:rPr lang="ru-RU" smtClean="0"/>
              <a:pPr eaLnBrk="1" hangingPunct="1"/>
              <a:t>71</a:t>
            </a:fld>
            <a:endParaRPr lang="ru-RU" smtClean="0"/>
          </a:p>
        </p:txBody>
      </p:sp>
      <p:sp>
        <p:nvSpPr>
          <p:cNvPr id="152578" name="Rectangle 2"/>
          <p:cNvSpPr>
            <a:spLocks noGrp="1" noChangeArrowheads="1"/>
          </p:cNvSpPr>
          <p:nvPr>
            <p:ph type="title"/>
          </p:nvPr>
        </p:nvSpPr>
        <p:spPr/>
        <p:txBody>
          <a:bodyPr/>
          <a:lstStyle/>
          <a:p>
            <a:pPr eaLnBrk="1" hangingPunct="1"/>
            <a:r>
              <a:rPr lang="ru-RU" sz="4000" b="1" smtClean="0">
                <a:solidFill>
                  <a:srgbClr val="FF3399"/>
                </a:solidFill>
              </a:rPr>
              <a:t>Сказ про то, как я из плена бежал.</a:t>
            </a:r>
          </a:p>
        </p:txBody>
      </p:sp>
      <p:sp>
        <p:nvSpPr>
          <p:cNvPr id="75780" name="Rectangle 3"/>
          <p:cNvSpPr>
            <a:spLocks noGrp="1" noChangeArrowheads="1"/>
          </p:cNvSpPr>
          <p:nvPr>
            <p:ph type="body" idx="1"/>
          </p:nvPr>
        </p:nvSpPr>
        <p:spPr>
          <a:xfrm>
            <a:off x="457200" y="1600200"/>
            <a:ext cx="8229600" cy="4997450"/>
          </a:xfrm>
        </p:spPr>
        <p:txBody>
          <a:bodyPr/>
          <a:lstStyle/>
          <a:p>
            <a:pPr eaLnBrk="1" hangingPunct="1">
              <a:lnSpc>
                <a:spcPct val="80000"/>
              </a:lnSpc>
            </a:pPr>
            <a:r>
              <a:rPr lang="ru-RU" sz="2000" b="1" smtClean="0"/>
              <a:t>В одном из боёв, который был очень страшным, меня контузило и я попал в плен. Как над нами там фашисты издевались, никаких слов про это не хватит рассказать. Поэтому решил я бежать. Что мне и удалось сделать. Бежал я на восток куда глаза глядят, есть нечего, в деревни заходить нельзя, там немцы. День без еды, второй, третий… Чувствую, что ослабел сильно, что если не съем чего-нибудь – умру. И, знать, Бог меня спас. Бреду я по лесной дороге и вижу: кусочек соли лежит, я его схватил и давай сосать, но весь не рассосал, оставил. Почувствовал, как сила какая-то ко мне пришла, пошёл дальше повеселее. А как засосёт желудок, так опять этот кусочек соли пососу и дальше иду. Так и дошёл до партизанского отряда «За Родину», в котором и стал воевать дальше. </a:t>
            </a:r>
          </a:p>
          <a:p>
            <a:pPr eaLnBrk="1" hangingPunct="1">
              <a:lnSpc>
                <a:spcPct val="80000"/>
              </a:lnSpc>
            </a:pPr>
            <a:r>
              <a:rPr lang="ru-RU" sz="2000" b="1" smtClean="0"/>
              <a:t>Я думаю, что именно благодаря этому кусочку соли и остался жив.</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withEffect">
                                  <p:stCondLst>
                                    <p:cond delay="0"/>
                                  </p:stCondLst>
                                  <p:childTnLst>
                                    <p:set>
                                      <p:cBhvr>
                                        <p:cTn id="6" dur="1" fill="hold">
                                          <p:stCondLst>
                                            <p:cond delay="0"/>
                                          </p:stCondLst>
                                        </p:cTn>
                                        <p:tgtEl>
                                          <p:spTgt spid="152578"/>
                                        </p:tgtEl>
                                        <p:attrNameLst>
                                          <p:attrName>style.visibility</p:attrName>
                                        </p:attrNameLst>
                                      </p:cBhvr>
                                      <p:to>
                                        <p:strVal val="visible"/>
                                      </p:to>
                                    </p:set>
                                    <p:anim calcmode="lin" valueType="num">
                                      <p:cBhvr additive="base">
                                        <p:cTn id="7" dur="500" fill="hold"/>
                                        <p:tgtEl>
                                          <p:spTgt spid="152578"/>
                                        </p:tgtEl>
                                        <p:attrNameLst>
                                          <p:attrName>ppt_x</p:attrName>
                                        </p:attrNameLst>
                                      </p:cBhvr>
                                      <p:tavLst>
                                        <p:tav tm="0">
                                          <p:val>
                                            <p:strVal val="0-#ppt_w/2"/>
                                          </p:val>
                                        </p:tav>
                                        <p:tav tm="100000">
                                          <p:val>
                                            <p:strVal val="#ppt_x"/>
                                          </p:val>
                                        </p:tav>
                                      </p:tavLst>
                                    </p:anim>
                                    <p:anim calcmode="lin" valueType="num">
                                      <p:cBhvr additive="base">
                                        <p:cTn id="8" dur="500" fill="hold"/>
                                        <p:tgtEl>
                                          <p:spTgt spid="1525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6802" name="Номер слайда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1D1EA24-9F3B-4F6F-B4AB-50B2470D3E22}" type="slidenum">
              <a:rPr lang="ru-RU" smtClean="0"/>
              <a:pPr eaLnBrk="1" hangingPunct="1"/>
              <a:t>72</a:t>
            </a:fld>
            <a:endParaRPr lang="ru-RU" smtClean="0"/>
          </a:p>
        </p:txBody>
      </p:sp>
      <p:pic>
        <p:nvPicPr>
          <p:cNvPr id="54279" name="Picture 7" descr="9 007"/>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684213" y="333375"/>
            <a:ext cx="7704137" cy="5757863"/>
          </a:xfrm>
        </p:spPr>
      </p:pic>
      <p:sp>
        <p:nvSpPr>
          <p:cNvPr id="76804" name="WordArt 8"/>
          <p:cNvSpPr>
            <a:spLocks noChangeArrowheads="1" noChangeShapeType="1" noTextEdit="1"/>
          </p:cNvSpPr>
          <p:nvPr/>
        </p:nvSpPr>
        <p:spPr bwMode="auto">
          <a:xfrm>
            <a:off x="2195513" y="6237288"/>
            <a:ext cx="5695950" cy="361950"/>
          </a:xfrm>
          <a:prstGeom prst="rect">
            <a:avLst/>
          </a:prstGeom>
        </p:spPr>
        <p:txBody>
          <a:bodyPr wrap="none" fromWordArt="1">
            <a:prstTxWarp prst="textPlain">
              <a:avLst>
                <a:gd name="adj" fmla="val 50000"/>
              </a:avLst>
            </a:prstTxWarp>
          </a:bodyPr>
          <a:lstStyle/>
          <a:p>
            <a:pPr algn="ctr"/>
            <a:r>
              <a:rPr lang="ru-RU" sz="2400" b="1" i="1" kern="10">
                <a:ln w="9525">
                  <a:solidFill>
                    <a:srgbClr val="000000"/>
                  </a:solidFill>
                  <a:round/>
                  <a:headEnd/>
                  <a:tailEnd/>
                </a:ln>
                <a:effectLst>
                  <a:outerShdw dist="35921" dir="2700000" algn="ctr" rotWithShape="0">
                    <a:srgbClr val="808080">
                      <a:alpha val="79999"/>
                    </a:srgbClr>
                  </a:outerShdw>
                </a:effectLst>
                <a:latin typeface="Book Antiqua"/>
              </a:rPr>
              <a:t>А. Ткачев, С. Ткачев.  Май сорок пятого.</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nodeType="withEffect">
                                  <p:stCondLst>
                                    <p:cond delay="0"/>
                                  </p:stCondLst>
                                  <p:childTnLst>
                                    <p:set>
                                      <p:cBhvr>
                                        <p:cTn id="6" dur="1" fill="hold">
                                          <p:stCondLst>
                                            <p:cond delay="0"/>
                                          </p:stCondLst>
                                        </p:cTn>
                                        <p:tgtEl>
                                          <p:spTgt spid="54279"/>
                                        </p:tgtEl>
                                        <p:attrNameLst>
                                          <p:attrName>style.visibility</p:attrName>
                                        </p:attrNameLst>
                                      </p:cBhvr>
                                      <p:to>
                                        <p:strVal val="visible"/>
                                      </p:to>
                                    </p:set>
                                    <p:animEffect transition="in" filter="wheel(8)">
                                      <p:cBhvr>
                                        <p:cTn id="7" dur="5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782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4296A1-0398-4065-9614-D183A3326A56}" type="slidenum">
              <a:rPr lang="ru-RU" smtClean="0"/>
              <a:pPr eaLnBrk="1" hangingPunct="1"/>
              <a:t>73</a:t>
            </a:fld>
            <a:endParaRPr lang="ru-RU" smtClean="0"/>
          </a:p>
        </p:txBody>
      </p:sp>
      <p:sp>
        <p:nvSpPr>
          <p:cNvPr id="51205" name="Rectangle 5"/>
          <p:cNvSpPr>
            <a:spLocks noGrp="1" noChangeArrowheads="1"/>
          </p:cNvSpPr>
          <p:nvPr>
            <p:ph type="title"/>
          </p:nvPr>
        </p:nvSpPr>
        <p:spPr/>
        <p:txBody>
          <a:bodyPr/>
          <a:lstStyle/>
          <a:p>
            <a:pPr eaLnBrk="1" hangingPunct="1"/>
            <a:r>
              <a:rPr lang="ru-RU" sz="6000" b="1" smtClean="0">
                <a:solidFill>
                  <a:srgbClr val="0000CC"/>
                </a:solidFill>
                <a:latin typeface="Times New Roman" pitchFamily="18" charset="0"/>
              </a:rPr>
              <a:t>На загадку есть отгадка…</a:t>
            </a:r>
          </a:p>
        </p:txBody>
      </p:sp>
      <p:sp>
        <p:nvSpPr>
          <p:cNvPr id="77828" name="Rectangle 6"/>
          <p:cNvSpPr>
            <a:spLocks noGrp="1" noChangeArrowheads="1"/>
          </p:cNvSpPr>
          <p:nvPr>
            <p:ph type="body" idx="1"/>
          </p:nvPr>
        </p:nvSpPr>
        <p:spPr/>
        <p:txBody>
          <a:bodyPr/>
          <a:lstStyle/>
          <a:p>
            <a:pPr eaLnBrk="1" hangingPunct="1">
              <a:lnSpc>
                <a:spcPct val="90000"/>
              </a:lnSpc>
            </a:pPr>
            <a:endParaRPr lang="ru-RU" sz="2800" smtClean="0"/>
          </a:p>
          <a:p>
            <a:pPr eaLnBrk="1" hangingPunct="1">
              <a:lnSpc>
                <a:spcPct val="90000"/>
              </a:lnSpc>
            </a:pPr>
            <a:endParaRPr lang="ru-RU" sz="2800" smtClean="0"/>
          </a:p>
          <a:p>
            <a:pPr eaLnBrk="1" hangingPunct="1">
              <a:lnSpc>
                <a:spcPct val="90000"/>
              </a:lnSpc>
            </a:pPr>
            <a:endParaRPr lang="ru-RU" sz="2800" smtClean="0"/>
          </a:p>
          <a:p>
            <a:pPr eaLnBrk="1" hangingPunct="1">
              <a:lnSpc>
                <a:spcPct val="90000"/>
              </a:lnSpc>
              <a:buFontTx/>
              <a:buNone/>
            </a:pPr>
            <a:r>
              <a:rPr lang="ru-RU" sz="2800" smtClean="0"/>
              <a:t>               </a:t>
            </a:r>
            <a:r>
              <a:rPr lang="ru-RU" sz="3600" b="1" smtClean="0">
                <a:solidFill>
                  <a:schemeClr val="tx2"/>
                </a:solidFill>
                <a:latin typeface="Monotype Corsiva" pitchFamily="66" charset="0"/>
              </a:rPr>
              <a:t>В минуты отдыха редчайшие</a:t>
            </a:r>
          </a:p>
          <a:p>
            <a:pPr eaLnBrk="1" hangingPunct="1">
              <a:lnSpc>
                <a:spcPct val="90000"/>
              </a:lnSpc>
              <a:buFontTx/>
              <a:buNone/>
            </a:pPr>
            <a:r>
              <a:rPr lang="ru-RU" sz="3600" b="1" smtClean="0">
                <a:solidFill>
                  <a:schemeClr val="tx2"/>
                </a:solidFill>
                <a:latin typeface="Monotype Corsiva" pitchFamily="66" charset="0"/>
              </a:rPr>
              <a:t>              Смекалку всяк проверить рад: </a:t>
            </a:r>
          </a:p>
          <a:p>
            <a:pPr eaLnBrk="1" hangingPunct="1">
              <a:lnSpc>
                <a:spcPct val="90000"/>
              </a:lnSpc>
              <a:buFontTx/>
              <a:buNone/>
            </a:pPr>
            <a:r>
              <a:rPr lang="ru-RU" sz="3600" b="1" smtClean="0">
                <a:solidFill>
                  <a:schemeClr val="tx2"/>
                </a:solidFill>
                <a:latin typeface="Monotype Corsiva" pitchFamily="66" charset="0"/>
              </a:rPr>
              <a:t>              - А отгадай, дружок, загадочку,  </a:t>
            </a:r>
          </a:p>
          <a:p>
            <a:pPr eaLnBrk="1" hangingPunct="1">
              <a:lnSpc>
                <a:spcPct val="90000"/>
              </a:lnSpc>
              <a:buFontTx/>
              <a:buNone/>
            </a:pPr>
            <a:r>
              <a:rPr lang="ru-RU" sz="3600" b="1" smtClean="0">
                <a:solidFill>
                  <a:schemeClr val="tx2"/>
                </a:solidFill>
                <a:latin typeface="Monotype Corsiva" pitchFamily="66" charset="0"/>
              </a:rPr>
              <a:t>              Про пулю, штык и про снаряд</a:t>
            </a:r>
            <a:r>
              <a:rPr lang="ru-RU" sz="2800" smtClean="0">
                <a:solidFill>
                  <a:schemeClr val="tx2"/>
                </a:solidFill>
                <a:latin typeface="Monotype Corsiva" pitchFamily="66" charset="0"/>
              </a:rPr>
              <a:t>.</a:t>
            </a:r>
          </a:p>
          <a:p>
            <a:pPr eaLnBrk="1" hangingPunct="1">
              <a:lnSpc>
                <a:spcPct val="90000"/>
              </a:lnSpc>
              <a:buFontTx/>
              <a:buNone/>
            </a:pPr>
            <a:r>
              <a:rPr lang="ru-RU" sz="2800" smtClean="0">
                <a:solidFill>
                  <a:schemeClr val="tx2"/>
                </a:solidFill>
                <a:latin typeface="Monotype Corsiva" pitchFamily="66" charset="0"/>
              </a:rPr>
              <a:t>                                                             Т. Демидова.</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circle(out)">
                                      <p:cBhvr>
                                        <p:cTn id="7" dur="5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885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6566138-F972-4BC9-92ED-036DAC8A008F}" type="slidenum">
              <a:rPr lang="ru-RU" smtClean="0"/>
              <a:pPr eaLnBrk="1" hangingPunct="1"/>
              <a:t>74</a:t>
            </a:fld>
            <a:endParaRPr lang="ru-RU" smtClean="0"/>
          </a:p>
        </p:txBody>
      </p:sp>
      <p:sp>
        <p:nvSpPr>
          <p:cNvPr id="78851" name="Rectangle 2"/>
          <p:cNvSpPr>
            <a:spLocks noGrp="1" noChangeArrowheads="1"/>
          </p:cNvSpPr>
          <p:nvPr>
            <p:ph type="title"/>
          </p:nvPr>
        </p:nvSpPr>
        <p:spPr/>
        <p:txBody>
          <a:bodyPr/>
          <a:lstStyle/>
          <a:p>
            <a:pPr eaLnBrk="1" hangingPunct="1"/>
            <a:endParaRPr lang="ru-RU" smtClean="0"/>
          </a:p>
        </p:txBody>
      </p:sp>
      <p:sp>
        <p:nvSpPr>
          <p:cNvPr id="78852" name="Rectangle 3"/>
          <p:cNvSpPr>
            <a:spLocks noGrp="1" noChangeArrowheads="1"/>
          </p:cNvSpPr>
          <p:nvPr>
            <p:ph type="body" idx="1"/>
          </p:nvPr>
        </p:nvSpPr>
        <p:spPr>
          <a:xfrm>
            <a:off x="566738" y="260350"/>
            <a:ext cx="8001000" cy="5759450"/>
          </a:xfrm>
        </p:spPr>
        <p:txBody>
          <a:bodyPr/>
          <a:lstStyle/>
          <a:p>
            <a:pPr eaLnBrk="1" hangingPunct="1">
              <a:lnSpc>
                <a:spcPct val="80000"/>
              </a:lnSpc>
              <a:buFontTx/>
              <a:buNone/>
            </a:pPr>
            <a:r>
              <a:rPr lang="ru-RU" sz="2400" b="1" smtClean="0"/>
              <a:t>Стоит черепаха – стальная рубаха, </a:t>
            </a:r>
          </a:p>
          <a:p>
            <a:pPr eaLnBrk="1" hangingPunct="1">
              <a:lnSpc>
                <a:spcPct val="80000"/>
              </a:lnSpc>
              <a:buFontTx/>
              <a:buNone/>
            </a:pPr>
            <a:r>
              <a:rPr lang="ru-RU" sz="2400" b="1" smtClean="0"/>
              <a:t>    враг в овраг – да где ещё враг.</a:t>
            </a:r>
          </a:p>
          <a:p>
            <a:pPr eaLnBrk="1" hangingPunct="1">
              <a:lnSpc>
                <a:spcPct val="80000"/>
              </a:lnSpc>
              <a:buFontTx/>
              <a:buNone/>
            </a:pPr>
            <a:r>
              <a:rPr lang="ru-RU" sz="2400" b="1" smtClean="0"/>
              <a:t>                                                               (Танк).</a:t>
            </a:r>
          </a:p>
          <a:p>
            <a:pPr eaLnBrk="1" hangingPunct="1">
              <a:lnSpc>
                <a:spcPct val="80000"/>
              </a:lnSpc>
              <a:buFontTx/>
              <a:buNone/>
            </a:pPr>
            <a:r>
              <a:rPr lang="ru-RU" sz="2400" b="1" smtClean="0"/>
              <a:t>Стоят три старушки: </a:t>
            </a:r>
          </a:p>
          <a:p>
            <a:pPr eaLnBrk="1" hangingPunct="1">
              <a:lnSpc>
                <a:spcPct val="80000"/>
              </a:lnSpc>
              <a:buFontTx/>
              <a:buNone/>
            </a:pPr>
            <a:r>
              <a:rPr lang="ru-RU" sz="2400" b="1" smtClean="0"/>
              <a:t> вздохнут они да охнут, </a:t>
            </a:r>
          </a:p>
          <a:p>
            <a:pPr eaLnBrk="1" hangingPunct="1">
              <a:lnSpc>
                <a:spcPct val="80000"/>
              </a:lnSpc>
              <a:buFontTx/>
              <a:buNone/>
            </a:pPr>
            <a:r>
              <a:rPr lang="ru-RU" sz="2400" b="1" smtClean="0"/>
              <a:t> вблизи все люди глохнут.      </a:t>
            </a:r>
          </a:p>
          <a:p>
            <a:pPr eaLnBrk="1" hangingPunct="1">
              <a:lnSpc>
                <a:spcPct val="80000"/>
              </a:lnSpc>
              <a:buFontTx/>
              <a:buNone/>
            </a:pPr>
            <a:r>
              <a:rPr lang="ru-RU" sz="2400" b="1" smtClean="0"/>
              <a:t>                                                            (Пушки)</a:t>
            </a:r>
          </a:p>
          <a:p>
            <a:pPr eaLnBrk="1" hangingPunct="1">
              <a:lnSpc>
                <a:spcPct val="80000"/>
              </a:lnSpc>
              <a:buFontTx/>
              <a:buNone/>
            </a:pPr>
            <a:r>
              <a:rPr lang="ru-RU" sz="2400" b="1" smtClean="0"/>
              <a:t>Летит ворон, весь окован,</a:t>
            </a:r>
          </a:p>
          <a:p>
            <a:pPr eaLnBrk="1" hangingPunct="1">
              <a:lnSpc>
                <a:spcPct val="80000"/>
              </a:lnSpc>
              <a:buFontTx/>
              <a:buNone/>
            </a:pPr>
            <a:r>
              <a:rPr lang="ru-RU" sz="2400" b="1" smtClean="0"/>
              <a:t>Кого клюнет, тому смерть.</a:t>
            </a:r>
          </a:p>
          <a:p>
            <a:pPr eaLnBrk="1" hangingPunct="1">
              <a:lnSpc>
                <a:spcPct val="80000"/>
              </a:lnSpc>
              <a:buFontTx/>
              <a:buNone/>
            </a:pPr>
            <a:r>
              <a:rPr lang="ru-RU" sz="2400" b="1" smtClean="0"/>
              <a:t>                                                             (Пуля)</a:t>
            </a:r>
          </a:p>
          <a:p>
            <a:pPr eaLnBrk="1" hangingPunct="1">
              <a:lnSpc>
                <a:spcPct val="80000"/>
              </a:lnSpc>
              <a:buFontTx/>
              <a:buNone/>
            </a:pPr>
            <a:r>
              <a:rPr lang="ru-RU" sz="2400" b="1" smtClean="0"/>
              <a:t>Сухой Матвей далеко плюёт.</a:t>
            </a:r>
          </a:p>
          <a:p>
            <a:pPr eaLnBrk="1" hangingPunct="1">
              <a:lnSpc>
                <a:spcPct val="80000"/>
              </a:lnSpc>
              <a:buFontTx/>
              <a:buNone/>
            </a:pPr>
            <a:r>
              <a:rPr lang="ru-RU" sz="2400" b="1" smtClean="0"/>
              <a:t>                                                          (Ружьё).</a:t>
            </a:r>
          </a:p>
          <a:p>
            <a:pPr eaLnBrk="1" hangingPunct="1">
              <a:lnSpc>
                <a:spcPct val="80000"/>
              </a:lnSpc>
              <a:buFontTx/>
              <a:buNone/>
            </a:pPr>
            <a:r>
              <a:rPr lang="ru-RU" sz="2400" b="1" smtClean="0"/>
              <a:t>Лети – лается, упадет – рассыпается.</a:t>
            </a:r>
          </a:p>
          <a:p>
            <a:pPr eaLnBrk="1" hangingPunct="1">
              <a:lnSpc>
                <a:spcPct val="80000"/>
              </a:lnSpc>
              <a:buFontTx/>
              <a:buNone/>
            </a:pPr>
            <a:r>
              <a:rPr lang="ru-RU" sz="2400" b="1" smtClean="0"/>
              <a:t>                                                        (Снаряд).</a:t>
            </a:r>
          </a:p>
          <a:p>
            <a:pPr eaLnBrk="1" hangingPunct="1">
              <a:lnSpc>
                <a:spcPct val="80000"/>
              </a:lnSpc>
              <a:buFontTx/>
              <a:buNone/>
            </a:pPr>
            <a:r>
              <a:rPr lang="ru-RU" sz="2400" b="1" smtClean="0"/>
              <a:t>На пушку не похоже, а палит дай боже.</a:t>
            </a:r>
          </a:p>
          <a:p>
            <a:pPr eaLnBrk="1" hangingPunct="1">
              <a:lnSpc>
                <a:spcPct val="80000"/>
              </a:lnSpc>
              <a:buFontTx/>
              <a:buNone/>
            </a:pPr>
            <a:r>
              <a:rPr lang="ru-RU" sz="2400" b="1" smtClean="0"/>
              <a:t>                                                      (Миномет).</a:t>
            </a:r>
          </a:p>
          <a:p>
            <a:pPr eaLnBrk="1" hangingPunct="1">
              <a:lnSpc>
                <a:spcPct val="80000"/>
              </a:lnSpc>
              <a:buFontTx/>
              <a:buNone/>
            </a:pPr>
            <a:endParaRPr lang="ru-RU" sz="2400" b="1" smtClean="0"/>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987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C1AB27-7D59-4863-BC05-AA9B30F0324B}" type="slidenum">
              <a:rPr lang="ru-RU" smtClean="0"/>
              <a:pPr eaLnBrk="1" hangingPunct="1"/>
              <a:t>75</a:t>
            </a:fld>
            <a:endParaRPr lang="ru-RU" smtClean="0"/>
          </a:p>
        </p:txBody>
      </p:sp>
      <p:sp>
        <p:nvSpPr>
          <p:cNvPr id="79875" name="Rectangle 2"/>
          <p:cNvSpPr>
            <a:spLocks noGrp="1" noChangeArrowheads="1"/>
          </p:cNvSpPr>
          <p:nvPr>
            <p:ph type="title"/>
          </p:nvPr>
        </p:nvSpPr>
        <p:spPr/>
        <p:txBody>
          <a:bodyPr/>
          <a:lstStyle/>
          <a:p>
            <a:pPr eaLnBrk="1" hangingPunct="1"/>
            <a:endParaRPr lang="ru-RU" smtClean="0"/>
          </a:p>
        </p:txBody>
      </p:sp>
      <p:sp>
        <p:nvSpPr>
          <p:cNvPr id="79876" name="Rectangle 3"/>
          <p:cNvSpPr>
            <a:spLocks noGrp="1" noChangeArrowheads="1"/>
          </p:cNvSpPr>
          <p:nvPr>
            <p:ph type="body" idx="1"/>
          </p:nvPr>
        </p:nvSpPr>
        <p:spPr>
          <a:xfrm>
            <a:off x="566738" y="404813"/>
            <a:ext cx="8001000" cy="6264275"/>
          </a:xfrm>
        </p:spPr>
        <p:txBody>
          <a:bodyPr/>
          <a:lstStyle/>
          <a:p>
            <a:pPr eaLnBrk="1" hangingPunct="1"/>
            <a:r>
              <a:rPr lang="ru-RU" b="1" smtClean="0"/>
              <a:t>На солнце сияет, врага без шума истребляет.        (Штык).</a:t>
            </a:r>
          </a:p>
          <a:p>
            <a:pPr eaLnBrk="1" hangingPunct="1"/>
            <a:r>
              <a:rPr lang="ru-RU" b="1" smtClean="0"/>
              <a:t>Не птица, а летит, без клюва, а верещит. Что роняет – тем пугает.    </a:t>
            </a:r>
          </a:p>
          <a:p>
            <a:pPr eaLnBrk="1" hangingPunct="1">
              <a:buFontTx/>
              <a:buNone/>
            </a:pPr>
            <a:r>
              <a:rPr lang="ru-RU" b="1" smtClean="0"/>
              <a:t>                            (Бомбардировщик).</a:t>
            </a:r>
          </a:p>
          <a:p>
            <a:pPr eaLnBrk="1" hangingPunct="1">
              <a:buFontTx/>
              <a:buNone/>
            </a:pPr>
            <a:r>
              <a:rPr lang="ru-RU" b="1" smtClean="0"/>
              <a:t>Летит – воет, упадет – землю роет. </a:t>
            </a:r>
          </a:p>
          <a:p>
            <a:pPr eaLnBrk="1" hangingPunct="1">
              <a:buFontTx/>
              <a:buNone/>
            </a:pPr>
            <a:r>
              <a:rPr lang="ru-RU" b="1" smtClean="0"/>
              <a:t>            (Сбитый вражеский самолет).</a:t>
            </a:r>
          </a:p>
          <a:p>
            <a:pPr eaLnBrk="1" hangingPunct="1">
              <a:buFontTx/>
              <a:buNone/>
            </a:pPr>
            <a:r>
              <a:rPr lang="ru-RU" b="1" smtClean="0"/>
              <a:t>Мужик на берегу плюёт за реку.</a:t>
            </a:r>
          </a:p>
          <a:p>
            <a:pPr eaLnBrk="1" hangingPunct="1">
              <a:buFontTx/>
              <a:buNone/>
            </a:pPr>
            <a:r>
              <a:rPr lang="ru-RU" b="1" smtClean="0"/>
              <a:t>                               (Ружьё).</a:t>
            </a:r>
          </a:p>
        </p:txBody>
      </p:sp>
    </p:spTree>
  </p:cSld>
  <p:clrMapOvr>
    <a:masterClrMapping/>
  </p:clrMapOvr>
  <p:transition spd="med">
    <p:strips/>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8089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97070CF-CCBA-489F-9C86-4E5E7737F487}" type="slidenum">
              <a:rPr lang="ru-RU" smtClean="0"/>
              <a:pPr eaLnBrk="1" hangingPunct="1"/>
              <a:t>76</a:t>
            </a:fld>
            <a:endParaRPr lang="ru-RU" smtClean="0"/>
          </a:p>
        </p:txBody>
      </p:sp>
      <p:sp>
        <p:nvSpPr>
          <p:cNvPr id="80899" name="Rectangle 2"/>
          <p:cNvSpPr>
            <a:spLocks noGrp="1" noChangeArrowheads="1"/>
          </p:cNvSpPr>
          <p:nvPr>
            <p:ph type="title"/>
          </p:nvPr>
        </p:nvSpPr>
        <p:spPr/>
        <p:txBody>
          <a:bodyPr/>
          <a:lstStyle/>
          <a:p>
            <a:pPr eaLnBrk="1" hangingPunct="1"/>
            <a:endParaRPr lang="ru-RU" smtClean="0"/>
          </a:p>
        </p:txBody>
      </p:sp>
      <p:sp>
        <p:nvSpPr>
          <p:cNvPr id="80900" name="Rectangle 3"/>
          <p:cNvSpPr>
            <a:spLocks noGrp="1" noChangeArrowheads="1"/>
          </p:cNvSpPr>
          <p:nvPr>
            <p:ph type="body" idx="1"/>
          </p:nvPr>
        </p:nvSpPr>
        <p:spPr/>
        <p:txBody>
          <a:bodyPr/>
          <a:lstStyle/>
          <a:p>
            <a:pPr eaLnBrk="1" hangingPunct="1"/>
            <a:endParaRPr lang="ru-RU" smtClean="0"/>
          </a:p>
        </p:txBody>
      </p:sp>
      <p:pic>
        <p:nvPicPr>
          <p:cNvPr id="80901" name="Picture 4" descr="9 018"/>
          <p:cNvPicPr>
            <a:picLocks noChangeAspect="1" noChangeArrowheads="1"/>
          </p:cNvPicPr>
          <p:nvPr/>
        </p:nvPicPr>
        <p:blipFill>
          <a:blip r:embed="rId2">
            <a:extLst>
              <a:ext uri="{28A0092B-C50C-407E-A947-70E740481C1C}">
                <a14:useLocalDpi xmlns:a14="http://schemas.microsoft.com/office/drawing/2010/main" val="0"/>
              </a:ext>
            </a:extLst>
          </a:blip>
          <a:srcRect l="1962" b="590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trips/>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CC00"/>
        </a:solidFill>
        <a:effectLst/>
      </p:bgPr>
    </p:bg>
    <p:spTree>
      <p:nvGrpSpPr>
        <p:cNvPr id="1" name=""/>
        <p:cNvGrpSpPr/>
        <p:nvPr/>
      </p:nvGrpSpPr>
      <p:grpSpPr>
        <a:xfrm>
          <a:off x="0" y="0"/>
          <a:ext cx="0" cy="0"/>
          <a:chOff x="0" y="0"/>
          <a:chExt cx="0" cy="0"/>
        </a:xfrm>
      </p:grpSpPr>
      <p:sp>
        <p:nvSpPr>
          <p:cNvPr id="8192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B8E63AE-F590-496D-AFFE-9DB339A0DF86}" type="slidenum">
              <a:rPr lang="ru-RU" smtClean="0"/>
              <a:pPr eaLnBrk="1" hangingPunct="1"/>
              <a:t>77</a:t>
            </a:fld>
            <a:endParaRPr lang="ru-RU" smtClean="0"/>
          </a:p>
        </p:txBody>
      </p:sp>
      <p:sp>
        <p:nvSpPr>
          <p:cNvPr id="81923" name="Rectangle 2"/>
          <p:cNvSpPr>
            <a:spLocks noGrp="1" noChangeArrowheads="1"/>
          </p:cNvSpPr>
          <p:nvPr>
            <p:ph type="title"/>
          </p:nvPr>
        </p:nvSpPr>
        <p:spPr/>
        <p:txBody>
          <a:bodyPr/>
          <a:lstStyle/>
          <a:p>
            <a:pPr eaLnBrk="1" hangingPunct="1"/>
            <a:endParaRPr lang="ru-RU" smtClean="0"/>
          </a:p>
        </p:txBody>
      </p:sp>
      <p:sp>
        <p:nvSpPr>
          <p:cNvPr id="81924" name="Rectangle 3"/>
          <p:cNvSpPr>
            <a:spLocks noGrp="1" noChangeArrowheads="1"/>
          </p:cNvSpPr>
          <p:nvPr>
            <p:ph type="body" idx="1"/>
          </p:nvPr>
        </p:nvSpPr>
        <p:spPr/>
        <p:txBody>
          <a:bodyPr/>
          <a:lstStyle/>
          <a:p>
            <a:pPr eaLnBrk="1" hangingPunct="1"/>
            <a:endParaRPr lang="ru-RU" smtClean="0"/>
          </a:p>
        </p:txBody>
      </p:sp>
      <p:sp>
        <p:nvSpPr>
          <p:cNvPr id="172036" name="WordArt 4"/>
          <p:cNvSpPr>
            <a:spLocks noChangeArrowheads="1" noChangeShapeType="1" noTextEdit="1"/>
          </p:cNvSpPr>
          <p:nvPr/>
        </p:nvSpPr>
        <p:spPr bwMode="auto">
          <a:xfrm>
            <a:off x="250825" y="1341438"/>
            <a:ext cx="8642350" cy="2938462"/>
          </a:xfrm>
          <a:prstGeom prst="rect">
            <a:avLst/>
          </a:prstGeom>
        </p:spPr>
        <p:txBody>
          <a:bodyPr wrap="none" fromWordArt="1">
            <a:prstTxWarp prst="textFadeUp">
              <a:avLst>
                <a:gd name="adj" fmla="val 9991"/>
              </a:avLst>
            </a:prstTxWarp>
          </a:bodyPr>
          <a:lstStyle/>
          <a:p>
            <a:pPr algn="ctr"/>
            <a:r>
              <a:rPr lang="ru-RU" sz="4000" b="1" kern="1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Impact"/>
              </a:rPr>
              <a:t>Люди, благодаря которым </a:t>
            </a:r>
          </a:p>
          <a:p>
            <a:pPr algn="ctr"/>
            <a:r>
              <a:rPr lang="ru-RU" sz="4000" b="1" kern="1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Impact"/>
              </a:rPr>
              <a:t>появился этот сборник</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2036"/>
                                        </p:tgtEl>
                                        <p:attrNameLst>
                                          <p:attrName>style.visibility</p:attrName>
                                        </p:attrNameLst>
                                      </p:cBhvr>
                                      <p:to>
                                        <p:strVal val="visible"/>
                                      </p:to>
                                    </p:set>
                                    <p:animEffect transition="in" filter="wipe(left)">
                                      <p:cBhvr>
                                        <p:cTn id="7" dur="500"/>
                                        <p:tgtEl>
                                          <p:spTgt spid="172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82946"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3C4EFD-2554-4048-9A32-35C1E9E2F6BD}" type="slidenum">
              <a:rPr lang="ru-RU" smtClean="0"/>
              <a:pPr eaLnBrk="1" hangingPunct="1"/>
              <a:t>78</a:t>
            </a:fld>
            <a:endParaRPr lang="ru-RU" smtClean="0"/>
          </a:p>
        </p:txBody>
      </p:sp>
      <p:sp>
        <p:nvSpPr>
          <p:cNvPr id="82947" name="Rectangle 4"/>
          <p:cNvSpPr>
            <a:spLocks noGrp="1" noChangeArrowheads="1"/>
          </p:cNvSpPr>
          <p:nvPr>
            <p:ph type="title" sz="quarter"/>
          </p:nvPr>
        </p:nvSpPr>
        <p:spPr/>
        <p:txBody>
          <a:bodyPr/>
          <a:lstStyle/>
          <a:p>
            <a:pPr eaLnBrk="1" hangingPunct="1"/>
            <a:endParaRPr lang="ru-RU" smtClean="0"/>
          </a:p>
        </p:txBody>
      </p:sp>
      <p:sp>
        <p:nvSpPr>
          <p:cNvPr id="82948" name="Rectangle 8"/>
          <p:cNvSpPr>
            <a:spLocks noGrp="1" noChangeArrowheads="1"/>
          </p:cNvSpPr>
          <p:nvPr>
            <p:ph sz="quarter" idx="4"/>
          </p:nvPr>
        </p:nvSpPr>
        <p:spPr/>
        <p:txBody>
          <a:bodyPr/>
          <a:lstStyle/>
          <a:p>
            <a:pPr eaLnBrk="1" hangingPunct="1"/>
            <a:endParaRPr lang="ru-RU" sz="2400" smtClean="0"/>
          </a:p>
        </p:txBody>
      </p:sp>
      <p:pic>
        <p:nvPicPr>
          <p:cNvPr id="82949" name="Picture 9" descr="1 00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l="31670" t="4575" r="43602" b="45970"/>
          <a:stretch>
            <a:fillRect/>
          </a:stretch>
        </p:blipFill>
        <p:spPr>
          <a:xfrm>
            <a:off x="5292725" y="188913"/>
            <a:ext cx="3170238" cy="3959225"/>
          </a:xfrm>
        </p:spPr>
      </p:pic>
      <p:pic>
        <p:nvPicPr>
          <p:cNvPr id="82950" name="Picture 10" descr="1 00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l="14923" t="11183" r="5991" b="29485"/>
          <a:stretch>
            <a:fillRect/>
          </a:stretch>
        </p:blipFill>
        <p:spPr>
          <a:xfrm>
            <a:off x="179388" y="333375"/>
            <a:ext cx="3263900" cy="3671888"/>
          </a:xfrm>
        </p:spPr>
      </p:pic>
      <p:pic>
        <p:nvPicPr>
          <p:cNvPr id="82951" name="Picture 11" descr="1 001"/>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l="13094" t="6314" b="24529"/>
          <a:stretch>
            <a:fillRect/>
          </a:stretch>
        </p:blipFill>
        <p:spPr>
          <a:xfrm>
            <a:off x="2627313" y="1989138"/>
            <a:ext cx="3184525" cy="3600450"/>
          </a:xfrm>
        </p:spPr>
      </p:pic>
      <p:sp>
        <p:nvSpPr>
          <p:cNvPr id="82952" name="WordArt 12"/>
          <p:cNvSpPr>
            <a:spLocks noChangeArrowheads="1" noChangeShapeType="1" noTextEdit="1"/>
          </p:cNvSpPr>
          <p:nvPr/>
        </p:nvSpPr>
        <p:spPr bwMode="auto">
          <a:xfrm>
            <a:off x="1187450" y="5876925"/>
            <a:ext cx="7056438" cy="576263"/>
          </a:xfrm>
          <a:prstGeom prst="rect">
            <a:avLst/>
          </a:prstGeom>
        </p:spPr>
        <p:txBody>
          <a:bodyPr wrap="none" fromWordArt="1">
            <a:prstTxWarp prst="textPlain">
              <a:avLst>
                <a:gd name="adj" fmla="val 50000"/>
              </a:avLst>
            </a:prstTxWarp>
          </a:bodyPr>
          <a:lstStyle/>
          <a:p>
            <a:pPr algn="ctr"/>
            <a:r>
              <a:rPr lang="ru-RU" sz="24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Анисимовы Анна Ивановна   и Мирон Петрович</a:t>
            </a:r>
          </a:p>
        </p:txBody>
      </p:sp>
    </p:spTree>
  </p:cSld>
  <p:clrMapOvr>
    <a:masterClrMapping/>
  </p:clrMapOvr>
  <p:transition spd="med">
    <p:strips/>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83970"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79AF38-7196-41DD-B966-7BE225C44076}" type="slidenum">
              <a:rPr lang="ru-RU" smtClean="0"/>
              <a:pPr eaLnBrk="1" hangingPunct="1"/>
              <a:t>79</a:t>
            </a:fld>
            <a:endParaRPr lang="ru-RU" smtClean="0"/>
          </a:p>
        </p:txBody>
      </p:sp>
      <p:sp>
        <p:nvSpPr>
          <p:cNvPr id="83971" name="Rectangle 4"/>
          <p:cNvSpPr>
            <a:spLocks noGrp="1" noChangeArrowheads="1"/>
          </p:cNvSpPr>
          <p:nvPr>
            <p:ph type="title" sz="quarter"/>
          </p:nvPr>
        </p:nvSpPr>
        <p:spPr/>
        <p:txBody>
          <a:bodyPr/>
          <a:lstStyle/>
          <a:p>
            <a:pPr eaLnBrk="1" hangingPunct="1"/>
            <a:endParaRPr lang="ru-RU" smtClean="0"/>
          </a:p>
        </p:txBody>
      </p:sp>
      <p:sp>
        <p:nvSpPr>
          <p:cNvPr id="83972" name="Rectangle 5"/>
          <p:cNvSpPr>
            <a:spLocks noGrp="1" noChangeArrowheads="1"/>
          </p:cNvSpPr>
          <p:nvPr>
            <p:ph sz="quarter" idx="1"/>
          </p:nvPr>
        </p:nvSpPr>
        <p:spPr/>
        <p:txBody>
          <a:bodyPr/>
          <a:lstStyle/>
          <a:p>
            <a:pPr eaLnBrk="1" hangingPunct="1"/>
            <a:endParaRPr lang="ru-RU" sz="2400" smtClean="0"/>
          </a:p>
        </p:txBody>
      </p:sp>
      <p:sp>
        <p:nvSpPr>
          <p:cNvPr id="83973" name="Rectangle 6"/>
          <p:cNvSpPr>
            <a:spLocks noGrp="1" noChangeArrowheads="1"/>
          </p:cNvSpPr>
          <p:nvPr>
            <p:ph sz="quarter" idx="2"/>
          </p:nvPr>
        </p:nvSpPr>
        <p:spPr/>
        <p:txBody>
          <a:bodyPr/>
          <a:lstStyle/>
          <a:p>
            <a:pPr eaLnBrk="1" hangingPunct="1"/>
            <a:endParaRPr lang="ru-RU" sz="2400" smtClean="0"/>
          </a:p>
        </p:txBody>
      </p:sp>
      <p:pic>
        <p:nvPicPr>
          <p:cNvPr id="83974" name="Picture 9" descr="1 007"/>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l="3242" t="12917" r="76317" b="54137"/>
          <a:stretch>
            <a:fillRect/>
          </a:stretch>
        </p:blipFill>
        <p:spPr>
          <a:xfrm>
            <a:off x="539750" y="260350"/>
            <a:ext cx="2808288" cy="2808288"/>
          </a:xfrm>
        </p:spPr>
      </p:pic>
      <p:pic>
        <p:nvPicPr>
          <p:cNvPr id="83975" name="Picture 10" descr="1 007"/>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l="19180" t="19521" r="64476" b="50871"/>
          <a:stretch>
            <a:fillRect/>
          </a:stretch>
        </p:blipFill>
        <p:spPr>
          <a:xfrm>
            <a:off x="5580063" y="260350"/>
            <a:ext cx="2627312" cy="2952750"/>
          </a:xfrm>
        </p:spPr>
      </p:pic>
      <p:pic>
        <p:nvPicPr>
          <p:cNvPr id="83976" name="Picture 11" descr="1 010"/>
          <p:cNvPicPr>
            <a:picLocks noChangeAspect="1" noChangeArrowheads="1"/>
          </p:cNvPicPr>
          <p:nvPr/>
        </p:nvPicPr>
        <p:blipFill>
          <a:blip r:embed="rId3">
            <a:extLst>
              <a:ext uri="{28A0092B-C50C-407E-A947-70E740481C1C}">
                <a14:useLocalDpi xmlns:a14="http://schemas.microsoft.com/office/drawing/2010/main" val="0"/>
              </a:ext>
            </a:extLst>
          </a:blip>
          <a:srcRect l="21706" t="59966" r="48441" b="8095"/>
          <a:stretch>
            <a:fillRect/>
          </a:stretch>
        </p:blipFill>
        <p:spPr bwMode="auto">
          <a:xfrm>
            <a:off x="2555875" y="4248150"/>
            <a:ext cx="2808288"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7" name="Picture 12" descr="1 004"/>
          <p:cNvPicPr>
            <a:picLocks noChangeAspect="1" noChangeArrowheads="1"/>
          </p:cNvPicPr>
          <p:nvPr/>
        </p:nvPicPr>
        <p:blipFill>
          <a:blip r:embed="rId4">
            <a:extLst>
              <a:ext uri="{28A0092B-C50C-407E-A947-70E740481C1C}">
                <a14:useLocalDpi xmlns:a14="http://schemas.microsoft.com/office/drawing/2010/main" val="0"/>
              </a:ext>
            </a:extLst>
          </a:blip>
          <a:srcRect l="58032" t="20464" r="22717" b="57364"/>
          <a:stretch>
            <a:fillRect/>
          </a:stretch>
        </p:blipFill>
        <p:spPr bwMode="auto">
          <a:xfrm>
            <a:off x="250825" y="3833813"/>
            <a:ext cx="2543175"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8" name="WordArt 13"/>
          <p:cNvSpPr>
            <a:spLocks noChangeArrowheads="1" noChangeShapeType="1" noTextEdit="1"/>
          </p:cNvSpPr>
          <p:nvPr/>
        </p:nvSpPr>
        <p:spPr bwMode="auto">
          <a:xfrm>
            <a:off x="250825" y="3141663"/>
            <a:ext cx="3402013" cy="5207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Козлова Нина Семёновна</a:t>
            </a:r>
          </a:p>
        </p:txBody>
      </p:sp>
      <p:sp>
        <p:nvSpPr>
          <p:cNvPr id="83979" name="WordArt 14"/>
          <p:cNvSpPr>
            <a:spLocks noChangeArrowheads="1" noChangeShapeType="1" noTextEdit="1"/>
          </p:cNvSpPr>
          <p:nvPr/>
        </p:nvSpPr>
        <p:spPr bwMode="auto">
          <a:xfrm>
            <a:off x="4716463" y="3213100"/>
            <a:ext cx="4037012" cy="593725"/>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Мазягина Нина Григорьевна</a:t>
            </a:r>
          </a:p>
        </p:txBody>
      </p:sp>
      <p:sp>
        <p:nvSpPr>
          <p:cNvPr id="83980" name="WordArt 15"/>
          <p:cNvSpPr>
            <a:spLocks noChangeArrowheads="1" noChangeShapeType="1" noTextEdit="1"/>
          </p:cNvSpPr>
          <p:nvPr/>
        </p:nvSpPr>
        <p:spPr bwMode="auto">
          <a:xfrm>
            <a:off x="5724525" y="5373688"/>
            <a:ext cx="3095625" cy="969962"/>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Бирюлина</a:t>
            </a:r>
          </a:p>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Таисия Степановна</a:t>
            </a:r>
          </a:p>
        </p:txBody>
      </p:sp>
    </p:spTree>
  </p:cSld>
  <p:clrMapOvr>
    <a:masterClrMapping/>
  </p:clrMapOvr>
  <p:transition spd="med">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126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63F84BF-B418-47A5-8FDB-BB36F78F26A3}" type="slidenum">
              <a:rPr lang="ru-RU" smtClean="0"/>
              <a:pPr eaLnBrk="1" hangingPunct="1"/>
              <a:t>8</a:t>
            </a:fld>
            <a:endParaRPr lang="ru-RU" smtClean="0"/>
          </a:p>
        </p:txBody>
      </p:sp>
      <p:sp>
        <p:nvSpPr>
          <p:cNvPr id="11267" name="Rectangle 2"/>
          <p:cNvSpPr>
            <a:spLocks noGrp="1" noChangeArrowheads="1"/>
          </p:cNvSpPr>
          <p:nvPr>
            <p:ph type="title"/>
          </p:nvPr>
        </p:nvSpPr>
        <p:spPr/>
        <p:txBody>
          <a:bodyPr/>
          <a:lstStyle/>
          <a:p>
            <a:pPr eaLnBrk="1" hangingPunct="1"/>
            <a:endParaRPr lang="ru-RU" smtClean="0"/>
          </a:p>
        </p:txBody>
      </p:sp>
      <p:sp>
        <p:nvSpPr>
          <p:cNvPr id="11268" name="Rectangle 3"/>
          <p:cNvSpPr>
            <a:spLocks noGrp="1" noChangeArrowheads="1"/>
          </p:cNvSpPr>
          <p:nvPr>
            <p:ph type="body" idx="1"/>
          </p:nvPr>
        </p:nvSpPr>
        <p:spPr>
          <a:xfrm>
            <a:off x="457200" y="333375"/>
            <a:ext cx="8229600" cy="5792788"/>
          </a:xfrm>
        </p:spPr>
        <p:txBody>
          <a:bodyPr/>
          <a:lstStyle/>
          <a:p>
            <a:pPr eaLnBrk="1" hangingPunct="1">
              <a:lnSpc>
                <a:spcPct val="80000"/>
              </a:lnSpc>
              <a:buFontTx/>
              <a:buNone/>
            </a:pPr>
            <a:endParaRPr lang="ru-RU" sz="2000" smtClean="0"/>
          </a:p>
          <a:p>
            <a:pPr eaLnBrk="1" hangingPunct="1">
              <a:lnSpc>
                <a:spcPct val="80000"/>
              </a:lnSpc>
              <a:buFontTx/>
              <a:buNone/>
            </a:pPr>
            <a:endParaRPr lang="ru-RU" sz="2000" smtClean="0"/>
          </a:p>
          <a:p>
            <a:pPr eaLnBrk="1" hangingPunct="1">
              <a:lnSpc>
                <a:spcPct val="80000"/>
              </a:lnSpc>
              <a:buFontTx/>
              <a:buNone/>
            </a:pPr>
            <a:r>
              <a:rPr lang="ru-RU" sz="2000" smtClean="0"/>
              <a:t>       </a:t>
            </a:r>
            <a:r>
              <a:rPr lang="ru-RU" sz="2000" b="1" smtClean="0">
                <a:latin typeface="Times New Roman" pitchFamily="18" charset="0"/>
              </a:rPr>
              <a:t>Именно поэтому произведения, созданные народом в годы Великой Отечественной войны, рожденные любовью и мужеством, пробиваются к нашим сердцам, к нашей памяти, как полевые цветы сквозь толщу асфальта пробиваются к солнцу.</a:t>
            </a:r>
          </a:p>
          <a:p>
            <a:pPr eaLnBrk="1" hangingPunct="1">
              <a:lnSpc>
                <a:spcPct val="80000"/>
              </a:lnSpc>
            </a:pPr>
            <a:r>
              <a:rPr lang="ru-RU" sz="2000" b="1" smtClean="0">
                <a:latin typeface="Times New Roman" pitchFamily="18" charset="0"/>
              </a:rPr>
              <a:t> Читая их, еще раз убеждаешься в том, как красив наш родной язык, как талантлив русский человек, который испытал и вынес столько, что, оглядываясь назад, в те далекие годы, слушая очевидцев, в очередной раз поражаешься его силе, мощи, выносливости, умение всегда, в любую лихую годину, быть творцом, созидателем, Человеком с большой буквы…</a:t>
            </a:r>
          </a:p>
          <a:p>
            <a:pPr eaLnBrk="1" hangingPunct="1">
              <a:lnSpc>
                <a:spcPct val="80000"/>
              </a:lnSpc>
            </a:pPr>
            <a:r>
              <a:rPr lang="ru-RU" sz="2000" b="1" smtClean="0">
                <a:latin typeface="Times New Roman" pitchFamily="18" charset="0"/>
              </a:rPr>
              <a:t> Да, нам есть с кого брать пример. Эти люди живут совсем рядом с нами. Надо только «не быть Иванами, не помнящими родства». </a:t>
            </a:r>
          </a:p>
          <a:p>
            <a:pPr eaLnBrk="1" hangingPunct="1">
              <a:lnSpc>
                <a:spcPct val="80000"/>
              </a:lnSpc>
            </a:pPr>
            <a:r>
              <a:rPr lang="ru-RU" sz="2000" b="1" smtClean="0">
                <a:latin typeface="Times New Roman" pitchFamily="18" charset="0"/>
              </a:rPr>
              <a:t> Но стали ими учащиеся нашей школы, благодаря которым и появился на свет этот сборник, в котором по крупицам собраны произведения, созданные народом ТАТАРСТАНА в те далекие грозные годы.</a:t>
            </a:r>
          </a:p>
          <a:p>
            <a:pPr eaLnBrk="1" hangingPunct="1">
              <a:lnSpc>
                <a:spcPct val="80000"/>
              </a:lnSpc>
            </a:pPr>
            <a:r>
              <a:rPr lang="ru-RU" sz="1600" smtClean="0">
                <a:latin typeface="Times New Roman" pitchFamily="18" charset="0"/>
              </a:rPr>
              <a:t>                                                                   </a:t>
            </a:r>
          </a:p>
          <a:p>
            <a:pPr eaLnBrk="1" hangingPunct="1">
              <a:lnSpc>
                <a:spcPct val="80000"/>
              </a:lnSpc>
            </a:pPr>
            <a:r>
              <a:rPr lang="ru-RU" sz="1600" smtClean="0">
                <a:latin typeface="Times New Roman" pitchFamily="18" charset="0"/>
              </a:rPr>
              <a:t>                                                                   </a:t>
            </a:r>
            <a:r>
              <a:rPr lang="ru-RU" sz="1600" b="1" smtClean="0">
                <a:latin typeface="Times New Roman" pitchFamily="18" charset="0"/>
              </a:rPr>
              <a:t>Т.Л. Демидова, </a:t>
            </a:r>
          </a:p>
          <a:p>
            <a:pPr eaLnBrk="1" hangingPunct="1">
              <a:lnSpc>
                <a:spcPct val="80000"/>
              </a:lnSpc>
            </a:pPr>
            <a:r>
              <a:rPr lang="ru-RU" sz="1600" b="1" smtClean="0">
                <a:latin typeface="Times New Roman" pitchFamily="18" charset="0"/>
              </a:rPr>
              <a:t>                                                               учитель русского языка и литературы.</a:t>
            </a:r>
          </a:p>
          <a:p>
            <a:pPr eaLnBrk="1" hangingPunct="1">
              <a:lnSpc>
                <a:spcPct val="80000"/>
              </a:lnSpc>
            </a:pPr>
            <a:endParaRPr lang="ru-RU" sz="1600" b="1" smtClean="0">
              <a:latin typeface="Times New Roman" pitchFamily="18" charset="0"/>
            </a:endParaRPr>
          </a:p>
          <a:p>
            <a:pPr eaLnBrk="1" hangingPunct="1">
              <a:lnSpc>
                <a:spcPct val="80000"/>
              </a:lnSpc>
            </a:pPr>
            <a:endParaRPr lang="ru-RU" sz="1600" smtClean="0"/>
          </a:p>
        </p:txBody>
      </p:sp>
    </p:spTree>
  </p:cSld>
  <p:clrMapOvr>
    <a:masterClrMapping/>
  </p:clrMapOvr>
  <p:transition spd="med">
    <p:strips/>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84994" name="Номер слайда 8"/>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BF6371-E3E9-4E79-8072-1A2916114BBC}" type="slidenum">
              <a:rPr lang="ru-RU" smtClean="0"/>
              <a:pPr eaLnBrk="1" hangingPunct="1"/>
              <a:t>80</a:t>
            </a:fld>
            <a:endParaRPr lang="ru-RU" smtClean="0"/>
          </a:p>
        </p:txBody>
      </p:sp>
      <p:sp>
        <p:nvSpPr>
          <p:cNvPr id="84995" name="Rectangle 5"/>
          <p:cNvSpPr>
            <a:spLocks noGrp="1" noChangeArrowheads="1"/>
          </p:cNvSpPr>
          <p:nvPr>
            <p:ph type="title" sz="quarter"/>
          </p:nvPr>
        </p:nvSpPr>
        <p:spPr/>
        <p:txBody>
          <a:bodyPr/>
          <a:lstStyle/>
          <a:p>
            <a:pPr eaLnBrk="1" hangingPunct="1"/>
            <a:endParaRPr lang="ru-RU" smtClean="0"/>
          </a:p>
        </p:txBody>
      </p:sp>
      <p:sp>
        <p:nvSpPr>
          <p:cNvPr id="84996" name="Rectangle 6"/>
          <p:cNvSpPr>
            <a:spLocks noGrp="1" noChangeArrowheads="1"/>
          </p:cNvSpPr>
          <p:nvPr>
            <p:ph sz="quarter" idx="1"/>
          </p:nvPr>
        </p:nvSpPr>
        <p:spPr/>
        <p:txBody>
          <a:bodyPr/>
          <a:lstStyle/>
          <a:p>
            <a:pPr eaLnBrk="1" hangingPunct="1"/>
            <a:endParaRPr lang="ru-RU" sz="2400" smtClean="0"/>
          </a:p>
        </p:txBody>
      </p:sp>
      <p:sp>
        <p:nvSpPr>
          <p:cNvPr id="84997" name="Rectangle 7"/>
          <p:cNvSpPr>
            <a:spLocks noGrp="1" noChangeArrowheads="1"/>
          </p:cNvSpPr>
          <p:nvPr>
            <p:ph sz="quarter" idx="2"/>
          </p:nvPr>
        </p:nvSpPr>
        <p:spPr/>
        <p:txBody>
          <a:bodyPr/>
          <a:lstStyle/>
          <a:p>
            <a:pPr eaLnBrk="1" hangingPunct="1"/>
            <a:endParaRPr lang="ru-RU" sz="2400" smtClean="0"/>
          </a:p>
        </p:txBody>
      </p:sp>
      <p:pic>
        <p:nvPicPr>
          <p:cNvPr id="84998" name="Picture 4" descr="1 009"/>
          <p:cNvPicPr>
            <a:picLocks noChangeAspect="1" noChangeArrowheads="1"/>
          </p:cNvPicPr>
          <p:nvPr/>
        </p:nvPicPr>
        <p:blipFill>
          <a:blip r:embed="rId2">
            <a:extLst>
              <a:ext uri="{28A0092B-C50C-407E-A947-70E740481C1C}">
                <a14:useLocalDpi xmlns:a14="http://schemas.microsoft.com/office/drawing/2010/main" val="0"/>
              </a:ext>
            </a:extLst>
          </a:blip>
          <a:srcRect l="78047" t="9541" b="45966"/>
          <a:stretch>
            <a:fillRect/>
          </a:stretch>
        </p:blipFill>
        <p:spPr bwMode="auto">
          <a:xfrm>
            <a:off x="179388" y="188913"/>
            <a:ext cx="2625725"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9" name="Picture 10" descr="1 006"/>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l="53430" t="12889" r="14529" b="64249"/>
          <a:stretch>
            <a:fillRect/>
          </a:stretch>
        </p:blipFill>
        <p:spPr>
          <a:xfrm>
            <a:off x="3348038" y="3500438"/>
            <a:ext cx="2879725" cy="2952750"/>
          </a:xfrm>
        </p:spPr>
      </p:pic>
      <p:pic>
        <p:nvPicPr>
          <p:cNvPr id="85000" name="Picture 11" descr="1 011"/>
          <p:cNvPicPr>
            <a:picLocks noChangeAspect="1" noChangeArrowheads="1"/>
          </p:cNvPicPr>
          <p:nvPr/>
        </p:nvPicPr>
        <p:blipFill>
          <a:blip r:embed="rId4">
            <a:extLst>
              <a:ext uri="{28A0092B-C50C-407E-A947-70E740481C1C}">
                <a14:useLocalDpi xmlns:a14="http://schemas.microsoft.com/office/drawing/2010/main" val="0"/>
              </a:ext>
            </a:extLst>
          </a:blip>
          <a:srcRect l="17821" t="17700" r="51878" b="45372"/>
          <a:stretch>
            <a:fillRect/>
          </a:stretch>
        </p:blipFill>
        <p:spPr bwMode="auto">
          <a:xfrm>
            <a:off x="6011863" y="3573463"/>
            <a:ext cx="2881312"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1" name="Picture 12" descr="1 012"/>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l="331" t="8414" r="9402" b="26270"/>
          <a:stretch>
            <a:fillRect/>
          </a:stretch>
        </p:blipFill>
        <p:spPr>
          <a:xfrm>
            <a:off x="2843213" y="260350"/>
            <a:ext cx="2873375" cy="3168650"/>
          </a:xfrm>
        </p:spPr>
      </p:pic>
      <p:sp>
        <p:nvSpPr>
          <p:cNvPr id="85002" name="WordArt 13"/>
          <p:cNvSpPr>
            <a:spLocks noChangeArrowheads="1" noChangeShapeType="1" noTextEdit="1"/>
          </p:cNvSpPr>
          <p:nvPr/>
        </p:nvSpPr>
        <p:spPr bwMode="auto">
          <a:xfrm>
            <a:off x="468313" y="4221163"/>
            <a:ext cx="3311525" cy="1800225"/>
          </a:xfrm>
          <a:prstGeom prst="rect">
            <a:avLst/>
          </a:prstGeom>
        </p:spPr>
        <p:txBody>
          <a:bodyPr wrap="none" fromWordArt="1">
            <a:prstTxWarp prst="textPlain">
              <a:avLst>
                <a:gd name="adj" fmla="val 50000"/>
              </a:avLst>
            </a:prstTxWarp>
          </a:bodyPr>
          <a:lstStyle/>
          <a:p>
            <a:pPr algn="ctr"/>
            <a:r>
              <a:rPr lang="ru-RU" sz="3600"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Анисимовы</a:t>
            </a:r>
          </a:p>
          <a:p>
            <a:pPr algn="ctr"/>
            <a:r>
              <a:rPr lang="ru-RU" sz="3600"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Клавдия Васильевна</a:t>
            </a:r>
          </a:p>
          <a:p>
            <a:pPr algn="ctr"/>
            <a:r>
              <a:rPr lang="ru-RU" sz="3600"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и Леонид Миронович</a:t>
            </a:r>
          </a:p>
        </p:txBody>
      </p:sp>
    </p:spTree>
  </p:cSld>
  <p:clrMapOvr>
    <a:masterClrMapping/>
  </p:clrMapOvr>
  <p:transition spd="med">
    <p:pull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8601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6EAED9-4AAE-495E-9888-1B3D7710C37E}" type="slidenum">
              <a:rPr lang="ru-RU" smtClean="0"/>
              <a:pPr eaLnBrk="1" hangingPunct="1"/>
              <a:t>81</a:t>
            </a:fld>
            <a:endParaRPr lang="ru-RU" smtClean="0"/>
          </a:p>
        </p:txBody>
      </p:sp>
      <p:sp>
        <p:nvSpPr>
          <p:cNvPr id="86019" name="Rectangle 2"/>
          <p:cNvSpPr>
            <a:spLocks noGrp="1" noChangeArrowheads="1"/>
          </p:cNvSpPr>
          <p:nvPr>
            <p:ph type="title"/>
          </p:nvPr>
        </p:nvSpPr>
        <p:spPr/>
        <p:txBody>
          <a:bodyPr/>
          <a:lstStyle/>
          <a:p>
            <a:pPr eaLnBrk="1" hangingPunct="1"/>
            <a:endParaRPr lang="ru-RU" smtClean="0"/>
          </a:p>
        </p:txBody>
      </p:sp>
      <p:sp>
        <p:nvSpPr>
          <p:cNvPr id="86020" name="Rectangle 3"/>
          <p:cNvSpPr>
            <a:spLocks noGrp="1" noChangeArrowheads="1"/>
          </p:cNvSpPr>
          <p:nvPr>
            <p:ph type="body" idx="1"/>
          </p:nvPr>
        </p:nvSpPr>
        <p:spPr/>
        <p:txBody>
          <a:bodyPr/>
          <a:lstStyle/>
          <a:p>
            <a:pPr eaLnBrk="1" hangingPunct="1"/>
            <a:endParaRPr lang="ru-RU" smtClean="0"/>
          </a:p>
        </p:txBody>
      </p:sp>
      <p:pic>
        <p:nvPicPr>
          <p:cNvPr id="86021"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l="43712" t="16469" r="137" b="43245"/>
          <a:stretch>
            <a:fillRect/>
          </a:stretch>
        </p:blipFill>
        <p:spPr bwMode="auto">
          <a:xfrm>
            <a:off x="250825" y="188913"/>
            <a:ext cx="25209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5" descr="1 008"/>
          <p:cNvPicPr>
            <a:picLocks noChangeAspect="1" noChangeArrowheads="1"/>
          </p:cNvPicPr>
          <p:nvPr/>
        </p:nvPicPr>
        <p:blipFill>
          <a:blip r:embed="rId3">
            <a:extLst>
              <a:ext uri="{28A0092B-C50C-407E-A947-70E740481C1C}">
                <a14:useLocalDpi xmlns:a14="http://schemas.microsoft.com/office/drawing/2010/main" val="0"/>
              </a:ext>
            </a:extLst>
          </a:blip>
          <a:srcRect l="12784" t="27731" r="58586" b="29781"/>
          <a:stretch>
            <a:fillRect/>
          </a:stretch>
        </p:blipFill>
        <p:spPr bwMode="auto">
          <a:xfrm>
            <a:off x="2411413" y="404813"/>
            <a:ext cx="253523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Picture 7" descr="1 005"/>
          <p:cNvPicPr>
            <a:picLocks noChangeAspect="1" noChangeArrowheads="1"/>
          </p:cNvPicPr>
          <p:nvPr/>
        </p:nvPicPr>
        <p:blipFill>
          <a:blip r:embed="rId4">
            <a:extLst>
              <a:ext uri="{28A0092B-C50C-407E-A947-70E740481C1C}">
                <a14:useLocalDpi xmlns:a14="http://schemas.microsoft.com/office/drawing/2010/main" val="0"/>
              </a:ext>
            </a:extLst>
          </a:blip>
          <a:srcRect l="11642" t="18886" r="63821" b="62045"/>
          <a:stretch>
            <a:fillRect/>
          </a:stretch>
        </p:blipFill>
        <p:spPr bwMode="auto">
          <a:xfrm>
            <a:off x="6011863" y="1700213"/>
            <a:ext cx="28082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WordArt 8"/>
          <p:cNvSpPr>
            <a:spLocks noChangeArrowheads="1" noChangeShapeType="1" noTextEdit="1"/>
          </p:cNvSpPr>
          <p:nvPr/>
        </p:nvSpPr>
        <p:spPr bwMode="auto">
          <a:xfrm>
            <a:off x="5219700" y="620713"/>
            <a:ext cx="3257550" cy="1041400"/>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Чернова</a:t>
            </a:r>
          </a:p>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Людмила Александровна</a:t>
            </a:r>
          </a:p>
        </p:txBody>
      </p:sp>
      <p:pic>
        <p:nvPicPr>
          <p:cNvPr id="86025" name="Picture 6" descr="1 009"/>
          <p:cNvPicPr>
            <a:picLocks noChangeAspect="1" noChangeArrowheads="1"/>
          </p:cNvPicPr>
          <p:nvPr/>
        </p:nvPicPr>
        <p:blipFill>
          <a:blip r:embed="rId5">
            <a:extLst>
              <a:ext uri="{28A0092B-C50C-407E-A947-70E740481C1C}">
                <a14:useLocalDpi xmlns:a14="http://schemas.microsoft.com/office/drawing/2010/main" val="0"/>
              </a:ext>
            </a:extLst>
          </a:blip>
          <a:srcRect l="36562" t="6509" r="35352" b="52074"/>
          <a:stretch>
            <a:fillRect/>
          </a:stretch>
        </p:blipFill>
        <p:spPr bwMode="auto">
          <a:xfrm>
            <a:off x="3276600" y="3573463"/>
            <a:ext cx="3241675" cy="288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6" name="WordArt 9"/>
          <p:cNvSpPr>
            <a:spLocks noChangeArrowheads="1" noChangeShapeType="1" noTextEdit="1"/>
          </p:cNvSpPr>
          <p:nvPr/>
        </p:nvSpPr>
        <p:spPr bwMode="auto">
          <a:xfrm>
            <a:off x="323850" y="5445125"/>
            <a:ext cx="3390900" cy="1203325"/>
          </a:xfrm>
          <a:prstGeom prst="rect">
            <a:avLst/>
          </a:prstGeom>
        </p:spPr>
        <p:txBody>
          <a:bodyPr wrap="none" fromWordArt="1">
            <a:prstTxWarp prst="textPlain">
              <a:avLst>
                <a:gd name="adj" fmla="val 50000"/>
              </a:avLst>
            </a:prstTxWarp>
          </a:bodyPr>
          <a:lstStyle/>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Шеины</a:t>
            </a:r>
          </a:p>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Антонина Мироновна и</a:t>
            </a:r>
          </a:p>
          <a:p>
            <a:pPr algn="ctr"/>
            <a:r>
              <a:rPr lang="ru-RU" sz="2000" b="1" i="1" kern="10">
                <a:ln w="9525">
                  <a:solidFill>
                    <a:srgbClr val="000000"/>
                  </a:solidFill>
                  <a:prstDash val="sysDot"/>
                  <a:round/>
                  <a:headEnd/>
                  <a:tailEnd/>
                </a:ln>
                <a:solidFill>
                  <a:srgbClr val="FF0000"/>
                </a:solidFill>
                <a:effectLst>
                  <a:outerShdw dist="35921" dir="2700000" algn="ctr" rotWithShape="0">
                    <a:srgbClr val="808080">
                      <a:alpha val="79999"/>
                    </a:srgbClr>
                  </a:outerShdw>
                </a:effectLst>
                <a:latin typeface="Arial"/>
                <a:cs typeface="Arial"/>
              </a:rPr>
              <a:t>Анатолий Александрович</a:t>
            </a:r>
          </a:p>
        </p:txBody>
      </p:sp>
    </p:spTree>
  </p:cSld>
  <p:clrMapOvr>
    <a:masterClrMapping/>
  </p:clrMapOvr>
  <p:transition spd="med">
    <p:pull/>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8704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F4C1065-9DDD-4306-9EBC-F505144CFDB1}" type="slidenum">
              <a:rPr lang="ru-RU" smtClean="0"/>
              <a:pPr eaLnBrk="1" hangingPunct="1"/>
              <a:t>82</a:t>
            </a:fld>
            <a:endParaRPr lang="ru-RU" smtClean="0"/>
          </a:p>
        </p:txBody>
      </p:sp>
      <p:sp>
        <p:nvSpPr>
          <p:cNvPr id="87043" name="Rectangle 2"/>
          <p:cNvSpPr>
            <a:spLocks noGrp="1" noChangeArrowheads="1"/>
          </p:cNvSpPr>
          <p:nvPr>
            <p:ph type="title"/>
          </p:nvPr>
        </p:nvSpPr>
        <p:spPr/>
        <p:txBody>
          <a:bodyPr/>
          <a:lstStyle/>
          <a:p>
            <a:pPr eaLnBrk="1" hangingPunct="1"/>
            <a:endParaRPr lang="ru-RU" smtClean="0"/>
          </a:p>
        </p:txBody>
      </p:sp>
      <p:sp>
        <p:nvSpPr>
          <p:cNvPr id="87044" name="Rectangle 3"/>
          <p:cNvSpPr>
            <a:spLocks noGrp="1" noChangeArrowheads="1"/>
          </p:cNvSpPr>
          <p:nvPr>
            <p:ph type="body" idx="1"/>
          </p:nvPr>
        </p:nvSpPr>
        <p:spPr/>
        <p:txBody>
          <a:bodyPr/>
          <a:lstStyle/>
          <a:p>
            <a:pPr eaLnBrk="1" hangingPunct="1"/>
            <a:endParaRPr lang="ru-RU" smtClean="0"/>
          </a:p>
        </p:txBody>
      </p:sp>
      <p:pic>
        <p:nvPicPr>
          <p:cNvPr id="87045" name="Picture 4" descr="1 013"/>
          <p:cNvPicPr>
            <a:picLocks noChangeAspect="1" noChangeArrowheads="1"/>
          </p:cNvPicPr>
          <p:nvPr/>
        </p:nvPicPr>
        <p:blipFill>
          <a:blip r:embed="rId2">
            <a:extLst>
              <a:ext uri="{28A0092B-C50C-407E-A947-70E740481C1C}">
                <a14:useLocalDpi xmlns:a14="http://schemas.microsoft.com/office/drawing/2010/main" val="0"/>
              </a:ext>
            </a:extLst>
          </a:blip>
          <a:srcRect l="9625" t="17279"/>
          <a:stretch>
            <a:fillRect/>
          </a:stretch>
        </p:blipFill>
        <p:spPr bwMode="auto">
          <a:xfrm>
            <a:off x="395288" y="260350"/>
            <a:ext cx="8385175"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WordArt 5"/>
          <p:cNvSpPr>
            <a:spLocks noChangeArrowheads="1" noChangeShapeType="1" noTextEdit="1"/>
          </p:cNvSpPr>
          <p:nvPr/>
        </p:nvSpPr>
        <p:spPr bwMode="auto">
          <a:xfrm>
            <a:off x="1187450" y="5949950"/>
            <a:ext cx="6553200" cy="523875"/>
          </a:xfrm>
          <a:prstGeom prst="rect">
            <a:avLst/>
          </a:prstGeom>
        </p:spPr>
        <p:txBody>
          <a:bodyPr wrap="none" fromWordArt="1">
            <a:prstTxWarp prst="textPlain">
              <a:avLst>
                <a:gd name="adj" fmla="val 50000"/>
              </a:avLst>
            </a:prstTxWarp>
          </a:bodyPr>
          <a:lstStyle/>
          <a:p>
            <a:pPr algn="ctr"/>
            <a:r>
              <a:rPr lang="ru-RU" sz="3600" b="1" i="1" kern="10">
                <a:ln w="9525">
                  <a:solidFill>
                    <a:srgbClr val="000000"/>
                  </a:solidFill>
                  <a:round/>
                  <a:headEnd/>
                  <a:tailEnd/>
                </a:ln>
                <a:solidFill>
                  <a:srgbClr val="FF0000"/>
                </a:solidFill>
                <a:effectLst>
                  <a:outerShdw dist="35921" dir="2700000" algn="ctr" rotWithShape="0">
                    <a:srgbClr val="808080">
                      <a:alpha val="79999"/>
                    </a:srgbClr>
                  </a:outerShdw>
                </a:effectLst>
                <a:latin typeface="Arial"/>
                <a:cs typeface="Arial"/>
              </a:rPr>
              <a:t>Песельницы села Левашово</a:t>
            </a:r>
          </a:p>
        </p:txBody>
      </p:sp>
    </p:spTree>
  </p:cSld>
  <p:clrMapOvr>
    <a:masterClrMapping/>
  </p:clrMapOvr>
  <p:transition spd="med">
    <p:pull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806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373D928-F456-410A-ABD6-62BDBF3CE96E}" type="slidenum">
              <a:rPr lang="ru-RU" smtClean="0"/>
              <a:pPr eaLnBrk="1" hangingPunct="1"/>
              <a:t>83</a:t>
            </a:fld>
            <a:endParaRPr lang="ru-RU" smtClean="0"/>
          </a:p>
        </p:txBody>
      </p:sp>
      <p:sp>
        <p:nvSpPr>
          <p:cNvPr id="88067" name="Rectangle 2"/>
          <p:cNvSpPr>
            <a:spLocks noGrp="1" noChangeArrowheads="1"/>
          </p:cNvSpPr>
          <p:nvPr>
            <p:ph type="title"/>
          </p:nvPr>
        </p:nvSpPr>
        <p:spPr/>
        <p:txBody>
          <a:bodyPr/>
          <a:lstStyle/>
          <a:p>
            <a:pPr eaLnBrk="1" hangingPunct="1"/>
            <a:endParaRPr lang="ru-RU" smtClean="0"/>
          </a:p>
        </p:txBody>
      </p:sp>
      <p:sp>
        <p:nvSpPr>
          <p:cNvPr id="88068" name="Rectangle 3"/>
          <p:cNvSpPr>
            <a:spLocks noGrp="1" noChangeArrowheads="1"/>
          </p:cNvSpPr>
          <p:nvPr>
            <p:ph type="body" idx="1"/>
          </p:nvPr>
        </p:nvSpPr>
        <p:spPr/>
        <p:txBody>
          <a:bodyPr/>
          <a:lstStyle/>
          <a:p>
            <a:pPr eaLnBrk="1" hangingPunct="1"/>
            <a:endParaRPr lang="ru-RU" smtClean="0"/>
          </a:p>
        </p:txBody>
      </p:sp>
      <p:sp>
        <p:nvSpPr>
          <p:cNvPr id="155652" name="WordArt 4"/>
          <p:cNvSpPr>
            <a:spLocks noChangeArrowheads="1" noChangeShapeType="1" noTextEdit="1"/>
          </p:cNvSpPr>
          <p:nvPr/>
        </p:nvSpPr>
        <p:spPr bwMode="auto">
          <a:xfrm>
            <a:off x="611188" y="1125538"/>
            <a:ext cx="6985000" cy="3949700"/>
          </a:xfrm>
          <a:prstGeom prst="rect">
            <a:avLst/>
          </a:prstGeom>
        </p:spPr>
        <p:txBody>
          <a:bodyPr wrap="none" fromWordArt="1">
            <a:prstTxWarp prst="textSlantUp">
              <a:avLst>
                <a:gd name="adj" fmla="val 32056"/>
              </a:avLst>
            </a:prstTxWarp>
          </a:bodyPr>
          <a:lstStyle/>
          <a:p>
            <a:pPr algn="ctr"/>
            <a:r>
              <a:rPr lang="ru-RU"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Комментарии</a:t>
            </a:r>
          </a:p>
          <a:p>
            <a:pPr algn="ctr"/>
            <a:r>
              <a:rPr lang="ru-RU"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               к тексту</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55652"/>
                                        </p:tgtEl>
                                        <p:attrNameLst>
                                          <p:attrName>style.visibility</p:attrName>
                                        </p:attrNameLst>
                                      </p:cBhvr>
                                      <p:to>
                                        <p:strVal val="visible"/>
                                      </p:to>
                                    </p:set>
                                    <p:anim calcmode="lin" valueType="num">
                                      <p:cBhvr>
                                        <p:cTn id="7" dur="500" fill="hold"/>
                                        <p:tgtEl>
                                          <p:spTgt spid="155652"/>
                                        </p:tgtEl>
                                        <p:attrNameLst>
                                          <p:attrName>ppt_w</p:attrName>
                                        </p:attrNameLst>
                                      </p:cBhvr>
                                      <p:tavLst>
                                        <p:tav tm="0">
                                          <p:val>
                                            <p:fltVal val="0"/>
                                          </p:val>
                                        </p:tav>
                                        <p:tav tm="100000">
                                          <p:val>
                                            <p:strVal val="#ppt_w"/>
                                          </p:val>
                                        </p:tav>
                                      </p:tavLst>
                                    </p:anim>
                                    <p:anim calcmode="lin" valueType="num">
                                      <p:cBhvr>
                                        <p:cTn id="8" dur="500" fill="hold"/>
                                        <p:tgtEl>
                                          <p:spTgt spid="155652"/>
                                        </p:tgtEl>
                                        <p:attrNameLst>
                                          <p:attrName>ppt_h</p:attrName>
                                        </p:attrNameLst>
                                      </p:cBhvr>
                                      <p:tavLst>
                                        <p:tav tm="0">
                                          <p:val>
                                            <p:fltVal val="0"/>
                                          </p:val>
                                        </p:tav>
                                        <p:tav tm="100000">
                                          <p:val>
                                            <p:strVal val="#ppt_h"/>
                                          </p:val>
                                        </p:tav>
                                      </p:tavLst>
                                    </p:anim>
                                    <p:animEffect transition="in" filter="fade">
                                      <p:cBhvr>
                                        <p:cTn id="9" dur="500"/>
                                        <p:tgtEl>
                                          <p:spTgt spid="155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8909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30D0543-4525-49E3-BD8B-884DEF0BF025}" type="slidenum">
              <a:rPr lang="ru-RU" smtClean="0"/>
              <a:pPr eaLnBrk="1" hangingPunct="1"/>
              <a:t>84</a:t>
            </a:fld>
            <a:endParaRPr lang="ru-RU" smtClean="0"/>
          </a:p>
        </p:txBody>
      </p:sp>
      <p:sp>
        <p:nvSpPr>
          <p:cNvPr id="89091" name="Rectangle 4"/>
          <p:cNvSpPr>
            <a:spLocks noGrp="1" noChangeArrowheads="1"/>
          </p:cNvSpPr>
          <p:nvPr>
            <p:ph type="title"/>
          </p:nvPr>
        </p:nvSpPr>
        <p:spPr/>
        <p:txBody>
          <a:bodyPr/>
          <a:lstStyle/>
          <a:p>
            <a:pPr eaLnBrk="1" hangingPunct="1"/>
            <a:r>
              <a:rPr lang="ru-RU" sz="4000" b="1" i="1" smtClean="0">
                <a:solidFill>
                  <a:srgbClr val="663300"/>
                </a:solidFill>
              </a:rPr>
              <a:t>Песни</a:t>
            </a:r>
            <a:r>
              <a:rPr lang="ru-RU" sz="4000" b="1" i="1" smtClean="0"/>
              <a:t> </a:t>
            </a:r>
            <a:br>
              <a:rPr lang="ru-RU" sz="4000" b="1" i="1" smtClean="0"/>
            </a:br>
            <a:r>
              <a:rPr lang="ru-RU" sz="4000" b="1" i="1" smtClean="0"/>
              <a:t>1.</a:t>
            </a:r>
          </a:p>
        </p:txBody>
      </p:sp>
      <p:sp>
        <p:nvSpPr>
          <p:cNvPr id="89092" name="Rectangle 5"/>
          <p:cNvSpPr>
            <a:spLocks noGrp="1" noChangeArrowheads="1"/>
          </p:cNvSpPr>
          <p:nvPr>
            <p:ph type="body" idx="1"/>
          </p:nvPr>
        </p:nvSpPr>
        <p:spPr/>
        <p:txBody>
          <a:bodyPr/>
          <a:lstStyle/>
          <a:p>
            <a:pPr eaLnBrk="1" hangingPunct="1">
              <a:lnSpc>
                <a:spcPct val="90000"/>
              </a:lnSpc>
            </a:pPr>
            <a:r>
              <a:rPr lang="ru-RU" b="1" i="1" smtClean="0"/>
              <a:t>1. Запомнено со слов Анисимовой Анны Ивановны, 1904 года рождения, её внучкой Черновой Л. А.</a:t>
            </a:r>
          </a:p>
          <a:p>
            <a:pPr eaLnBrk="1" hangingPunct="1">
              <a:lnSpc>
                <a:spcPct val="90000"/>
              </a:lnSpc>
            </a:pPr>
            <a:r>
              <a:rPr lang="ru-RU" b="1" i="1" smtClean="0"/>
              <a:t>2.Записано со слов Лукояновой Екатерины Александровны, 1933 г.р.</a:t>
            </a:r>
          </a:p>
          <a:p>
            <a:pPr eaLnBrk="1" hangingPunct="1">
              <a:lnSpc>
                <a:spcPct val="90000"/>
              </a:lnSpc>
            </a:pPr>
            <a:r>
              <a:rPr lang="ru-RU" b="1" i="1" smtClean="0"/>
              <a:t>3.Записано со слов Лукояновой Екатерины Александровны, 1933 г.р</a:t>
            </a:r>
          </a:p>
          <a:p>
            <a:pPr eaLnBrk="1" hangingPunct="1">
              <a:lnSpc>
                <a:spcPct val="90000"/>
              </a:lnSpc>
            </a:pPr>
            <a:r>
              <a:rPr lang="ru-RU" b="1" i="1" smtClean="0"/>
              <a:t>4. Записано со слов Раковой Анны Сергеевны, 1925 г.р.</a:t>
            </a:r>
          </a:p>
        </p:txBody>
      </p:sp>
    </p:spTree>
  </p:cSld>
  <p:clrMapOvr>
    <a:masterClrMapping/>
  </p:clrMapOvr>
  <p:transition spd="med">
    <p:strips/>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011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076A7AC-00A3-4985-962A-46955CF35195}" type="slidenum">
              <a:rPr lang="ru-RU" smtClean="0"/>
              <a:pPr eaLnBrk="1" hangingPunct="1"/>
              <a:t>85</a:t>
            </a:fld>
            <a:endParaRPr lang="ru-RU" smtClean="0"/>
          </a:p>
        </p:txBody>
      </p:sp>
      <p:sp>
        <p:nvSpPr>
          <p:cNvPr id="90115" name="Rectangle 2"/>
          <p:cNvSpPr>
            <a:spLocks noGrp="1" noChangeArrowheads="1"/>
          </p:cNvSpPr>
          <p:nvPr>
            <p:ph type="title"/>
          </p:nvPr>
        </p:nvSpPr>
        <p:spPr/>
        <p:txBody>
          <a:bodyPr/>
          <a:lstStyle/>
          <a:p>
            <a:pPr eaLnBrk="1" hangingPunct="1"/>
            <a:r>
              <a:rPr lang="ru-RU" smtClean="0"/>
              <a:t>2.</a:t>
            </a:r>
          </a:p>
        </p:txBody>
      </p:sp>
      <p:sp>
        <p:nvSpPr>
          <p:cNvPr id="90116" name="Rectangle 3"/>
          <p:cNvSpPr>
            <a:spLocks noGrp="1" noChangeArrowheads="1"/>
          </p:cNvSpPr>
          <p:nvPr>
            <p:ph type="body" idx="1"/>
          </p:nvPr>
        </p:nvSpPr>
        <p:spPr/>
        <p:txBody>
          <a:bodyPr/>
          <a:lstStyle/>
          <a:p>
            <a:pPr eaLnBrk="1" hangingPunct="1"/>
            <a:r>
              <a:rPr lang="ru-RU" b="1" i="1" smtClean="0"/>
              <a:t>1. Запомнено со слов Анисимова Леонида Мироновича, 1927 г.р., его племянником Шеиным А.А.</a:t>
            </a:r>
          </a:p>
          <a:p>
            <a:pPr eaLnBrk="1" hangingPunct="1"/>
            <a:r>
              <a:rPr lang="ru-RU" b="1" i="1" smtClean="0"/>
              <a:t>2-4. Записано со слов Лукояновой Екатерины Александровны, 1933 г.р</a:t>
            </a:r>
          </a:p>
        </p:txBody>
      </p:sp>
    </p:spTree>
  </p:cSld>
  <p:clrMapOvr>
    <a:masterClrMapping/>
  </p:clrMapOvr>
  <p:transition spd="med">
    <p:strips/>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113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A754403-41EE-4B9C-AA3C-FA8F32FE1434}" type="slidenum">
              <a:rPr lang="ru-RU" smtClean="0"/>
              <a:pPr eaLnBrk="1" hangingPunct="1"/>
              <a:t>86</a:t>
            </a:fld>
            <a:endParaRPr lang="ru-RU" smtClean="0"/>
          </a:p>
        </p:txBody>
      </p:sp>
      <p:sp>
        <p:nvSpPr>
          <p:cNvPr id="91139" name="Rectangle 2"/>
          <p:cNvSpPr>
            <a:spLocks noGrp="1" noChangeArrowheads="1"/>
          </p:cNvSpPr>
          <p:nvPr>
            <p:ph type="title"/>
          </p:nvPr>
        </p:nvSpPr>
        <p:spPr/>
        <p:txBody>
          <a:bodyPr/>
          <a:lstStyle/>
          <a:p>
            <a:pPr eaLnBrk="1" hangingPunct="1"/>
            <a:r>
              <a:rPr lang="ru-RU" smtClean="0"/>
              <a:t>3.</a:t>
            </a:r>
          </a:p>
        </p:txBody>
      </p:sp>
      <p:sp>
        <p:nvSpPr>
          <p:cNvPr id="91140" name="Rectangle 3"/>
          <p:cNvSpPr>
            <a:spLocks noGrp="1" noChangeArrowheads="1"/>
          </p:cNvSpPr>
          <p:nvPr>
            <p:ph type="body" idx="1"/>
          </p:nvPr>
        </p:nvSpPr>
        <p:spPr>
          <a:xfrm>
            <a:off x="457200" y="1196975"/>
            <a:ext cx="8229600" cy="4929188"/>
          </a:xfrm>
        </p:spPr>
        <p:txBody>
          <a:bodyPr/>
          <a:lstStyle/>
          <a:p>
            <a:pPr eaLnBrk="1" hangingPunct="1">
              <a:lnSpc>
                <a:spcPct val="80000"/>
              </a:lnSpc>
            </a:pPr>
            <a:r>
              <a:rPr lang="ru-RU" sz="2400" b="1" i="1" smtClean="0"/>
              <a:t>1. Запомнено со слов Анисимова Леонида Мироновича, 1927 г.р., его племянником Шеиным А.А.</a:t>
            </a:r>
          </a:p>
          <a:p>
            <a:pPr eaLnBrk="1" hangingPunct="1">
              <a:lnSpc>
                <a:spcPct val="80000"/>
              </a:lnSpc>
            </a:pPr>
            <a:r>
              <a:rPr lang="ru-RU" sz="2400" b="1" i="1" smtClean="0"/>
              <a:t>2. Записано со слов Лукояновой Екатерины Александровны, 1933 г.р</a:t>
            </a:r>
          </a:p>
          <a:p>
            <a:pPr eaLnBrk="1" hangingPunct="1">
              <a:lnSpc>
                <a:spcPct val="80000"/>
              </a:lnSpc>
            </a:pPr>
            <a:r>
              <a:rPr lang="ru-RU" sz="2400" b="1" i="1" smtClean="0"/>
              <a:t>3. Записано со слов Козловой Нины Семёновны, 1919 г.р., вдовы ВОв.</a:t>
            </a:r>
          </a:p>
          <a:p>
            <a:pPr eaLnBrk="1" hangingPunct="1">
              <a:lnSpc>
                <a:spcPct val="80000"/>
              </a:lnSpc>
            </a:pPr>
            <a:r>
              <a:rPr lang="ru-RU" sz="2400" b="1" i="1" smtClean="0"/>
              <a:t>4. Записано со слов Лукояновой Екатерины Александровны, 1933 г.р. И Мазягиной Нины Григорьевны, 1918 г.р., вдовы ВОв.</a:t>
            </a:r>
          </a:p>
          <a:p>
            <a:pPr eaLnBrk="1" hangingPunct="1">
              <a:lnSpc>
                <a:spcPct val="80000"/>
              </a:lnSpc>
            </a:pPr>
            <a:r>
              <a:rPr lang="ru-RU" sz="2400" b="1" i="1" smtClean="0"/>
              <a:t>5. Записано со слов Шеина Анатолия Александровича, 1950 г.р.</a:t>
            </a:r>
          </a:p>
          <a:p>
            <a:pPr eaLnBrk="1" hangingPunct="1">
              <a:lnSpc>
                <a:spcPct val="80000"/>
              </a:lnSpc>
            </a:pPr>
            <a:r>
              <a:rPr lang="ru-RU" sz="2400" b="1" i="1" smtClean="0"/>
              <a:t>6. Записано со слов Раковой Анны Сергеевны, 1925 г.р.</a:t>
            </a:r>
          </a:p>
          <a:p>
            <a:pPr eaLnBrk="1" hangingPunct="1">
              <a:lnSpc>
                <a:spcPct val="80000"/>
              </a:lnSpc>
            </a:pPr>
            <a:r>
              <a:rPr lang="ru-RU" sz="2400" b="1" i="1" smtClean="0"/>
              <a:t>7. Записано со слов Мазягиной Нины Григорьевны, 1918 г.р., вдовы ВОв, Бирюлиной Таисии Степановны, 1928 г.р.</a:t>
            </a:r>
          </a:p>
        </p:txBody>
      </p:sp>
    </p:spTree>
  </p:cSld>
  <p:clrMapOvr>
    <a:masterClrMapping/>
  </p:clrMapOvr>
  <p:transition spd="med">
    <p:strips/>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16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09A03D3-2C4C-4DBE-BF5C-F6835864A2D4}" type="slidenum">
              <a:rPr lang="ru-RU" smtClean="0"/>
              <a:pPr eaLnBrk="1" hangingPunct="1"/>
              <a:t>87</a:t>
            </a:fld>
            <a:endParaRPr lang="ru-RU" smtClean="0"/>
          </a:p>
        </p:txBody>
      </p:sp>
      <p:sp>
        <p:nvSpPr>
          <p:cNvPr id="92163" name="Rectangle 2"/>
          <p:cNvSpPr>
            <a:spLocks noGrp="1" noChangeArrowheads="1"/>
          </p:cNvSpPr>
          <p:nvPr>
            <p:ph type="title"/>
          </p:nvPr>
        </p:nvSpPr>
        <p:spPr/>
        <p:txBody>
          <a:bodyPr/>
          <a:lstStyle/>
          <a:p>
            <a:pPr eaLnBrk="1" hangingPunct="1"/>
            <a:r>
              <a:rPr lang="ru-RU" smtClean="0"/>
              <a:t>4.</a:t>
            </a:r>
          </a:p>
        </p:txBody>
      </p:sp>
      <p:sp>
        <p:nvSpPr>
          <p:cNvPr id="92164" name="Rectangle 3"/>
          <p:cNvSpPr>
            <a:spLocks noGrp="1" noChangeArrowheads="1"/>
          </p:cNvSpPr>
          <p:nvPr>
            <p:ph type="body" idx="1"/>
          </p:nvPr>
        </p:nvSpPr>
        <p:spPr/>
        <p:txBody>
          <a:bodyPr/>
          <a:lstStyle/>
          <a:p>
            <a:pPr eaLnBrk="1" hangingPunct="1"/>
            <a:r>
              <a:rPr lang="ru-RU" b="1" i="1" smtClean="0"/>
              <a:t>1.Записано со слов Мазягиной Нины Григорьевны, 1918 г.р., вдовы Вов</a:t>
            </a:r>
          </a:p>
          <a:p>
            <a:pPr eaLnBrk="1" hangingPunct="1"/>
            <a:r>
              <a:rPr lang="ru-RU" b="1" i="1" smtClean="0"/>
              <a:t>2. Записано со слов Бирюлиной Таисии Степановны, 1928 г.р.</a:t>
            </a:r>
          </a:p>
          <a:p>
            <a:pPr eaLnBrk="1" hangingPunct="1"/>
            <a:r>
              <a:rPr lang="ru-RU" b="1" i="1" smtClean="0"/>
              <a:t>3. Записано со слов Лукояновой Екатерины Александровны, 1933 г.р</a:t>
            </a:r>
          </a:p>
        </p:txBody>
      </p:sp>
    </p:spTree>
  </p:cSld>
  <p:clrMapOvr>
    <a:masterClrMapping/>
  </p:clrMapOvr>
  <p:transition spd="med">
    <p:strips/>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318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13859BF-A4C6-4571-8ED5-17DB798ECCF7}" type="slidenum">
              <a:rPr lang="ru-RU" smtClean="0"/>
              <a:pPr eaLnBrk="1" hangingPunct="1"/>
              <a:t>88</a:t>
            </a:fld>
            <a:endParaRPr lang="ru-RU" smtClean="0"/>
          </a:p>
        </p:txBody>
      </p:sp>
      <p:sp>
        <p:nvSpPr>
          <p:cNvPr id="93187" name="Rectangle 2"/>
          <p:cNvSpPr>
            <a:spLocks noGrp="1" noChangeArrowheads="1"/>
          </p:cNvSpPr>
          <p:nvPr>
            <p:ph type="title"/>
          </p:nvPr>
        </p:nvSpPr>
        <p:spPr/>
        <p:txBody>
          <a:bodyPr/>
          <a:lstStyle/>
          <a:p>
            <a:pPr eaLnBrk="1" hangingPunct="1"/>
            <a:r>
              <a:rPr lang="ru-RU" sz="5400" b="1" smtClean="0">
                <a:solidFill>
                  <a:srgbClr val="663300"/>
                </a:solidFill>
                <a:latin typeface="Monotype Corsiva" pitchFamily="66" charset="0"/>
              </a:rPr>
              <a:t>Частушки</a:t>
            </a:r>
            <a:r>
              <a:rPr lang="ru-RU" sz="5400" b="1" smtClean="0">
                <a:latin typeface="Monotype Corsiva" pitchFamily="66" charset="0"/>
              </a:rPr>
              <a:t> </a:t>
            </a:r>
          </a:p>
        </p:txBody>
      </p:sp>
      <p:sp>
        <p:nvSpPr>
          <p:cNvPr id="93188" name="Rectangle 3"/>
          <p:cNvSpPr>
            <a:spLocks noGrp="1" noChangeArrowheads="1"/>
          </p:cNvSpPr>
          <p:nvPr>
            <p:ph type="body" idx="1"/>
          </p:nvPr>
        </p:nvSpPr>
        <p:spPr>
          <a:xfrm>
            <a:off x="457200" y="1268413"/>
            <a:ext cx="8229600" cy="4857750"/>
          </a:xfrm>
        </p:spPr>
        <p:txBody>
          <a:bodyPr/>
          <a:lstStyle/>
          <a:p>
            <a:pPr eaLnBrk="1" hangingPunct="1">
              <a:lnSpc>
                <a:spcPct val="90000"/>
              </a:lnSpc>
              <a:buFontTx/>
              <a:buNone/>
            </a:pPr>
            <a:r>
              <a:rPr lang="ru-RU" b="1" smtClean="0"/>
              <a:t>Записаны со слов </a:t>
            </a:r>
          </a:p>
          <a:p>
            <a:pPr eaLnBrk="1" hangingPunct="1">
              <a:lnSpc>
                <a:spcPct val="90000"/>
              </a:lnSpc>
              <a:buFontTx/>
              <a:buNone/>
            </a:pPr>
            <a:r>
              <a:rPr lang="ru-RU" b="1" smtClean="0"/>
              <a:t>   Раковой А.С.      1925 г.р.,                  Сергеевой Е.С.  1930 г.р.,</a:t>
            </a:r>
          </a:p>
          <a:p>
            <a:pPr eaLnBrk="1" hangingPunct="1">
              <a:lnSpc>
                <a:spcPct val="90000"/>
              </a:lnSpc>
              <a:buFontTx/>
              <a:buNone/>
            </a:pPr>
            <a:r>
              <a:rPr lang="ru-RU" b="1" smtClean="0"/>
              <a:t>   Гусёнковой А.Ф. 1930 г.р., </a:t>
            </a:r>
          </a:p>
          <a:p>
            <a:pPr eaLnBrk="1" hangingPunct="1">
              <a:lnSpc>
                <a:spcPct val="90000"/>
              </a:lnSpc>
              <a:buFontTx/>
              <a:buNone/>
            </a:pPr>
            <a:r>
              <a:rPr lang="ru-RU" b="1" smtClean="0"/>
              <a:t>   Бирюлиной Т.С. 1928 г.р., </a:t>
            </a:r>
          </a:p>
          <a:p>
            <a:pPr eaLnBrk="1" hangingPunct="1">
              <a:lnSpc>
                <a:spcPct val="90000"/>
              </a:lnSpc>
              <a:buFontTx/>
              <a:buNone/>
            </a:pPr>
            <a:r>
              <a:rPr lang="ru-RU" b="1" smtClean="0"/>
              <a:t>   Лукояновой Е.А. 1933 г.р.,</a:t>
            </a:r>
          </a:p>
          <a:p>
            <a:pPr eaLnBrk="1" hangingPunct="1">
              <a:lnSpc>
                <a:spcPct val="90000"/>
              </a:lnSpc>
              <a:buFontTx/>
              <a:buNone/>
            </a:pPr>
            <a:r>
              <a:rPr lang="ru-RU" b="1" smtClean="0"/>
              <a:t>   Куликовой Е.И.   1932 г.р.,</a:t>
            </a:r>
          </a:p>
          <a:p>
            <a:pPr eaLnBrk="1" hangingPunct="1">
              <a:lnSpc>
                <a:spcPct val="90000"/>
              </a:lnSpc>
              <a:buFontTx/>
              <a:buNone/>
            </a:pPr>
            <a:r>
              <a:rPr lang="ru-RU" b="1" smtClean="0"/>
              <a:t>   Мазягиной Н.Г.   1918 г.р.</a:t>
            </a:r>
          </a:p>
          <a:p>
            <a:pPr eaLnBrk="1" hangingPunct="1">
              <a:lnSpc>
                <a:spcPct val="90000"/>
              </a:lnSpc>
              <a:buFontTx/>
              <a:buNone/>
            </a:pPr>
            <a:r>
              <a:rPr lang="ru-RU" smtClean="0"/>
              <a:t>  </a:t>
            </a:r>
          </a:p>
        </p:txBody>
      </p:sp>
    </p:spTree>
  </p:cSld>
  <p:clrMapOvr>
    <a:masterClrMapping/>
  </p:clrMapOvr>
  <p:transition spd="med">
    <p:strips/>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421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F09C263-742F-466F-B50B-AE10E14F7F8A}" type="slidenum">
              <a:rPr lang="ru-RU" smtClean="0"/>
              <a:pPr eaLnBrk="1" hangingPunct="1"/>
              <a:t>89</a:t>
            </a:fld>
            <a:endParaRPr lang="ru-RU" smtClean="0"/>
          </a:p>
        </p:txBody>
      </p:sp>
      <p:sp>
        <p:nvSpPr>
          <p:cNvPr id="94211" name="Rectangle 2"/>
          <p:cNvSpPr>
            <a:spLocks noGrp="1" noChangeArrowheads="1"/>
          </p:cNvSpPr>
          <p:nvPr>
            <p:ph type="title"/>
          </p:nvPr>
        </p:nvSpPr>
        <p:spPr/>
        <p:txBody>
          <a:bodyPr/>
          <a:lstStyle/>
          <a:p>
            <a:pPr eaLnBrk="1" hangingPunct="1"/>
            <a:r>
              <a:rPr lang="ru-RU" b="1" smtClean="0">
                <a:solidFill>
                  <a:srgbClr val="663300"/>
                </a:solidFill>
              </a:rPr>
              <a:t>Пословицы</a:t>
            </a:r>
          </a:p>
        </p:txBody>
      </p:sp>
      <p:sp>
        <p:nvSpPr>
          <p:cNvPr id="94212" name="Rectangle 3"/>
          <p:cNvSpPr>
            <a:spLocks noGrp="1" noChangeArrowheads="1"/>
          </p:cNvSpPr>
          <p:nvPr>
            <p:ph type="body" idx="1"/>
          </p:nvPr>
        </p:nvSpPr>
        <p:spPr/>
        <p:txBody>
          <a:bodyPr/>
          <a:lstStyle/>
          <a:p>
            <a:pPr eaLnBrk="1" hangingPunct="1">
              <a:lnSpc>
                <a:spcPct val="90000"/>
              </a:lnSpc>
              <a:buFontTx/>
              <a:buNone/>
            </a:pPr>
            <a:r>
              <a:rPr lang="ru-RU" b="1" smtClean="0"/>
              <a:t>Записаны со слов </a:t>
            </a:r>
          </a:p>
          <a:p>
            <a:pPr eaLnBrk="1" hangingPunct="1">
              <a:lnSpc>
                <a:spcPct val="90000"/>
              </a:lnSpc>
              <a:buFontTx/>
              <a:buNone/>
            </a:pPr>
            <a:r>
              <a:rPr lang="ru-RU" b="1" smtClean="0"/>
              <a:t>   Раковой А.С.      1925 г.р.,                  Сергеевой Е.С.  1930 г.р.,</a:t>
            </a:r>
          </a:p>
          <a:p>
            <a:pPr eaLnBrk="1" hangingPunct="1">
              <a:lnSpc>
                <a:spcPct val="90000"/>
              </a:lnSpc>
              <a:buFontTx/>
              <a:buNone/>
            </a:pPr>
            <a:r>
              <a:rPr lang="ru-RU" b="1" smtClean="0"/>
              <a:t>   Гусёнковой А.Ф. 1930 г.р., </a:t>
            </a:r>
          </a:p>
          <a:p>
            <a:pPr eaLnBrk="1" hangingPunct="1">
              <a:lnSpc>
                <a:spcPct val="90000"/>
              </a:lnSpc>
              <a:buFontTx/>
              <a:buNone/>
            </a:pPr>
            <a:r>
              <a:rPr lang="ru-RU" b="1" smtClean="0"/>
              <a:t>   Бирюлиной Т.С. 1928 г.р., </a:t>
            </a:r>
          </a:p>
          <a:p>
            <a:pPr eaLnBrk="1" hangingPunct="1">
              <a:lnSpc>
                <a:spcPct val="90000"/>
              </a:lnSpc>
              <a:buFontTx/>
              <a:buNone/>
            </a:pPr>
            <a:r>
              <a:rPr lang="ru-RU" b="1" smtClean="0"/>
              <a:t>   Лукояновой Е.А. 1933 г.р.,</a:t>
            </a:r>
          </a:p>
          <a:p>
            <a:pPr eaLnBrk="1" hangingPunct="1">
              <a:lnSpc>
                <a:spcPct val="90000"/>
              </a:lnSpc>
              <a:buFontTx/>
              <a:buNone/>
            </a:pPr>
            <a:r>
              <a:rPr lang="ru-RU" b="1" smtClean="0"/>
              <a:t>   Куликовой Е.И.   1932 г.р.,</a:t>
            </a:r>
          </a:p>
          <a:p>
            <a:pPr eaLnBrk="1" hangingPunct="1">
              <a:lnSpc>
                <a:spcPct val="90000"/>
              </a:lnSpc>
              <a:buFontTx/>
              <a:buNone/>
            </a:pPr>
            <a:r>
              <a:rPr lang="ru-RU" b="1" smtClean="0"/>
              <a:t>   Мазягиной Н.Г.   1918 г.р</a:t>
            </a:r>
          </a:p>
        </p:txBody>
      </p:sp>
    </p:spTree>
  </p:cSld>
  <p:clrMapOvr>
    <a:masterClrMapping/>
  </p:clrMapOvr>
  <p:transition spd="med">
    <p:strip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99FF"/>
            </a:gs>
            <a:gs pos="50000">
              <a:srgbClr val="66FFFF"/>
            </a:gs>
            <a:gs pos="100000">
              <a:srgbClr val="FF99FF"/>
            </a:gs>
          </a:gsLst>
          <a:lin ang="2700000" scaled="1"/>
        </a:gradFill>
        <a:effectLst/>
      </p:bgPr>
    </p:bg>
    <p:spTree>
      <p:nvGrpSpPr>
        <p:cNvPr id="1" name=""/>
        <p:cNvGrpSpPr/>
        <p:nvPr/>
      </p:nvGrpSpPr>
      <p:grpSpPr>
        <a:xfrm>
          <a:off x="0" y="0"/>
          <a:ext cx="0" cy="0"/>
          <a:chOff x="0" y="0"/>
          <a:chExt cx="0" cy="0"/>
        </a:xfrm>
      </p:grpSpPr>
      <p:sp>
        <p:nvSpPr>
          <p:cNvPr id="1229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2EEB46-6F2E-4A36-9A72-22DFC006191D}" type="slidenum">
              <a:rPr lang="ru-RU" smtClean="0"/>
              <a:pPr eaLnBrk="1" hangingPunct="1"/>
              <a:t>9</a:t>
            </a:fld>
            <a:endParaRPr lang="ru-RU" smtClean="0"/>
          </a:p>
        </p:txBody>
      </p:sp>
      <p:sp>
        <p:nvSpPr>
          <p:cNvPr id="9222" name="Rectangle 6"/>
          <p:cNvSpPr>
            <a:spLocks noGrp="1" noChangeArrowheads="1"/>
          </p:cNvSpPr>
          <p:nvPr>
            <p:ph type="title"/>
          </p:nvPr>
        </p:nvSpPr>
        <p:spPr/>
        <p:txBody>
          <a:bodyPr/>
          <a:lstStyle/>
          <a:p>
            <a:pPr eaLnBrk="1" hangingPunct="1"/>
            <a:r>
              <a:rPr lang="ru-RU" sz="5400" b="1" smtClean="0">
                <a:solidFill>
                  <a:srgbClr val="0000CC"/>
                </a:solidFill>
                <a:latin typeface="Times New Roman" pitchFamily="18" charset="0"/>
              </a:rPr>
              <a:t>Согретые сердцем строчки…</a:t>
            </a:r>
          </a:p>
        </p:txBody>
      </p:sp>
      <p:sp>
        <p:nvSpPr>
          <p:cNvPr id="12292" name="Rectangle 7"/>
          <p:cNvSpPr>
            <a:spLocks noGrp="1" noChangeArrowheads="1"/>
          </p:cNvSpPr>
          <p:nvPr>
            <p:ph type="body" idx="1"/>
          </p:nvPr>
        </p:nvSpPr>
        <p:spPr/>
        <p:txBody>
          <a:bodyPr/>
          <a:lstStyle/>
          <a:p>
            <a:pPr eaLnBrk="1" hangingPunct="1"/>
            <a:endParaRPr lang="ru-RU" smtClean="0"/>
          </a:p>
          <a:p>
            <a:pPr eaLnBrk="1" hangingPunct="1"/>
            <a:endParaRPr lang="ru-RU" smtClean="0"/>
          </a:p>
          <a:p>
            <a:pPr eaLnBrk="1" hangingPunct="1">
              <a:buFontTx/>
              <a:buNone/>
            </a:pPr>
            <a:r>
              <a:rPr lang="ru-RU" smtClean="0"/>
              <a:t>                       </a:t>
            </a:r>
            <a:r>
              <a:rPr lang="ru-RU" sz="3600" b="1" i="1" smtClean="0">
                <a:latin typeface="Times New Roman" pitchFamily="18" charset="0"/>
              </a:rPr>
              <a:t>Песня, песня боевая –</a:t>
            </a:r>
          </a:p>
          <a:p>
            <a:pPr eaLnBrk="1" hangingPunct="1">
              <a:buFontTx/>
              <a:buNone/>
            </a:pPr>
            <a:r>
              <a:rPr lang="ru-RU" sz="3600" b="1" i="1" smtClean="0">
                <a:latin typeface="Times New Roman" pitchFamily="18" charset="0"/>
              </a:rPr>
              <a:t>                       Неубитая, живая,</a:t>
            </a:r>
          </a:p>
          <a:p>
            <a:pPr eaLnBrk="1" hangingPunct="1">
              <a:buFontTx/>
              <a:buNone/>
            </a:pPr>
            <a:r>
              <a:rPr lang="ru-RU" sz="3600" b="1" i="1" smtClean="0">
                <a:latin typeface="Times New Roman" pitchFamily="18" charset="0"/>
              </a:rPr>
              <a:t>                       Ты в тылу была нужна</a:t>
            </a:r>
          </a:p>
          <a:p>
            <a:pPr eaLnBrk="1" hangingPunct="1">
              <a:buFontTx/>
              <a:buNone/>
            </a:pPr>
            <a:r>
              <a:rPr lang="ru-RU" sz="3600" b="1" i="1" smtClean="0">
                <a:latin typeface="Times New Roman" pitchFamily="18" charset="0"/>
              </a:rPr>
              <a:t>                       Так же, как на фронте.</a:t>
            </a:r>
          </a:p>
          <a:p>
            <a:pPr eaLnBrk="1" hangingPunct="1">
              <a:buFontTx/>
              <a:buNone/>
            </a:pPr>
            <a:r>
              <a:rPr lang="ru-RU" sz="3600" b="1" i="1" smtClean="0">
                <a:latin typeface="Times New Roman" pitchFamily="18" charset="0"/>
              </a:rPr>
              <a:t>                                  (По Межирову А.)</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32" fill="hold" grpId="0" nodeType="with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plus(out)">
                                      <p:cBhvr>
                                        <p:cTn id="7"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5234"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0EAE983-5584-4F0E-AFE2-1BCFC432CF85}" type="slidenum">
              <a:rPr lang="ru-RU" smtClean="0"/>
              <a:pPr eaLnBrk="1" hangingPunct="1"/>
              <a:t>90</a:t>
            </a:fld>
            <a:endParaRPr lang="ru-RU" smtClean="0"/>
          </a:p>
        </p:txBody>
      </p:sp>
      <p:sp>
        <p:nvSpPr>
          <p:cNvPr id="95235" name="Rectangle 2"/>
          <p:cNvSpPr>
            <a:spLocks noGrp="1" noChangeArrowheads="1"/>
          </p:cNvSpPr>
          <p:nvPr>
            <p:ph type="title"/>
          </p:nvPr>
        </p:nvSpPr>
        <p:spPr/>
        <p:txBody>
          <a:bodyPr/>
          <a:lstStyle/>
          <a:p>
            <a:pPr eaLnBrk="1" hangingPunct="1"/>
            <a:r>
              <a:rPr lang="ru-RU" b="1" smtClean="0">
                <a:solidFill>
                  <a:srgbClr val="663300"/>
                </a:solidFill>
              </a:rPr>
              <a:t>Шутки</a:t>
            </a:r>
          </a:p>
        </p:txBody>
      </p:sp>
      <p:sp>
        <p:nvSpPr>
          <p:cNvPr id="95236" name="Rectangle 3"/>
          <p:cNvSpPr>
            <a:spLocks noGrp="1" noChangeArrowheads="1"/>
          </p:cNvSpPr>
          <p:nvPr>
            <p:ph type="body" idx="1"/>
          </p:nvPr>
        </p:nvSpPr>
        <p:spPr/>
        <p:txBody>
          <a:bodyPr/>
          <a:lstStyle/>
          <a:p>
            <a:pPr eaLnBrk="1" hangingPunct="1"/>
            <a:r>
              <a:rPr lang="ru-RU" b="1" smtClean="0"/>
              <a:t>Записано со слов Анисимова Л.М., 1927 г.р., участник ВОв;</a:t>
            </a:r>
          </a:p>
          <a:p>
            <a:pPr eaLnBrk="1" hangingPunct="1"/>
            <a:r>
              <a:rPr lang="ru-RU" b="1" smtClean="0"/>
              <a:t>Записано со слов Володина А.С., 1910 г.р., участника ВОв</a:t>
            </a:r>
          </a:p>
        </p:txBody>
      </p:sp>
    </p:spTree>
  </p:cSld>
  <p:clrMapOvr>
    <a:masterClrMapping/>
  </p:clrMapOvr>
  <p:transition spd="med">
    <p:strips/>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6258"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69FC67-B738-43B0-A358-B36B80AC7384}" type="slidenum">
              <a:rPr lang="ru-RU" smtClean="0"/>
              <a:pPr eaLnBrk="1" hangingPunct="1"/>
              <a:t>91</a:t>
            </a:fld>
            <a:endParaRPr lang="ru-RU" smtClean="0"/>
          </a:p>
        </p:txBody>
      </p:sp>
      <p:sp>
        <p:nvSpPr>
          <p:cNvPr id="96259" name="Rectangle 2"/>
          <p:cNvSpPr>
            <a:spLocks noGrp="1" noChangeArrowheads="1"/>
          </p:cNvSpPr>
          <p:nvPr>
            <p:ph type="title"/>
          </p:nvPr>
        </p:nvSpPr>
        <p:spPr/>
        <p:txBody>
          <a:bodyPr/>
          <a:lstStyle/>
          <a:p>
            <a:pPr eaLnBrk="1" hangingPunct="1"/>
            <a:r>
              <a:rPr lang="ru-RU" b="1" smtClean="0">
                <a:solidFill>
                  <a:srgbClr val="663300"/>
                </a:solidFill>
              </a:rPr>
              <a:t>Были-бывальщины</a:t>
            </a:r>
          </a:p>
        </p:txBody>
      </p:sp>
      <p:sp>
        <p:nvSpPr>
          <p:cNvPr id="96260" name="Rectangle 3"/>
          <p:cNvSpPr>
            <a:spLocks noGrp="1" noChangeArrowheads="1"/>
          </p:cNvSpPr>
          <p:nvPr>
            <p:ph type="body" idx="1"/>
          </p:nvPr>
        </p:nvSpPr>
        <p:spPr/>
        <p:txBody>
          <a:bodyPr/>
          <a:lstStyle/>
          <a:p>
            <a:pPr eaLnBrk="1" hangingPunct="1">
              <a:lnSpc>
                <a:spcPct val="80000"/>
              </a:lnSpc>
            </a:pPr>
            <a:r>
              <a:rPr lang="ru-RU" sz="2800" b="1" smtClean="0"/>
              <a:t>1.Записано со слов Анисимовой Клавдии Васильевны, 1930 г.р.,</a:t>
            </a:r>
          </a:p>
          <a:p>
            <a:pPr eaLnBrk="1" hangingPunct="1">
              <a:lnSpc>
                <a:spcPct val="80000"/>
              </a:lnSpc>
            </a:pPr>
            <a:r>
              <a:rPr lang="ru-RU" sz="2800" b="1" smtClean="0"/>
              <a:t>2.Запомнено со слов Филатова …………………………………, его сыном Филатовым Сергеем Николаевичем.</a:t>
            </a:r>
          </a:p>
          <a:p>
            <a:pPr eaLnBrk="1" hangingPunct="1">
              <a:lnSpc>
                <a:spcPct val="80000"/>
              </a:lnSpc>
            </a:pPr>
            <a:r>
              <a:rPr lang="ru-RU" sz="2800" b="1" smtClean="0"/>
              <a:t>3. Записано со слов Анисимова Леонида Мироновича, 1927 г.р., участника ВОв</a:t>
            </a:r>
          </a:p>
          <a:p>
            <a:pPr eaLnBrk="1" hangingPunct="1">
              <a:lnSpc>
                <a:spcPct val="80000"/>
              </a:lnSpc>
            </a:pPr>
            <a:r>
              <a:rPr lang="ru-RU" sz="2800" b="1" smtClean="0"/>
              <a:t>4. Записано со слов Демидовой Нины Григорьевны, 1936 г.р.</a:t>
            </a:r>
          </a:p>
          <a:p>
            <a:pPr eaLnBrk="1" hangingPunct="1">
              <a:lnSpc>
                <a:spcPct val="80000"/>
              </a:lnSpc>
            </a:pPr>
            <a:r>
              <a:rPr lang="ru-RU" sz="2800" b="1" smtClean="0"/>
              <a:t>5. Записано со слов Володина Александра Степановича, 1910 г.р., участника ВОв</a:t>
            </a:r>
          </a:p>
        </p:txBody>
      </p:sp>
    </p:spTree>
  </p:cSld>
  <p:clrMapOvr>
    <a:masterClrMapping/>
  </p:clrMapOvr>
  <p:transition spd="med">
    <p:strips/>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7282"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DCB769-B5FA-4214-8723-C459B3E21780}" type="slidenum">
              <a:rPr lang="ru-RU" smtClean="0"/>
              <a:pPr eaLnBrk="1" hangingPunct="1"/>
              <a:t>92</a:t>
            </a:fld>
            <a:endParaRPr lang="ru-RU" smtClean="0"/>
          </a:p>
        </p:txBody>
      </p:sp>
      <p:sp>
        <p:nvSpPr>
          <p:cNvPr id="97283" name="Rectangle 2"/>
          <p:cNvSpPr>
            <a:spLocks noGrp="1" noChangeArrowheads="1"/>
          </p:cNvSpPr>
          <p:nvPr>
            <p:ph type="title"/>
          </p:nvPr>
        </p:nvSpPr>
        <p:spPr/>
        <p:txBody>
          <a:bodyPr/>
          <a:lstStyle/>
          <a:p>
            <a:pPr eaLnBrk="1" hangingPunct="1"/>
            <a:r>
              <a:rPr lang="ru-RU" b="1" smtClean="0">
                <a:solidFill>
                  <a:srgbClr val="663300"/>
                </a:solidFill>
              </a:rPr>
              <a:t>Загадки</a:t>
            </a:r>
            <a:r>
              <a:rPr lang="ru-RU" smtClean="0"/>
              <a:t> </a:t>
            </a:r>
          </a:p>
        </p:txBody>
      </p:sp>
      <p:sp>
        <p:nvSpPr>
          <p:cNvPr id="97284" name="Rectangle 3"/>
          <p:cNvSpPr>
            <a:spLocks noGrp="1" noChangeArrowheads="1"/>
          </p:cNvSpPr>
          <p:nvPr>
            <p:ph type="body" idx="1"/>
          </p:nvPr>
        </p:nvSpPr>
        <p:spPr/>
        <p:txBody>
          <a:bodyPr/>
          <a:lstStyle/>
          <a:p>
            <a:pPr eaLnBrk="1" hangingPunct="1"/>
            <a:r>
              <a:rPr lang="ru-RU" b="1" smtClean="0"/>
              <a:t>Записано со слов Анисимова Л.М., 1927 г.р., участник ВОв;</a:t>
            </a:r>
          </a:p>
          <a:p>
            <a:pPr eaLnBrk="1" hangingPunct="1"/>
            <a:r>
              <a:rPr lang="ru-RU" b="1" smtClean="0"/>
              <a:t>Записано со слов Володина А.С., 1910 г.р., участника ВОв</a:t>
            </a:r>
          </a:p>
          <a:p>
            <a:pPr eaLnBrk="1" hangingPunct="1"/>
            <a:endParaRPr lang="ru-RU" b="1" smtClean="0"/>
          </a:p>
        </p:txBody>
      </p:sp>
    </p:spTree>
  </p:cSld>
  <p:clrMapOvr>
    <a:masterClrMapping/>
  </p:clrMapOvr>
  <p:transition spd="med">
    <p:strips/>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00"/>
            </a:gs>
            <a:gs pos="100000">
              <a:srgbClr val="FF9900"/>
            </a:gs>
          </a:gsLst>
          <a:lin ang="5400000" scaled="1"/>
        </a:gradFill>
        <a:effectLst/>
      </p:bgPr>
    </p:bg>
    <p:spTree>
      <p:nvGrpSpPr>
        <p:cNvPr id="1" name=""/>
        <p:cNvGrpSpPr/>
        <p:nvPr/>
      </p:nvGrpSpPr>
      <p:grpSpPr>
        <a:xfrm>
          <a:off x="0" y="0"/>
          <a:ext cx="0" cy="0"/>
          <a:chOff x="0" y="0"/>
          <a:chExt cx="0" cy="0"/>
        </a:xfrm>
      </p:grpSpPr>
      <p:sp>
        <p:nvSpPr>
          <p:cNvPr id="98306"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7B29882-7317-4070-A587-E9B7DA0622F2}" type="slidenum">
              <a:rPr lang="ru-RU" smtClean="0"/>
              <a:pPr eaLnBrk="1" hangingPunct="1"/>
              <a:t>93</a:t>
            </a:fld>
            <a:endParaRPr lang="ru-RU" smtClean="0"/>
          </a:p>
        </p:txBody>
      </p:sp>
      <p:sp>
        <p:nvSpPr>
          <p:cNvPr id="98307" name="Rectangle 2"/>
          <p:cNvSpPr>
            <a:spLocks noGrp="1" noChangeArrowheads="1"/>
          </p:cNvSpPr>
          <p:nvPr>
            <p:ph type="title"/>
          </p:nvPr>
        </p:nvSpPr>
        <p:spPr>
          <a:xfrm>
            <a:off x="457200" y="274638"/>
            <a:ext cx="8229600" cy="777875"/>
          </a:xfrm>
        </p:spPr>
        <p:txBody>
          <a:bodyPr/>
          <a:lstStyle/>
          <a:p>
            <a:pPr eaLnBrk="1" hangingPunct="1"/>
            <a:r>
              <a:rPr lang="ru-RU" b="1" i="1" smtClean="0"/>
              <a:t>Оглавление</a:t>
            </a:r>
            <a:r>
              <a:rPr lang="ru-RU" sz="4000" smtClean="0"/>
              <a:t> </a:t>
            </a:r>
          </a:p>
        </p:txBody>
      </p:sp>
      <p:sp>
        <p:nvSpPr>
          <p:cNvPr id="98308" name="Rectangle 3"/>
          <p:cNvSpPr>
            <a:spLocks noGrp="1" noChangeArrowheads="1"/>
          </p:cNvSpPr>
          <p:nvPr>
            <p:ph type="body" idx="1"/>
          </p:nvPr>
        </p:nvSpPr>
        <p:spPr>
          <a:xfrm>
            <a:off x="323850" y="1052513"/>
            <a:ext cx="8820150" cy="7056437"/>
          </a:xfrm>
        </p:spPr>
        <p:txBody>
          <a:bodyPr/>
          <a:lstStyle/>
          <a:p>
            <a:pPr eaLnBrk="1" hangingPunct="1">
              <a:lnSpc>
                <a:spcPct val="80000"/>
              </a:lnSpc>
              <a:buFontTx/>
              <a:buNone/>
            </a:pPr>
            <a:r>
              <a:rPr lang="ru-RU" sz="2000" b="1" smtClean="0"/>
              <a:t>    Вступительная статья……………………………………        6-7</a:t>
            </a:r>
          </a:p>
          <a:p>
            <a:pPr eaLnBrk="1" hangingPunct="1">
              <a:lnSpc>
                <a:spcPct val="80000"/>
              </a:lnSpc>
              <a:buFontTx/>
              <a:buNone/>
            </a:pPr>
            <a:endParaRPr lang="ru-RU" sz="2000" b="1" smtClean="0"/>
          </a:p>
          <a:p>
            <a:pPr eaLnBrk="1" hangingPunct="1">
              <a:lnSpc>
                <a:spcPct val="80000"/>
              </a:lnSpc>
              <a:buFontTx/>
              <a:buNone/>
            </a:pPr>
            <a:r>
              <a:rPr lang="ru-RU" sz="2000" b="1" smtClean="0"/>
              <a:t>                                              </a:t>
            </a:r>
            <a:r>
              <a:rPr lang="ru-RU" sz="2000" b="1" i="1" u="sng" smtClean="0"/>
              <a:t>ПЕСНИ</a:t>
            </a:r>
          </a:p>
          <a:p>
            <a:pPr eaLnBrk="1" hangingPunct="1">
              <a:lnSpc>
                <a:spcPct val="80000"/>
              </a:lnSpc>
              <a:buFontTx/>
              <a:buNone/>
            </a:pPr>
            <a:r>
              <a:rPr lang="ru-RU" sz="2000" b="1" smtClean="0"/>
              <a:t>     1.  Среди Манчжури и Китая……………………………..         10</a:t>
            </a:r>
          </a:p>
          <a:p>
            <a:pPr eaLnBrk="1" hangingPunct="1">
              <a:lnSpc>
                <a:spcPct val="80000"/>
              </a:lnSpc>
              <a:buFontTx/>
              <a:buNone/>
            </a:pPr>
            <a:r>
              <a:rPr lang="ru-RU" sz="2000" b="1" smtClean="0"/>
              <a:t>     2.  Последний нонешний денёчек………………………        11</a:t>
            </a:r>
          </a:p>
          <a:p>
            <a:pPr eaLnBrk="1" hangingPunct="1">
              <a:lnSpc>
                <a:spcPct val="80000"/>
              </a:lnSpc>
              <a:buFontTx/>
              <a:buNone/>
            </a:pPr>
            <a:r>
              <a:rPr lang="ru-RU" sz="2000" b="1" smtClean="0"/>
              <a:t>     3.  Эх, в Таганроге, в Таганроге…………………………        12</a:t>
            </a:r>
          </a:p>
          <a:p>
            <a:pPr eaLnBrk="1" hangingPunct="1">
              <a:lnSpc>
                <a:spcPct val="80000"/>
              </a:lnSpc>
              <a:buFontTx/>
              <a:buNone/>
            </a:pPr>
            <a:r>
              <a:rPr lang="ru-RU" sz="2000" b="1" smtClean="0"/>
              <a:t>     4.  Недавно гусарик из полку приехал………………..         13</a:t>
            </a:r>
          </a:p>
          <a:p>
            <a:pPr eaLnBrk="1" hangingPunct="1">
              <a:lnSpc>
                <a:spcPct val="80000"/>
              </a:lnSpc>
              <a:buFontTx/>
              <a:buNone/>
            </a:pPr>
            <a:r>
              <a:rPr lang="ru-RU" sz="2000" b="1" smtClean="0"/>
              <a:t>     5.  Я встретил его близ Одессы родной…………….          15</a:t>
            </a:r>
          </a:p>
          <a:p>
            <a:pPr eaLnBrk="1" hangingPunct="1">
              <a:lnSpc>
                <a:spcPct val="80000"/>
              </a:lnSpc>
              <a:buFontTx/>
              <a:buNone/>
            </a:pPr>
            <a:r>
              <a:rPr lang="ru-RU" sz="2000" b="1" smtClean="0"/>
              <a:t>     6.  Расцветали яблони и груши…………………………        17</a:t>
            </a:r>
          </a:p>
          <a:p>
            <a:pPr eaLnBrk="1" hangingPunct="1">
              <a:lnSpc>
                <a:spcPct val="80000"/>
              </a:lnSpc>
              <a:buFontTx/>
              <a:buNone/>
            </a:pPr>
            <a:r>
              <a:rPr lang="ru-RU" sz="2000" b="1" smtClean="0"/>
              <a:t>     7.  Помню ночь последнюю привала…………………        19</a:t>
            </a:r>
          </a:p>
          <a:p>
            <a:pPr eaLnBrk="1" hangingPunct="1">
              <a:lnSpc>
                <a:spcPct val="80000"/>
              </a:lnSpc>
              <a:buFontTx/>
              <a:buNone/>
            </a:pPr>
            <a:r>
              <a:rPr lang="ru-RU" sz="2000" b="1" smtClean="0"/>
              <a:t>     8.  Расцветает утро голубое…………………………….         20</a:t>
            </a:r>
          </a:p>
          <a:p>
            <a:pPr eaLnBrk="1" hangingPunct="1">
              <a:lnSpc>
                <a:spcPct val="80000"/>
              </a:lnSpc>
              <a:buFontTx/>
              <a:buNone/>
            </a:pPr>
            <a:r>
              <a:rPr lang="ru-RU" sz="2000" b="1" smtClean="0"/>
              <a:t>     9.  Прощались мы с ней у вагона……………………...         22</a:t>
            </a:r>
          </a:p>
          <a:p>
            <a:pPr eaLnBrk="1" hangingPunct="1">
              <a:lnSpc>
                <a:spcPct val="80000"/>
              </a:lnSpc>
              <a:buFontTx/>
              <a:buNone/>
            </a:pPr>
            <a:r>
              <a:rPr lang="ru-RU" sz="2000" b="1" smtClean="0"/>
              <a:t>   10.  На границу на новую………………………………….         24</a:t>
            </a:r>
          </a:p>
          <a:p>
            <a:pPr eaLnBrk="1" hangingPunct="1">
              <a:lnSpc>
                <a:spcPct val="80000"/>
              </a:lnSpc>
              <a:buFontTx/>
              <a:buNone/>
            </a:pPr>
            <a:r>
              <a:rPr lang="ru-RU" sz="2000" b="1" smtClean="0"/>
              <a:t>   11. Зачем сидишь до полуночи…………………………          25</a:t>
            </a:r>
          </a:p>
          <a:p>
            <a:pPr eaLnBrk="1" hangingPunct="1">
              <a:lnSpc>
                <a:spcPct val="80000"/>
              </a:lnSpc>
              <a:buFontTx/>
              <a:buNone/>
            </a:pPr>
            <a:r>
              <a:rPr lang="ru-RU" sz="2000" b="1" smtClean="0"/>
              <a:t>   12. Не ветер в поле воет………………………………….          26</a:t>
            </a:r>
          </a:p>
        </p:txBody>
      </p:sp>
    </p:spTree>
  </p:cSld>
  <p:clrMapOvr>
    <a:masterClrMapping/>
  </p:clrMapOvr>
  <p:transition spd="med">
    <p:strips/>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00"/>
            </a:gs>
            <a:gs pos="100000">
              <a:srgbClr val="FF9900"/>
            </a:gs>
          </a:gsLst>
          <a:lin ang="5400000" scaled="1"/>
        </a:gradFill>
        <a:effectLst/>
      </p:bgPr>
    </p:bg>
    <p:spTree>
      <p:nvGrpSpPr>
        <p:cNvPr id="1" name=""/>
        <p:cNvGrpSpPr/>
        <p:nvPr/>
      </p:nvGrpSpPr>
      <p:grpSpPr>
        <a:xfrm>
          <a:off x="0" y="0"/>
          <a:ext cx="0" cy="0"/>
          <a:chOff x="0" y="0"/>
          <a:chExt cx="0" cy="0"/>
        </a:xfrm>
      </p:grpSpPr>
      <p:sp>
        <p:nvSpPr>
          <p:cNvPr id="99330" name="Номер слайда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861868C-77A4-48D7-8053-DFD50CE2A836}" type="slidenum">
              <a:rPr lang="ru-RU" smtClean="0"/>
              <a:pPr eaLnBrk="1" hangingPunct="1"/>
              <a:t>94</a:t>
            </a:fld>
            <a:endParaRPr lang="ru-RU" smtClean="0"/>
          </a:p>
        </p:txBody>
      </p:sp>
      <p:sp>
        <p:nvSpPr>
          <p:cNvPr id="99331" name="Rectangle 2"/>
          <p:cNvSpPr>
            <a:spLocks noGrp="1" noChangeArrowheads="1"/>
          </p:cNvSpPr>
          <p:nvPr>
            <p:ph type="title"/>
          </p:nvPr>
        </p:nvSpPr>
        <p:spPr/>
        <p:txBody>
          <a:bodyPr/>
          <a:lstStyle/>
          <a:p>
            <a:pPr eaLnBrk="1" hangingPunct="1"/>
            <a:endParaRPr lang="ru-RU" smtClean="0"/>
          </a:p>
        </p:txBody>
      </p:sp>
      <p:sp>
        <p:nvSpPr>
          <p:cNvPr id="99332" name="Rectangle 3"/>
          <p:cNvSpPr>
            <a:spLocks noGrp="1" noChangeArrowheads="1"/>
          </p:cNvSpPr>
          <p:nvPr>
            <p:ph type="body" idx="1"/>
          </p:nvPr>
        </p:nvSpPr>
        <p:spPr>
          <a:xfrm>
            <a:off x="457200" y="476250"/>
            <a:ext cx="8435975" cy="5649913"/>
          </a:xfrm>
        </p:spPr>
        <p:txBody>
          <a:bodyPr/>
          <a:lstStyle/>
          <a:p>
            <a:pPr marL="457200" indent="-457200" eaLnBrk="1" hangingPunct="1">
              <a:lnSpc>
                <a:spcPct val="80000"/>
              </a:lnSpc>
              <a:buFontTx/>
              <a:buNone/>
            </a:pPr>
            <a:r>
              <a:rPr lang="ru-RU" sz="2000" b="1" smtClean="0"/>
              <a:t>13.  На опушке старый дуб стоит……………………………….      29</a:t>
            </a:r>
          </a:p>
          <a:p>
            <a:pPr marL="457200" indent="-457200" eaLnBrk="1" hangingPunct="1">
              <a:lnSpc>
                <a:spcPct val="80000"/>
              </a:lnSpc>
              <a:buFontTx/>
              <a:buNone/>
            </a:pPr>
            <a:r>
              <a:rPr lang="ru-RU" sz="2000" b="1" smtClean="0"/>
              <a:t>14.  Течёт речка по песочку………………………………………      31</a:t>
            </a:r>
          </a:p>
          <a:p>
            <a:pPr marL="457200" indent="-457200" eaLnBrk="1" hangingPunct="1">
              <a:lnSpc>
                <a:spcPct val="80000"/>
              </a:lnSpc>
              <a:buFontTx/>
              <a:buNone/>
            </a:pPr>
            <a:r>
              <a:rPr lang="ru-RU" sz="2000" b="1" smtClean="0"/>
              <a:t>15.  Вечор поздно я стояла у ворот……………………………      32</a:t>
            </a:r>
          </a:p>
          <a:p>
            <a:pPr marL="457200" indent="-457200" eaLnBrk="1" hangingPunct="1">
              <a:lnSpc>
                <a:spcPct val="80000"/>
              </a:lnSpc>
              <a:buFontTx/>
              <a:buNone/>
            </a:pPr>
            <a:r>
              <a:rPr lang="ru-RU" sz="2000" b="1" smtClean="0"/>
              <a:t>16.  Здравствуй, милая Маруся…………………………………      34</a:t>
            </a:r>
          </a:p>
          <a:p>
            <a:pPr marL="457200" indent="-457200" eaLnBrk="1" hangingPunct="1">
              <a:lnSpc>
                <a:spcPct val="80000"/>
              </a:lnSpc>
              <a:buFontTx/>
              <a:buNone/>
            </a:pPr>
            <a:r>
              <a:rPr lang="ru-RU" sz="2000" b="1" smtClean="0"/>
              <a:t>17.  Этот случай совсем был недавно………………………..       35</a:t>
            </a:r>
          </a:p>
          <a:p>
            <a:pPr marL="457200" indent="-457200" eaLnBrk="1" hangingPunct="1">
              <a:lnSpc>
                <a:spcPct val="80000"/>
              </a:lnSpc>
              <a:buFontTx/>
              <a:buNone/>
            </a:pPr>
            <a:r>
              <a:rPr lang="ru-RU" sz="2000" b="1" smtClean="0"/>
              <a:t>18.  В родном городе жила парочка…………………………..        37</a:t>
            </a:r>
          </a:p>
          <a:p>
            <a:pPr marL="457200" indent="-457200" eaLnBrk="1" hangingPunct="1">
              <a:lnSpc>
                <a:spcPct val="80000"/>
              </a:lnSpc>
              <a:buFontTx/>
              <a:buNone/>
            </a:pPr>
            <a:r>
              <a:rPr lang="ru-RU" sz="2000" b="1" smtClean="0"/>
              <a:t>                   </a:t>
            </a:r>
          </a:p>
          <a:p>
            <a:pPr marL="457200" indent="-457200" eaLnBrk="1" hangingPunct="1">
              <a:lnSpc>
                <a:spcPct val="80000"/>
              </a:lnSpc>
              <a:buFontTx/>
              <a:buNone/>
            </a:pPr>
            <a:r>
              <a:rPr lang="ru-RU" sz="2000" b="1" smtClean="0"/>
              <a:t>         </a:t>
            </a:r>
            <a:r>
              <a:rPr lang="ru-RU" sz="2000" b="1" i="1" smtClean="0"/>
              <a:t>ЧАСТУШКИ…………………………………………………    </a:t>
            </a:r>
            <a:r>
              <a:rPr lang="ru-RU" sz="2000" b="1" smtClean="0"/>
              <a:t>38– 54</a:t>
            </a:r>
          </a:p>
          <a:p>
            <a:pPr marL="457200" indent="-457200" eaLnBrk="1" hangingPunct="1">
              <a:lnSpc>
                <a:spcPct val="80000"/>
              </a:lnSpc>
              <a:buFontTx/>
              <a:buNone/>
            </a:pPr>
            <a:r>
              <a:rPr lang="ru-RU" sz="2000" b="1" smtClean="0"/>
              <a:t>         </a:t>
            </a:r>
            <a:r>
              <a:rPr lang="ru-RU" sz="2000" b="1" i="1" smtClean="0"/>
              <a:t>ПОСЛОВИЦЫ</a:t>
            </a:r>
            <a:r>
              <a:rPr lang="ru-RU" sz="2000" b="1" smtClean="0"/>
              <a:t>……………………………………………...    55 – 57</a:t>
            </a:r>
          </a:p>
          <a:p>
            <a:pPr marL="457200" indent="-457200" eaLnBrk="1" hangingPunct="1">
              <a:lnSpc>
                <a:spcPct val="80000"/>
              </a:lnSpc>
              <a:buFontTx/>
              <a:buNone/>
            </a:pPr>
            <a:r>
              <a:rPr lang="ru-RU" sz="2000" b="1" smtClean="0"/>
              <a:t>         </a:t>
            </a:r>
            <a:r>
              <a:rPr lang="ru-RU" sz="2000" b="1" i="1" smtClean="0"/>
              <a:t>ШУТКИ………………………………………………….......     </a:t>
            </a:r>
            <a:r>
              <a:rPr lang="ru-RU" sz="2000" b="1" smtClean="0"/>
              <a:t>58– 61</a:t>
            </a:r>
          </a:p>
          <a:p>
            <a:pPr marL="457200" indent="-457200" eaLnBrk="1" hangingPunct="1">
              <a:lnSpc>
                <a:spcPct val="80000"/>
              </a:lnSpc>
              <a:buFontTx/>
              <a:buNone/>
            </a:pPr>
            <a:r>
              <a:rPr lang="ru-RU" sz="2000" b="1" smtClean="0"/>
              <a:t>          </a:t>
            </a:r>
            <a:r>
              <a:rPr lang="ru-RU" sz="2000" b="1" i="1" smtClean="0"/>
              <a:t>БЫЛИ</a:t>
            </a:r>
          </a:p>
          <a:p>
            <a:pPr marL="457200" indent="-457200" eaLnBrk="1" hangingPunct="1">
              <a:lnSpc>
                <a:spcPct val="80000"/>
              </a:lnSpc>
              <a:buFontTx/>
              <a:buAutoNum type="arabicPeriod"/>
            </a:pPr>
            <a:r>
              <a:rPr lang="ru-RU" sz="2000" b="1" smtClean="0"/>
              <a:t>Быль о моём отце…………………………………………            63</a:t>
            </a:r>
          </a:p>
          <a:p>
            <a:pPr marL="457200" indent="-457200" eaLnBrk="1" hangingPunct="1">
              <a:lnSpc>
                <a:spcPct val="80000"/>
              </a:lnSpc>
              <a:buFontTx/>
              <a:buNone/>
            </a:pPr>
            <a:r>
              <a:rPr lang="ru-RU" sz="2000" b="1" smtClean="0"/>
              <a:t> 2.   Быль о внутреннем голосе…………………………….             65</a:t>
            </a:r>
          </a:p>
          <a:p>
            <a:pPr marL="457200" indent="-457200" eaLnBrk="1" hangingPunct="1">
              <a:lnSpc>
                <a:spcPct val="80000"/>
              </a:lnSpc>
              <a:buFontTx/>
              <a:buNone/>
            </a:pPr>
            <a:r>
              <a:rPr lang="ru-RU" sz="2000" b="1" smtClean="0"/>
              <a:t> 3.   Сказ про то, как я отца искал…………………………..            67</a:t>
            </a:r>
          </a:p>
          <a:p>
            <a:pPr marL="457200" indent="-457200" eaLnBrk="1" hangingPunct="1">
              <a:lnSpc>
                <a:spcPct val="80000"/>
              </a:lnSpc>
              <a:buFontTx/>
              <a:buNone/>
            </a:pPr>
            <a:r>
              <a:rPr lang="ru-RU" sz="2000" b="1" smtClean="0"/>
              <a:t> 4.   Легенда о моём отце……………………………………..            68</a:t>
            </a:r>
          </a:p>
          <a:p>
            <a:pPr marL="457200" indent="-457200" eaLnBrk="1" hangingPunct="1">
              <a:lnSpc>
                <a:spcPct val="80000"/>
              </a:lnSpc>
              <a:buFontTx/>
              <a:buNone/>
            </a:pPr>
            <a:r>
              <a:rPr lang="ru-RU" sz="2000" b="1" smtClean="0"/>
              <a:t> 5.   Сказ про то, как я из плена сбежал…………………..            70</a:t>
            </a:r>
          </a:p>
          <a:p>
            <a:pPr marL="457200" indent="-457200" eaLnBrk="1" hangingPunct="1">
              <a:lnSpc>
                <a:spcPct val="80000"/>
              </a:lnSpc>
              <a:buFontTx/>
              <a:buNone/>
            </a:pPr>
            <a:r>
              <a:rPr lang="ru-RU" sz="2000" b="1" smtClean="0"/>
              <a:t>        </a:t>
            </a:r>
            <a:r>
              <a:rPr lang="ru-RU" sz="2000" b="1" i="1" smtClean="0"/>
              <a:t>ЗАГАДКИ</a:t>
            </a:r>
            <a:r>
              <a:rPr lang="ru-RU" sz="2000" b="1" smtClean="0"/>
              <a:t>…………………………………………………...       72-74</a:t>
            </a:r>
          </a:p>
          <a:p>
            <a:pPr marL="457200" indent="-457200" eaLnBrk="1" hangingPunct="1">
              <a:lnSpc>
                <a:spcPct val="80000"/>
              </a:lnSpc>
              <a:buFontTx/>
              <a:buNone/>
            </a:pPr>
            <a:r>
              <a:rPr lang="ru-RU" sz="2000" b="1" smtClean="0"/>
              <a:t>      ЛЮДИ, БЛАГОДАРЯ КОТОРЫМ ПОЯВИЛСЯ СБОРНИК 76-81</a:t>
            </a:r>
          </a:p>
          <a:p>
            <a:pPr marL="457200" indent="-457200" eaLnBrk="1" hangingPunct="1">
              <a:lnSpc>
                <a:spcPct val="80000"/>
              </a:lnSpc>
              <a:buFontTx/>
              <a:buNone/>
            </a:pPr>
            <a:r>
              <a:rPr lang="ru-RU" sz="2000" b="1" smtClean="0"/>
              <a:t>      </a:t>
            </a:r>
            <a:r>
              <a:rPr lang="ru-RU" sz="2000" b="1" i="1" smtClean="0"/>
              <a:t>КОММЕНТАРИИ</a:t>
            </a:r>
            <a:r>
              <a:rPr lang="ru-RU" sz="2000" b="1" smtClean="0"/>
              <a:t>……………………………………………        82-91  </a:t>
            </a:r>
          </a:p>
          <a:p>
            <a:pPr marL="457200" indent="-457200" eaLnBrk="1" hangingPunct="1">
              <a:lnSpc>
                <a:spcPct val="80000"/>
              </a:lnSpc>
              <a:buFontTx/>
              <a:buNone/>
            </a:pPr>
            <a:r>
              <a:rPr lang="ru-RU" sz="2000" b="1" smtClean="0"/>
              <a:t>     </a:t>
            </a:r>
            <a:r>
              <a:rPr lang="ru-RU" sz="2000" b="1" i="1" smtClean="0"/>
              <a:t>ОГЛАВЛЕНИЕ</a:t>
            </a:r>
            <a:r>
              <a:rPr lang="ru-RU" sz="2000" b="1" smtClean="0"/>
              <a:t>……………………………………………….        92-93          </a:t>
            </a:r>
          </a:p>
          <a:p>
            <a:pPr marL="457200" indent="-457200" eaLnBrk="1" hangingPunct="1">
              <a:lnSpc>
                <a:spcPct val="80000"/>
              </a:lnSpc>
              <a:buFontTx/>
              <a:buNone/>
            </a:pPr>
            <a:endParaRPr lang="ru-RU" sz="2000" b="1" smtClean="0"/>
          </a:p>
        </p:txBody>
      </p:sp>
    </p:spTree>
  </p:cSld>
  <p:clrMapOvr>
    <a:masterClrMapping/>
  </p:clrMapOvr>
  <p:transition spd="med">
    <p:strips/>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100354" name="Номер слайда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BAEB7C-E85D-4E34-BAE7-4F5EF4B9090C}" type="slidenum">
              <a:rPr lang="ru-RU" smtClean="0"/>
              <a:pPr eaLnBrk="1" hangingPunct="1"/>
              <a:t>95</a:t>
            </a:fld>
            <a:endParaRPr lang="ru-RU" smtClean="0"/>
          </a:p>
        </p:txBody>
      </p:sp>
      <p:sp>
        <p:nvSpPr>
          <p:cNvPr id="100355" name="Rectangle 5"/>
          <p:cNvSpPr>
            <a:spLocks noGrp="1" noChangeArrowheads="1"/>
          </p:cNvSpPr>
          <p:nvPr>
            <p:ph type="title"/>
          </p:nvPr>
        </p:nvSpPr>
        <p:spPr/>
        <p:txBody>
          <a:bodyPr/>
          <a:lstStyle/>
          <a:p>
            <a:pPr eaLnBrk="1" hangingPunct="1"/>
            <a:endParaRPr lang="ru-RU" smtClean="0"/>
          </a:p>
        </p:txBody>
      </p:sp>
      <p:pic>
        <p:nvPicPr>
          <p:cNvPr id="57353" name="Picture 9" descr="9 009"/>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3438" y="1268413"/>
            <a:ext cx="4165600" cy="4679950"/>
          </a:xfrm>
        </p:spPr>
      </p:pic>
      <p:sp>
        <p:nvSpPr>
          <p:cNvPr id="100357" name="WordArt 10"/>
          <p:cNvSpPr>
            <a:spLocks noChangeArrowheads="1" noChangeShapeType="1" noTextEdit="1"/>
          </p:cNvSpPr>
          <p:nvPr/>
        </p:nvSpPr>
        <p:spPr bwMode="auto">
          <a:xfrm>
            <a:off x="611188" y="5734050"/>
            <a:ext cx="3076575" cy="552450"/>
          </a:xfrm>
          <a:prstGeom prst="rect">
            <a:avLst/>
          </a:prstGeom>
        </p:spPr>
        <p:txBody>
          <a:bodyPr wrap="none" fromWordArt="1">
            <a:prstTxWarp prst="textPlain">
              <a:avLst>
                <a:gd name="adj" fmla="val 50000"/>
              </a:avLst>
            </a:prstTxWarp>
          </a:bodyPr>
          <a:lstStyle/>
          <a:p>
            <a:pPr algn="ctr"/>
            <a:r>
              <a:rPr lang="ru-RU" b="1" i="1" kern="10">
                <a:ln w="9525">
                  <a:solidFill>
                    <a:schemeClr val="bg1"/>
                  </a:solidFill>
                  <a:round/>
                  <a:headEnd/>
                  <a:tailEnd/>
                </a:ln>
                <a:solidFill>
                  <a:schemeClr val="bg1"/>
                </a:solidFill>
                <a:effectLst>
                  <a:outerShdw dist="35921" dir="2700000" algn="ctr" rotWithShape="0">
                    <a:srgbClr val="808080">
                      <a:alpha val="79999"/>
                    </a:srgbClr>
                  </a:outerShdw>
                </a:effectLst>
                <a:latin typeface="Book Antiqua"/>
              </a:rPr>
              <a:t>А. Китаев. </a:t>
            </a:r>
          </a:p>
          <a:p>
            <a:pPr algn="ctr"/>
            <a:r>
              <a:rPr lang="ru-RU" b="1" i="1" kern="10">
                <a:ln w="9525">
                  <a:solidFill>
                    <a:schemeClr val="bg1"/>
                  </a:solidFill>
                  <a:round/>
                  <a:headEnd/>
                  <a:tailEnd/>
                </a:ln>
                <a:solidFill>
                  <a:schemeClr val="bg1"/>
                </a:solidFill>
                <a:effectLst>
                  <a:outerShdw dist="35921" dir="2700000" algn="ctr" rotWithShape="0">
                    <a:srgbClr val="808080">
                      <a:alpha val="79999"/>
                    </a:srgbClr>
                  </a:outerShdw>
                </a:effectLst>
                <a:latin typeface="Book Antiqua"/>
              </a:rPr>
              <a:t>Возвращение сПобедой. 1985.</a:t>
            </a:r>
          </a:p>
        </p:txBody>
      </p:sp>
      <p:sp>
        <p:nvSpPr>
          <p:cNvPr id="100358" name="WordArt 11"/>
          <p:cNvSpPr>
            <a:spLocks noChangeArrowheads="1" noChangeShapeType="1" noTextEdit="1"/>
          </p:cNvSpPr>
          <p:nvPr/>
        </p:nvSpPr>
        <p:spPr bwMode="auto">
          <a:xfrm>
            <a:off x="4859338" y="692150"/>
            <a:ext cx="3905250" cy="304800"/>
          </a:xfrm>
          <a:prstGeom prst="rect">
            <a:avLst/>
          </a:prstGeom>
        </p:spPr>
        <p:txBody>
          <a:bodyPr wrap="none" fromWordArt="1">
            <a:prstTxWarp prst="textPlain">
              <a:avLst>
                <a:gd name="adj" fmla="val 50000"/>
              </a:avLst>
            </a:prstTxWarp>
          </a:bodyPr>
          <a:lstStyle/>
          <a:p>
            <a:pPr algn="ctr"/>
            <a:r>
              <a:rPr lang="ru-RU" sz="2000" b="1" i="1" kern="10">
                <a:ln w="9525">
                  <a:solidFill>
                    <a:schemeClr val="bg1"/>
                  </a:solidFill>
                  <a:round/>
                  <a:headEnd/>
                  <a:tailEnd/>
                </a:ln>
                <a:solidFill>
                  <a:srgbClr val="FFFFFF"/>
                </a:solidFill>
                <a:effectLst>
                  <a:outerShdw dist="35921" dir="2700000" algn="ctr" rotWithShape="0">
                    <a:srgbClr val="808080">
                      <a:alpha val="79999"/>
                    </a:srgbClr>
                  </a:outerShdw>
                </a:effectLst>
                <a:latin typeface="Book Antiqua"/>
              </a:rPr>
              <a:t>Б. Иогансон. Праздник Подеды.</a:t>
            </a:r>
          </a:p>
        </p:txBody>
      </p:sp>
      <p:pic>
        <p:nvPicPr>
          <p:cNvPr id="57357" name="Picture 13" descr="9 016"/>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0" y="476250"/>
            <a:ext cx="4110038" cy="4857750"/>
          </a:xfrm>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57357"/>
                                        </p:tgtEl>
                                        <p:attrNameLst>
                                          <p:attrName>style.visibility</p:attrName>
                                        </p:attrNameLst>
                                      </p:cBhvr>
                                      <p:to>
                                        <p:strVal val="visible"/>
                                      </p:to>
                                    </p:set>
                                    <p:anim calcmode="lin" valueType="num">
                                      <p:cBhvr>
                                        <p:cTn id="7" dur="500" fill="hold"/>
                                        <p:tgtEl>
                                          <p:spTgt spid="57357"/>
                                        </p:tgtEl>
                                        <p:attrNameLst>
                                          <p:attrName>ppt_w</p:attrName>
                                        </p:attrNameLst>
                                      </p:cBhvr>
                                      <p:tavLst>
                                        <p:tav tm="0">
                                          <p:val>
                                            <p:fltVal val="0"/>
                                          </p:val>
                                        </p:tav>
                                        <p:tav tm="100000">
                                          <p:val>
                                            <p:strVal val="#ppt_w"/>
                                          </p:val>
                                        </p:tav>
                                      </p:tavLst>
                                    </p:anim>
                                    <p:anim calcmode="lin" valueType="num">
                                      <p:cBhvr>
                                        <p:cTn id="8" dur="500" fill="hold"/>
                                        <p:tgtEl>
                                          <p:spTgt spid="57357"/>
                                        </p:tgtEl>
                                        <p:attrNameLst>
                                          <p:attrName>ppt_h</p:attrName>
                                        </p:attrNameLst>
                                      </p:cBhvr>
                                      <p:tavLst>
                                        <p:tav tm="0">
                                          <p:val>
                                            <p:fltVal val="0"/>
                                          </p:val>
                                        </p:tav>
                                        <p:tav tm="100000">
                                          <p:val>
                                            <p:strVal val="#ppt_h"/>
                                          </p:val>
                                        </p:tav>
                                      </p:tavLst>
                                    </p:anim>
                                    <p:animEffect transition="in" filter="fade">
                                      <p:cBhvr>
                                        <p:cTn id="9" dur="500"/>
                                        <p:tgtEl>
                                          <p:spTgt spid="57357"/>
                                        </p:tgtEl>
                                      </p:cBhvr>
                                    </p:animEffect>
                                  </p:childTnLst>
                                </p:cTn>
                              </p:par>
                              <p:par>
                                <p:cTn id="10" presetID="53" presetClass="entr" presetSubtype="0" fill="hold" nodeType="withEffect">
                                  <p:stCondLst>
                                    <p:cond delay="0"/>
                                  </p:stCondLst>
                                  <p:childTnLst>
                                    <p:set>
                                      <p:cBhvr>
                                        <p:cTn id="11" dur="1" fill="hold">
                                          <p:stCondLst>
                                            <p:cond delay="0"/>
                                          </p:stCondLst>
                                        </p:cTn>
                                        <p:tgtEl>
                                          <p:spTgt spid="57353"/>
                                        </p:tgtEl>
                                        <p:attrNameLst>
                                          <p:attrName>style.visibility</p:attrName>
                                        </p:attrNameLst>
                                      </p:cBhvr>
                                      <p:to>
                                        <p:strVal val="visible"/>
                                      </p:to>
                                    </p:set>
                                    <p:anim calcmode="lin" valueType="num">
                                      <p:cBhvr>
                                        <p:cTn id="12" dur="500" fill="hold"/>
                                        <p:tgtEl>
                                          <p:spTgt spid="57353"/>
                                        </p:tgtEl>
                                        <p:attrNameLst>
                                          <p:attrName>ppt_w</p:attrName>
                                        </p:attrNameLst>
                                      </p:cBhvr>
                                      <p:tavLst>
                                        <p:tav tm="0">
                                          <p:val>
                                            <p:fltVal val="0"/>
                                          </p:val>
                                        </p:tav>
                                        <p:tav tm="100000">
                                          <p:val>
                                            <p:strVal val="#ppt_w"/>
                                          </p:val>
                                        </p:tav>
                                      </p:tavLst>
                                    </p:anim>
                                    <p:anim calcmode="lin" valueType="num">
                                      <p:cBhvr>
                                        <p:cTn id="13" dur="500" fill="hold"/>
                                        <p:tgtEl>
                                          <p:spTgt spid="57353"/>
                                        </p:tgtEl>
                                        <p:attrNameLst>
                                          <p:attrName>ppt_h</p:attrName>
                                        </p:attrNameLst>
                                      </p:cBhvr>
                                      <p:tavLst>
                                        <p:tav tm="0">
                                          <p:val>
                                            <p:fltVal val="0"/>
                                          </p:val>
                                        </p:tav>
                                        <p:tav tm="100000">
                                          <p:val>
                                            <p:strVal val="#ppt_h"/>
                                          </p:val>
                                        </p:tav>
                                      </p:tavLst>
                                    </p:anim>
                                    <p:animEffect transition="in" filter="fade">
                                      <p:cBhvr>
                                        <p:cTn id="14" dur="500"/>
                                        <p:tgtEl>
                                          <p:spTgt spid="57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Вершина горы">
  <a:themeElements>
    <a:clrScheme name="Вершина горы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Вершина гор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Вершина горы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Вершина горы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Вершина горы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Вершина горы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Вершина горы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Вершина горы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Вершина горы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Вершина горы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Вершина горы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990</TotalTime>
  <Words>7155</Words>
  <Application>Microsoft Office PowerPoint</Application>
  <PresentationFormat>Экран (4:3)</PresentationFormat>
  <Paragraphs>1006</Paragraphs>
  <Slides>95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95</vt:i4>
      </vt:variant>
    </vt:vector>
  </HeadingPairs>
  <TitlesOfParts>
    <vt:vector size="102" baseType="lpstr">
      <vt:lpstr>Arial</vt:lpstr>
      <vt:lpstr>Times New Roman</vt:lpstr>
      <vt:lpstr>Monotype Corsiva</vt:lpstr>
      <vt:lpstr>Book Antiqua</vt:lpstr>
      <vt:lpstr>Arial Unicode MS</vt:lpstr>
      <vt:lpstr>Оформление по умолчанию</vt:lpstr>
      <vt:lpstr>Вершина горы</vt:lpstr>
      <vt:lpstr>Презентация PowerPoint</vt:lpstr>
      <vt:lpstr>Презентация PowerPoint</vt:lpstr>
      <vt:lpstr>МОУ Левашовская средняя общеобразовательная школа  </vt:lpstr>
      <vt:lpstr>Презентация PowerPoint</vt:lpstr>
      <vt:lpstr> </vt:lpstr>
      <vt:lpstr>Презентация PowerPoint</vt:lpstr>
      <vt:lpstr>Презентация PowerPoint</vt:lpstr>
      <vt:lpstr>Презентация PowerPoint</vt:lpstr>
      <vt:lpstr>Согретые сердцем строчки…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ІІ.                     Эй ты, песня, песня огневая,                                Выжигай дотла фашистский сброд.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lll.                 И жалею, и зову, и плачу,                            Не забыть мне милые черты…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lY.   Нет песни той печальнее на свете, Чем песня об изломанной судьбе.</vt:lpstr>
      <vt:lpstr>Презентация PowerPoint</vt:lpstr>
      <vt:lpstr>Презентация PowerPoint</vt:lpstr>
      <vt:lpstr>Презентация PowerPoint</vt:lpstr>
      <vt:lpstr>«Я частушку на частушку Как на ниточку вяжу…»</vt:lpstr>
      <vt:lpstr>І.  Мой миленочек воюет      С гадиной фашистскою… </vt:lpstr>
      <vt:lpstr>Презентация PowerPoint</vt:lpstr>
      <vt:lpstr>Презентация PowerPoint</vt:lpstr>
      <vt:lpstr>ІІ.          Что вы, фрицы, приуныли? Что носы повесили?</vt:lpstr>
      <vt:lpstr>Презентация PowerPoint</vt:lpstr>
      <vt:lpstr>ІІІ. Скоро миленький из армии С победою придет…</vt:lpstr>
      <vt:lpstr>Презентация PowerPoint</vt:lpstr>
      <vt:lpstr>ІY. Вот и кончилась война 9 мая…</vt:lpstr>
      <vt:lpstr>Презентация PowerPoint</vt:lpstr>
      <vt:lpstr>Презентация PowerPoint</vt:lpstr>
      <vt:lpstr>Y. Ах, война, война, война, Что же ты наделала…</vt:lpstr>
      <vt:lpstr>Презентация PowerPoint</vt:lpstr>
      <vt:lpstr>Презентация PowerPoint</vt:lpstr>
      <vt:lpstr>Презентация PowerPoint</vt:lpstr>
      <vt:lpstr>Презентация PowerPoint</vt:lpstr>
      <vt:lpstr>Презентация PowerPoint</vt:lpstr>
      <vt:lpstr> Пословица недаром            молвится</vt:lpstr>
      <vt:lpstr>Презентация PowerPoint</vt:lpstr>
      <vt:lpstr> </vt:lpstr>
      <vt:lpstr>Нам шутка выжить  помогала…</vt:lpstr>
      <vt:lpstr>Презентация PowerPoint</vt:lpstr>
      <vt:lpstr>Презентация PowerPoint</vt:lpstr>
      <vt:lpstr>Презентация PowerPoint</vt:lpstr>
      <vt:lpstr>Были – бывальщины…</vt:lpstr>
      <vt:lpstr>Быль о моём отце.</vt:lpstr>
      <vt:lpstr>Презентация PowerPoint</vt:lpstr>
      <vt:lpstr>Быль о внутреннем голосе.</vt:lpstr>
      <vt:lpstr>Презентация PowerPoint</vt:lpstr>
      <vt:lpstr>Сказ  про то, как я отца искал.</vt:lpstr>
      <vt:lpstr>Легенда о моём отце.</vt:lpstr>
      <vt:lpstr>Презентация PowerPoint</vt:lpstr>
      <vt:lpstr>Сказ про то, как я из плена бежал.</vt:lpstr>
      <vt:lpstr>Презентация PowerPoint</vt:lpstr>
      <vt:lpstr>На загадку есть отгадка…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Песни  1.</vt:lpstr>
      <vt:lpstr>2.</vt:lpstr>
      <vt:lpstr>3.</vt:lpstr>
      <vt:lpstr>4.</vt:lpstr>
      <vt:lpstr>Частушки </vt:lpstr>
      <vt:lpstr>Пословицы</vt:lpstr>
      <vt:lpstr>Шутки</vt:lpstr>
      <vt:lpstr>Были-бывальщины</vt:lpstr>
      <vt:lpstr>Загадки </vt:lpstr>
      <vt:lpstr>Оглавление </vt:lpstr>
      <vt:lpstr>Презентация PowerPoint</vt:lpstr>
      <vt:lpstr>Презентация PowerPoint</vt:lpstr>
    </vt:vector>
  </TitlesOfParts>
  <Company>Министерство образования и науки Республики Татарста</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Your User Name</dc:creator>
  <cp:lastModifiedBy>Надежда Шабутдинова</cp:lastModifiedBy>
  <cp:revision>35</cp:revision>
  <dcterms:created xsi:type="dcterms:W3CDTF">2008-05-14T07:04:28Z</dcterms:created>
  <dcterms:modified xsi:type="dcterms:W3CDTF">2014-04-16T05:57:39Z</dcterms:modified>
</cp:coreProperties>
</file>