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8" r:id="rId5"/>
    <p:sldId id="267" r:id="rId6"/>
    <p:sldId id="266" r:id="rId7"/>
    <p:sldId id="257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996952"/>
            <a:ext cx="72722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ГОРЯЧЕГО ШКОЛЬНОГО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415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Организация питания в школе соответствует требованиям, предъявленным к школьным столовым: водоснабжение и канализация централизованные, сырье и пищевые продукты хранятся в соответствии с требованиями, контроль за сохранением сырья, пищевых продуктов и готовых блюд осуществляет </a:t>
            </a:r>
            <a:r>
              <a:rPr lang="ru-RU" dirty="0" err="1" smtClean="0"/>
              <a:t>бракеражная</a:t>
            </a:r>
            <a:r>
              <a:rPr lang="ru-RU" dirty="0" smtClean="0"/>
              <a:t> комиссия.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708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r>
              <a:rPr lang="ru-RU" dirty="0" smtClean="0"/>
              <a:t>В столовой имеется обеденный зал, кухня , мойка помещение для хранения продуктов, в кухне имеется необходимое оборудование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Приготовление школьного горячего завтрака</a:t>
            </a:r>
            <a:endParaRPr lang="ru-RU" dirty="0"/>
          </a:p>
        </p:txBody>
      </p:sp>
      <p:pic>
        <p:nvPicPr>
          <p:cNvPr id="1027" name="Picture 3" descr="C:\Users\Ср999\Desktop\yFdMIqwRUcuaAq4oxI5ydEL6sOGim5eSrVEffX3en5yUvbEifjG90G13tAVOfNukLdVN_1JMo8A-4YkcB_jgr8F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04"/>
          <a:stretch/>
        </p:blipFill>
        <p:spPr bwMode="auto">
          <a:xfrm>
            <a:off x="2339752" y="2852936"/>
            <a:ext cx="4300446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88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88940"/>
            <a:ext cx="3672408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404664"/>
            <a:ext cx="4104456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336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Меню достаточно разнообразно. Разнообразие достигается путем использования достаточного ассортимента продуктов и различных способов кулинарной обработки. В рационе присутствуют мясо и рыба, молоко и молочные продукты, сливочное и растительное масло, хлеб</a:t>
            </a:r>
            <a:endParaRPr lang="ru-RU" sz="2000" dirty="0"/>
          </a:p>
        </p:txBody>
      </p:sp>
      <p:pic>
        <p:nvPicPr>
          <p:cNvPr id="3074" name="Picture 2" descr="C:\Users\Ср999\Desktop\IMG-20250428-WA01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32856"/>
            <a:ext cx="4680520" cy="442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2900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132856"/>
            <a:ext cx="7408333" cy="34506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/>
              <a:t> Сотрудники пищеблока обеспечены спецодеждой, в том числе  перчатками. В столовой созданы условия для соблюдения правил личной гигиены, обеспечено нужное количество моющих</a:t>
            </a:r>
            <a:r>
              <a:rPr lang="ru-RU" sz="2400" smtClean="0"/>
              <a:t>, дезинфицирующих </a:t>
            </a:r>
            <a:r>
              <a:rPr lang="ru-RU" sz="2400" dirty="0" smtClean="0"/>
              <a:t>чистящих средств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302433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27106"/>
            <a:ext cx="3041576" cy="4365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822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338437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58483"/>
            <a:ext cx="3554760" cy="5365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04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4" b="8459"/>
          <a:stretch/>
        </p:blipFill>
        <p:spPr bwMode="auto">
          <a:xfrm>
            <a:off x="755576" y="620688"/>
            <a:ext cx="367240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9" b="13297"/>
          <a:stretch/>
        </p:blipFill>
        <p:spPr bwMode="auto">
          <a:xfrm>
            <a:off x="5292080" y="620688"/>
            <a:ext cx="3384376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7019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41</TotalTime>
  <Words>129</Words>
  <Application>Microsoft Office PowerPoint</Application>
  <PresentationFormat>Экран (4:3)</PresentationFormat>
  <Paragraphs>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Презентация PowerPoint</vt:lpstr>
      <vt:lpstr>Приготовление школьного горячего завтрака</vt:lpstr>
      <vt:lpstr>Презентация PowerPoint</vt:lpstr>
      <vt:lpstr>Меню достаточно разнообразно. Разнообразие достигается путем использования достаточного ассортимента продуктов и различных способов кулинарной обработки. В рационе присутствуют мясо и рыба, молоко и молочные продукты, сливочное и растительное масло, хлеб</vt:lpstr>
      <vt:lpstr> Сотрудники пищеблока обеспечены спецодеждой, в том числе  перчатками. В столовой созданы условия для соблюдения правил личной гигиены, обеспечено нужное количество моющих, дезинфицирующих чистящих средств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</dc:creator>
  <cp:lastModifiedBy>Ср999</cp:lastModifiedBy>
  <cp:revision>6</cp:revision>
  <dcterms:created xsi:type="dcterms:W3CDTF">2025-04-28T10:56:23Z</dcterms:created>
  <dcterms:modified xsi:type="dcterms:W3CDTF">2025-04-28T13:23:05Z</dcterms:modified>
</cp:coreProperties>
</file>