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24382413" cy="9752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howGuides="1">
      <p:cViewPr>
        <p:scale>
          <a:sx n="61" d="100"/>
          <a:sy n="61" d="100"/>
        </p:scale>
        <p:origin x="-126" y="-528"/>
      </p:cViewPr>
      <p:guideLst>
        <p:guide orient="horz" pos="307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E080D-D213-45A6-A2A7-3D345129A3A6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BCE2-9763-458E-975C-A40F55A06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7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ABCE2-9763-458E-975C-A40F55A06B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70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1595990"/>
            <a:ext cx="18286810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5122065"/>
            <a:ext cx="182868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8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519205"/>
            <a:ext cx="5257458" cy="82643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519205"/>
            <a:ext cx="15467593" cy="82643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1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0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2431232"/>
            <a:ext cx="2102983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6526175"/>
            <a:ext cx="2102983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0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2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519205"/>
            <a:ext cx="21029831" cy="1884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2390598"/>
            <a:ext cx="10314903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3562194"/>
            <a:ext cx="10314903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2390598"/>
            <a:ext cx="10365701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3562194"/>
            <a:ext cx="10365701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3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1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404110"/>
            <a:ext cx="1234359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3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404110"/>
            <a:ext cx="1234359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00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519205"/>
            <a:ext cx="2102983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2596022"/>
            <a:ext cx="2102983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9038672"/>
            <a:ext cx="822906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34E35B-6A8B-78CD-89E1-F363FAFAF0B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0" y="1600199"/>
            <a:ext cx="25527000" cy="81518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0A5AC6-F2BD-B473-7682-447832118175}"/>
              </a:ext>
            </a:extLst>
          </p:cNvPr>
          <p:cNvSpPr txBox="1"/>
          <p:nvPr/>
        </p:nvSpPr>
        <p:spPr>
          <a:xfrm>
            <a:off x="1663881" y="5319433"/>
            <a:ext cx="19105936" cy="193899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МБДОУ </a:t>
            </a:r>
            <a:r>
              <a:rPr lang="ru-RU" sz="6000" b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Пестречинский</a:t>
            </a:r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детский сад №2 «</a:t>
            </a:r>
            <a:r>
              <a:rPr lang="ru-RU" sz="6000" b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Айгуль</a:t>
            </a:r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»</a:t>
            </a:r>
          </a:p>
          <a:p>
            <a:r>
              <a:rPr lang="ru-RU" sz="6000" b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Пестречинского</a:t>
            </a:r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муниципального района РТ</a:t>
            </a:r>
            <a:endParaRPr lang="ru-RU" sz="6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1EE46-A701-17FC-8AB0-8B222BD36C5F}"/>
              </a:ext>
            </a:extLst>
          </p:cNvPr>
          <p:cNvSpPr txBox="1">
            <a:spLocks noChangeAspect="1"/>
          </p:cNvSpPr>
          <p:nvPr/>
        </p:nvSpPr>
        <p:spPr>
          <a:xfrm>
            <a:off x="1663881" y="7443390"/>
            <a:ext cx="5861413" cy="14465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ru-RU" sz="4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Пестречинский</a:t>
            </a:r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район</a:t>
            </a:r>
          </a:p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Село </a:t>
            </a:r>
            <a:r>
              <a:rPr lang="ru-RU" sz="4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Пестрецы</a:t>
            </a:r>
            <a:endParaRPr lang="ru-RU" sz="4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36922" t="34787" r="23688" b="24853"/>
          <a:stretch/>
        </p:blipFill>
        <p:spPr bwMode="auto">
          <a:xfrm>
            <a:off x="1663881" y="1988887"/>
            <a:ext cx="4203519" cy="2407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6034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77</TotalTime>
  <Words>18</Words>
  <Application>Microsoft Office PowerPoint</Application>
  <PresentationFormat>Произвольный</PresentationFormat>
  <Paragraphs>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 Danshin</dc:creator>
  <cp:lastModifiedBy>Пользователь</cp:lastModifiedBy>
  <cp:revision>14</cp:revision>
  <dcterms:created xsi:type="dcterms:W3CDTF">2023-02-13T16:24:10Z</dcterms:created>
  <dcterms:modified xsi:type="dcterms:W3CDTF">2023-03-30T05:28:07Z</dcterms:modified>
</cp:coreProperties>
</file>