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2" y="116632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49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81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елсем\Desktop\17005520876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84076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12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елсем\Desktop\IMG_20231121_1052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4680520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елсем\Desktop\IMG_20231121_1054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73016"/>
            <a:ext cx="5301208" cy="26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452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елсем\Desktop\IMG_20231121_105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06" y="481435"/>
            <a:ext cx="4337720" cy="233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елсем\Desktop\IMG_20231121_1053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4985792" cy="266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5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7686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556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Гелсем</dc:creator>
  <cp:lastModifiedBy>Гелсем</cp:lastModifiedBy>
  <cp:revision>3</cp:revision>
  <dcterms:created xsi:type="dcterms:W3CDTF">2023-11-21T07:59:08Z</dcterms:created>
  <dcterms:modified xsi:type="dcterms:W3CDTF">2023-11-21T08:17:05Z</dcterms:modified>
</cp:coreProperties>
</file>