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1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58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1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256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883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2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085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65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0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66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2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2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79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11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901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7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9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3A5906E-1247-4F9A-91AC-AF6046F7BC4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D74148-57CB-488D-9CF3-197A63FD7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80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2456"/>
            <a:ext cx="8451272" cy="633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8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54" y="272472"/>
            <a:ext cx="8423564" cy="631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18" y="348674"/>
            <a:ext cx="8174181" cy="613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7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2" y="83127"/>
            <a:ext cx="6163381" cy="355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662" y="3398981"/>
            <a:ext cx="6067792" cy="336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4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58" y="110837"/>
            <a:ext cx="6100841" cy="33531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598" y="3195782"/>
            <a:ext cx="6360620" cy="353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3158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8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2025-04-28T10:03:06Z</dcterms:created>
  <dcterms:modified xsi:type="dcterms:W3CDTF">2025-04-28T10:11:51Z</dcterms:modified>
</cp:coreProperties>
</file>