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media/image11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89" r:id="rId4"/>
    <p:sldId id="268" r:id="rId5"/>
    <p:sldId id="257" r:id="rId6"/>
    <p:sldId id="258" r:id="rId7"/>
    <p:sldId id="277" r:id="rId8"/>
    <p:sldId id="278" r:id="rId9"/>
    <p:sldId id="280" r:id="rId10"/>
    <p:sldId id="28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71" autoAdjust="0"/>
    <p:restoredTop sz="94660"/>
  </p:normalViewPr>
  <p:slideViewPr>
    <p:cSldViewPr>
      <p:cViewPr varScale="1">
        <p:scale>
          <a:sx n="84" d="100"/>
          <a:sy n="84" d="100"/>
        </p:scale>
        <p:origin x="816" y="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27B181-DC29-4937-88CA-C36855FAA34E}" type="datetimeFigureOut">
              <a:rPr lang="ru-RU" smtClean="0"/>
              <a:t>18.05.2023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C24A6-83E0-42A3-AEA2-E55A349936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7894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Рисунок 36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38" name="Рисунок 37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2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75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6" name="Рисунок 75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  <p:pic>
        <p:nvPicPr>
          <p:cNvPr id="77" name="Рисунок 76"/>
          <p:cNvPicPr/>
          <p:nvPr/>
        </p:nvPicPr>
        <p:blipFill>
          <a:blip r:embed="rId2"/>
          <a:stretch/>
        </p:blipFill>
        <p:spPr>
          <a:xfrm>
            <a:off x="3368880" y="1825560"/>
            <a:ext cx="5452920" cy="4350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1104840" y="365040"/>
            <a:ext cx="8053200" cy="42534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6" name="Рисунок 9"/>
          <p:cNvPicPr/>
          <p:nvPr/>
        </p:nvPicPr>
        <p:blipFill>
          <a:blip r:embed="rId14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lIns="45720" tIns="45000" rIns="45720" bIns="45000" anchor="b"/>
          <a:lstStyle/>
          <a:p>
            <a:pPr algn="ctr">
              <a:lnSpc>
                <a:spcPct val="100000"/>
              </a:lnSpc>
            </a:pPr>
            <a:r>
              <a:rPr lang="en-US" sz="60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algn="ctr"/>
            <a:r>
              <a:rPr lang="en-US" sz="2400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" name="PlaceHolder 4"/>
          <p:cNvSpPr>
            <a:spLocks noGrp="1"/>
          </p:cNvSpPr>
          <p:nvPr>
            <p:ph type="sldNum"/>
          </p:nvPr>
        </p:nvSpPr>
        <p:spPr>
          <a:xfrm>
            <a:off x="5892840" y="6172200"/>
            <a:ext cx="2844360" cy="36792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 algn="r">
              <a:lnSpc>
                <a:spcPct val="100000"/>
              </a:lnSpc>
            </a:pPr>
            <a:fld id="{271787F2-DCDA-4F09-A70B-F60D6D3A0951}" type="slidenum">
              <a:rPr lang="en-US" sz="1200" strike="noStrike">
                <a:solidFill>
                  <a:srgbClr val="000000"/>
                </a:solidFill>
                <a:latin typeface="Calibri"/>
                <a:ea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 rot="18919200">
            <a:off x="-547560" y="792360"/>
            <a:ext cx="1846440" cy="76824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0" name="Рисунок 9"/>
          <p:cNvPicPr/>
          <p:nvPr/>
        </p:nvPicPr>
        <p:blipFill>
          <a:blip r:embed="rId14"/>
          <a:stretch/>
        </p:blipFill>
        <p:spPr>
          <a:xfrm>
            <a:off x="10190520" y="258840"/>
            <a:ext cx="1675440" cy="626400"/>
          </a:xfrm>
          <a:prstGeom prst="rect">
            <a:avLst/>
          </a:prstGeom>
          <a:ln w="12600">
            <a:noFill/>
          </a:ln>
        </p:spPr>
      </p:pic>
      <p:sp>
        <p:nvSpPr>
          <p:cNvPr id="41" name="PlaceHolder 2"/>
          <p:cNvSpPr>
            <a:spLocks noGrp="1"/>
          </p:cNvSpPr>
          <p:nvPr>
            <p:ph type="title"/>
          </p:nvPr>
        </p:nvSpPr>
        <p:spPr>
          <a:xfrm>
            <a:off x="1104840" y="365040"/>
            <a:ext cx="8053200" cy="917280"/>
          </a:xfrm>
          <a:prstGeom prst="rect">
            <a:avLst/>
          </a:prstGeom>
        </p:spPr>
        <p:txBody>
          <a:bodyPr lIns="45720" tIns="45000" rIns="45720" bIns="45000" anchor="ctr"/>
          <a:lstStyle/>
          <a:p>
            <a:pPr>
              <a:lnSpc>
                <a:spcPct val="90000"/>
              </a:lnSpc>
            </a:pPr>
            <a:r>
              <a:rPr lang="en-US" sz="3200" b="1" strike="noStrike">
                <a:solidFill>
                  <a:srgbClr val="333E48"/>
                </a:solidFill>
                <a:latin typeface="Arial"/>
                <a:ea typeface="Arial"/>
              </a:rPr>
              <a:t>Click to edit the title text formatТекст заголовка</a:t>
            </a:r>
            <a:endParaRPr/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45720" tIns="45000" rIns="45720" bIns="45000"/>
          <a:lstStyle/>
          <a:p>
            <a:pPr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Sixth Outline Level</a:t>
            </a:r>
            <a:endParaRPr/>
          </a:p>
          <a:p>
            <a:pPr>
              <a:lnSpc>
                <a:spcPct val="9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Seventh Outline LevelУровень текста 1</a:t>
            </a:r>
            <a:endParaRPr/>
          </a:p>
          <a:p>
            <a:pPr lvl="1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2</a:t>
            </a:r>
            <a:endParaRPr/>
          </a:p>
          <a:p>
            <a:pPr lvl="2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3</a:t>
            </a:r>
            <a:endParaRPr/>
          </a:p>
          <a:p>
            <a:pPr lvl="3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4</a:t>
            </a:r>
            <a:endParaRPr/>
          </a:p>
          <a:p>
            <a:pPr lvl="4">
              <a:lnSpc>
                <a:spcPct val="100000"/>
              </a:lnSpc>
              <a:buFont typeface="Arial"/>
              <a:buChar char="•"/>
            </a:pPr>
            <a:r>
              <a:rPr lang="en-US" strike="noStrike">
                <a:solidFill>
                  <a:srgbClr val="333E48"/>
                </a:solidFill>
                <a:latin typeface="Arial"/>
                <a:ea typeface="Arial"/>
              </a:rPr>
              <a:t>Уровень текста 5</a:t>
            </a:r>
            <a:endParaRPr/>
          </a:p>
        </p:txBody>
      </p:sp>
      <p:sp>
        <p:nvSpPr>
          <p:cNvPr id="43" name="PlaceHolder 4"/>
          <p:cNvSpPr>
            <a:spLocks noGrp="1"/>
          </p:cNvSpPr>
          <p:nvPr>
            <p:ph type="sldNum"/>
          </p:nvPr>
        </p:nvSpPr>
        <p:spPr>
          <a:xfrm>
            <a:off x="11746440" y="6362640"/>
            <a:ext cx="343440" cy="357840"/>
          </a:xfrm>
          <a:prstGeom prst="rect">
            <a:avLst/>
          </a:prstGeom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311E6999-747A-48F2-A478-2DC07ACFC5E0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www.niasam.ru/117035_i_gallery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745" y="-8069"/>
            <a:ext cx="3274339" cy="2105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TextShape 1"/>
          <p:cNvSpPr txBox="1"/>
          <p:nvPr/>
        </p:nvSpPr>
        <p:spPr>
          <a:xfrm>
            <a:off x="2135560" y="1069839"/>
            <a:ext cx="9308880" cy="4053960"/>
          </a:xfrm>
          <a:prstGeom prst="rect">
            <a:avLst/>
          </a:prstGeom>
          <a:noFill/>
          <a:ln w="12600">
            <a:noFill/>
          </a:ln>
        </p:spPr>
        <p:txBody>
          <a:bodyPr lIns="45720" tIns="45000" rIns="45720" bIns="45000"/>
          <a:lstStyle/>
          <a:p>
            <a:pPr algn="ctr">
              <a:lnSpc>
                <a:spcPct val="100000"/>
              </a:lnSpc>
            </a:pP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Центр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образования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
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цифрового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и 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гуманитарного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профилей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
«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Точка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40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роста</a:t>
            </a:r>
            <a:r>
              <a:rPr lang="en-US" sz="40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» </a:t>
            </a:r>
            <a:endParaRPr lang="ru-RU" sz="4000" b="1" dirty="0" smtClean="0"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«Ленино-Кокушкинская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СОШ»</a:t>
            </a:r>
          </a:p>
        </p:txBody>
      </p:sp>
      <p:pic>
        <p:nvPicPr>
          <p:cNvPr id="81" name="Рисунок 5"/>
          <p:cNvPicPr/>
          <p:nvPr/>
        </p:nvPicPr>
        <p:blipFill>
          <a:blip r:embed="rId3"/>
          <a:stretch/>
        </p:blipFill>
        <p:spPr>
          <a:xfrm>
            <a:off x="10774440" y="5407560"/>
            <a:ext cx="987120" cy="1095480"/>
          </a:xfrm>
          <a:prstGeom prst="rect">
            <a:avLst/>
          </a:prstGeom>
          <a:ln w="12600">
            <a:noFill/>
          </a:ln>
        </p:spPr>
      </p:pic>
      <p:sp>
        <p:nvSpPr>
          <p:cNvPr id="83" name="CustomShape 2"/>
          <p:cNvSpPr/>
          <p:nvPr/>
        </p:nvSpPr>
        <p:spPr>
          <a:xfrm rot="18919200">
            <a:off x="-1047240" y="4355640"/>
            <a:ext cx="3535560" cy="1471680"/>
          </a:xfrm>
          <a:custGeom>
            <a:avLst/>
            <a:gdLst/>
            <a:ahLst/>
            <a:cxnLst/>
            <a:rect l="0" t="0" r="r" b="b"/>
            <a:pathLst>
              <a:path w="21601" h="21601">
                <a:moveTo>
                  <a:pt x="0" y="21600"/>
                </a:moveTo>
                <a:lnTo>
                  <a:pt x="9017" y="0"/>
                </a:lnTo>
                <a:lnTo>
                  <a:pt x="21600" y="0"/>
                </a:lnTo>
                <a:lnTo>
                  <a:pt x="12583" y="21600"/>
                </a:lnTo>
              </a:path>
            </a:pathLst>
          </a:custGeom>
          <a:solidFill>
            <a:srgbClr val="FF0000"/>
          </a:solidFill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" name="TextBox 1"/>
          <p:cNvSpPr txBox="1"/>
          <p:nvPr/>
        </p:nvSpPr>
        <p:spPr>
          <a:xfrm>
            <a:off x="6881515" y="5959743"/>
            <a:ext cx="41686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Имамиева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Р.Ф.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 advTm="8099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775520" y="70912"/>
            <a:ext cx="93610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Цели Центра «Точка Роста»</a:t>
            </a:r>
          </a:p>
          <a:p>
            <a:pPr algn="ctr"/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1052736"/>
            <a:ext cx="10225136" cy="5160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1969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583832" y="980728"/>
            <a:ext cx="70567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 сентября 2019 года в рамках федерального проекта «Современная школа» в сельской местности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начал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работу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Центры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образования цифрового и гуманитарного профилей 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Точки роста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»!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районе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в качестве одной из пилотных школ для реализации этого инновационного проекта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стала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наша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школа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344" y="1700808"/>
            <a:ext cx="4337518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5821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11866320" y="6362640"/>
            <a:ext cx="223560" cy="3578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2DE5B993-04D6-48DE-A644-C95DCDAECB7B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t>4</a:t>
            </a:fld>
            <a:endParaRPr/>
          </a:p>
        </p:txBody>
      </p:sp>
      <p:sp>
        <p:nvSpPr>
          <p:cNvPr id="85" name="TextShape 2"/>
          <p:cNvSpPr txBox="1"/>
          <p:nvPr/>
        </p:nvSpPr>
        <p:spPr>
          <a:xfrm>
            <a:off x="1104840" y="365040"/>
            <a:ext cx="9171000" cy="124128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r>
              <a:rPr lang="en-US" sz="2800" b="1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Учебны</a:t>
            </a:r>
            <a:r>
              <a:rPr lang="ru-RU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е</a:t>
            </a:r>
            <a:r>
              <a:rPr lang="en-US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b="1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кабинет</a:t>
            </a:r>
            <a:r>
              <a:rPr lang="ru-RU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ы</a:t>
            </a:r>
            <a:r>
              <a:rPr lang="en-US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
</a:t>
            </a:r>
            <a:r>
              <a:rPr lang="en-US" sz="2800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предназначен</a:t>
            </a:r>
            <a:r>
              <a:rPr lang="ru-RU" sz="2800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ы</a:t>
            </a:r>
            <a:r>
              <a:rPr lang="en-US" sz="2800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для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формирования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у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обучающихся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
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современных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технологических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и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гуманитарных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навыков</a:t>
            </a:r>
            <a:endParaRPr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Shape 3"/>
          <p:cNvSpPr txBox="1"/>
          <p:nvPr/>
        </p:nvSpPr>
        <p:spPr>
          <a:xfrm>
            <a:off x="1143000" y="1825560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8874" y="2564904"/>
            <a:ext cx="4382746" cy="314096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096" y="2079178"/>
            <a:ext cx="3240360" cy="4283462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extShape 1"/>
          <p:cNvSpPr txBox="1"/>
          <p:nvPr/>
        </p:nvSpPr>
        <p:spPr>
          <a:xfrm>
            <a:off x="11866320" y="6362640"/>
            <a:ext cx="223560" cy="3578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fld id="{68F5FB83-2649-4FDF-921D-3981C6FDBFCF}" type="slidenum">
              <a:rPr lang="en-US" strike="noStrike">
                <a:solidFill>
                  <a:srgbClr val="FF0000"/>
                </a:solidFill>
                <a:latin typeface="Calibri"/>
                <a:ea typeface="Calibri"/>
              </a:rPr>
              <a:t>5</a:t>
            </a:fld>
            <a:endParaRPr dirty="0"/>
          </a:p>
        </p:txBody>
      </p:sp>
      <p:sp>
        <p:nvSpPr>
          <p:cNvPr id="90" name="TextShape 2"/>
          <p:cNvSpPr txBox="1"/>
          <p:nvPr/>
        </p:nvSpPr>
        <p:spPr>
          <a:xfrm>
            <a:off x="1104840" y="365040"/>
            <a:ext cx="9171000" cy="11300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 anchor="ctr"/>
          <a:lstStyle/>
          <a:p>
            <a:pPr algn="ctr">
              <a:lnSpc>
                <a:spcPct val="100000"/>
              </a:lnSpc>
            </a:pPr>
            <a:endParaRPr lang="ru-RU" sz="2800" b="1" strike="noStrike" dirty="0" smtClean="0"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lang="ru-RU" sz="2800" b="1" dirty="0">
              <a:latin typeface="Times New Roman" pitchFamily="18" charset="0"/>
              <a:ea typeface="Arial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en-US" sz="2800" b="1" strike="noStrike" dirty="0" err="1" smtClean="0">
                <a:latin typeface="Times New Roman" pitchFamily="18" charset="0"/>
                <a:ea typeface="Arial"/>
                <a:cs typeface="Times New Roman" pitchFamily="18" charset="0"/>
              </a:rPr>
              <a:t>Коворкинг</a:t>
            </a:r>
            <a:r>
              <a:rPr lang="en-US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b="1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зона</a:t>
            </a:r>
            <a:r>
              <a:rPr lang="en-US" sz="28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ru-RU" sz="2800" b="1" strike="noStrike" dirty="0" smtClean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b="1" strike="noStrike" dirty="0">
                <a:latin typeface="Times New Roman" pitchFamily="18" charset="0"/>
                <a:ea typeface="Arial"/>
                <a:cs typeface="Times New Roman" pitchFamily="18" charset="0"/>
              </a:rPr>
              <a:t>
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предназначена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для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формирования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у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учащихся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навыков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 
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проектной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деятельности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,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шахматного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образования</a:t>
            </a:r>
            <a:r>
              <a:rPr lang="en-US" sz="2800" strike="noStrike" dirty="0">
                <a:latin typeface="Times New Roman" pitchFamily="18" charset="0"/>
                <a:ea typeface="Arial"/>
                <a:cs typeface="Times New Roman" pitchFamily="18" charset="0"/>
              </a:rPr>
              <a:t> и </a:t>
            </a:r>
            <a:r>
              <a:rPr lang="en-US" sz="2800" strike="noStrike" dirty="0" err="1">
                <a:latin typeface="Times New Roman" pitchFamily="18" charset="0"/>
                <a:ea typeface="Arial"/>
                <a:cs typeface="Times New Roman" pitchFamily="18" charset="0"/>
              </a:rPr>
              <a:t>медиатворчества</a:t>
            </a:r>
            <a:r>
              <a:rPr lang="en-US" strike="noStrike" dirty="0">
                <a:latin typeface="Times New Roman" pitchFamily="18" charset="0"/>
                <a:ea typeface="Arial"/>
                <a:cs typeface="Times New Roman" pitchFamily="18" charset="0"/>
              </a:rPr>
              <a:t>.</a:t>
            </a:r>
            <a:endParaRPr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TextShape 3"/>
          <p:cNvSpPr txBox="1"/>
          <p:nvPr/>
        </p:nvSpPr>
        <p:spPr>
          <a:xfrm>
            <a:off x="1180404" y="1825560"/>
            <a:ext cx="9113760" cy="282204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endParaRPr/>
          </a:p>
        </p:txBody>
      </p:sp>
      <p:pic>
        <p:nvPicPr>
          <p:cNvPr id="7172" name="Picture 4" descr="https://sun9-40.userapi.com/c858520/v858520231/ede26/VKsrhqT-bGQ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55"/>
          <a:stretch/>
        </p:blipFill>
        <p:spPr bwMode="auto">
          <a:xfrm>
            <a:off x="6312024" y="2435874"/>
            <a:ext cx="3672408" cy="3641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2440155"/>
            <a:ext cx="4850697" cy="3638023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87487" y="116632"/>
            <a:ext cx="878876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10 ноября –  день Робототехники в Центре Точка Роста.</a:t>
            </a:r>
          </a:p>
          <a:p>
            <a:pPr algn="ctr"/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03743" y="2348880"/>
            <a:ext cx="579285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Один из основных направлений в Центре Точке Роста – робототехника. Этот день мы посвятили для реализации групповых проектных работ, который решает проблему « Механизации».</a:t>
            </a:r>
            <a:br>
              <a:rPr lang="ru-RU" sz="24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Каждый из возрастных групп решали поставленную задачу, исходя из личного опыта и своей фантазии.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3" b="18500"/>
          <a:stretch/>
        </p:blipFill>
        <p:spPr>
          <a:xfrm>
            <a:off x="263352" y="2095034"/>
            <a:ext cx="5334923" cy="355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53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31235" y="116632"/>
            <a:ext cx="91450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Открытый 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урок по ОБЖ «Школа выживания в ЧС»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08902" y="1642545"/>
            <a:ext cx="58037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Открытый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урок был посвящен школе выживание и учитель 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ОБЖГабдрахманов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 И.И.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в полном объеме рассказал «Школе выживания» и первой помощи пострадавшим в ЧС .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432" y="1804321"/>
            <a:ext cx="3672408" cy="4293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7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775520" y="15455"/>
            <a:ext cx="85007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Неделя 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400" i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-конструирование»</a:t>
            </a:r>
            <a:endParaRPr lang="ru-RU" sz="4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703743" y="1772816"/>
            <a:ext cx="6096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Неделя «</a:t>
            </a:r>
            <a:r>
              <a:rPr lang="ru-RU" sz="2400" i="1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- конструирование» проходил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в виде </a:t>
            </a:r>
            <a:r>
              <a:rPr lang="ru-RU" sz="2400" i="1" dirty="0" err="1">
                <a:latin typeface="Times New Roman" pitchFamily="18" charset="0"/>
                <a:cs typeface="Times New Roman" pitchFamily="18" charset="0"/>
              </a:rPr>
              <a:t>квеста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, в котором дети 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поэтапно осуществляли свою проектную работу тема которой является «Роботизация сельского хозяйства»</a:t>
            </a:r>
            <a:endParaRPr lang="ru-RU" sz="24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997308"/>
            <a:ext cx="478465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1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151784" y="2681721"/>
            <a:ext cx="401526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743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3660</TotalTime>
  <Words>174</Words>
  <Application>Microsoft Office PowerPoint</Application>
  <PresentationFormat>Широкоэкранный</PresentationFormat>
  <Paragraphs>22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DejaVu Sans</vt:lpstr>
      <vt:lpstr>StarSymbol</vt:lpstr>
      <vt:lpstr>Times New Roman</vt:lpstr>
      <vt:lpstr>Office Theme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ГГ КУКОЛД</dc:creator>
  <cp:lastModifiedBy>Учетная запись Майкрософт</cp:lastModifiedBy>
  <cp:revision>53</cp:revision>
  <dcterms:modified xsi:type="dcterms:W3CDTF">2023-05-18T11:46:24Z</dcterms:modified>
</cp:coreProperties>
</file>