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E10AA4-3C3D-41BB-B091-B9F8C98DA11F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6F8453-3D78-43DD-ACDE-D680F6F07BA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4680520"/>
          </a:xfrm>
        </p:spPr>
        <p:txBody>
          <a:bodyPr>
            <a:noAutofit/>
          </a:bodyPr>
          <a:lstStyle/>
          <a:p>
            <a:pPr marL="182880" indent="0">
              <a:buNone/>
            </a:pPr>
            <a:r>
              <a:rPr lang="ru-RU" sz="3200" dirty="0" smtClean="0"/>
              <a:t>Сегодня в рамках месячника Безопасности в МАОУ "</a:t>
            </a:r>
            <a:r>
              <a:rPr lang="ru-RU" sz="3200" dirty="0" err="1" smtClean="0"/>
              <a:t>Нурлатская</a:t>
            </a:r>
            <a:r>
              <a:rPr lang="ru-RU" sz="3200" dirty="0" smtClean="0"/>
              <a:t> гимназия </a:t>
            </a:r>
            <a:r>
              <a:rPr lang="ru-RU" sz="3200" dirty="0" err="1" smtClean="0"/>
              <a:t>им.М.Е.Сергеева</a:t>
            </a:r>
            <a:r>
              <a:rPr lang="ru-RU" sz="3200" dirty="0" smtClean="0"/>
              <a:t>" проходила учебная эвакуация во главе с  подполковником МОНДПР  по </a:t>
            </a:r>
            <a:r>
              <a:rPr lang="ru-RU" sz="3200" dirty="0" err="1" smtClean="0"/>
              <a:t>Аксубаевскому</a:t>
            </a:r>
            <a:r>
              <a:rPr lang="ru-RU" sz="3200" dirty="0" smtClean="0"/>
              <a:t>, </a:t>
            </a:r>
            <a:r>
              <a:rPr lang="ru-RU" sz="3200" dirty="0" err="1" smtClean="0"/>
              <a:t>Нурлатскому</a:t>
            </a:r>
            <a:r>
              <a:rPr lang="ru-RU" sz="3200" dirty="0" smtClean="0"/>
              <a:t> муниципальным районам УНДПР ГУ МЧС России по РТ Юсуповым </a:t>
            </a:r>
            <a:r>
              <a:rPr lang="ru-RU" sz="3200" dirty="0" err="1" smtClean="0"/>
              <a:t>Рифкатом</a:t>
            </a:r>
            <a:r>
              <a:rPr lang="ru-RU" sz="3200" dirty="0" smtClean="0"/>
              <a:t> </a:t>
            </a:r>
            <a:r>
              <a:rPr lang="ru-RU" sz="3200" dirty="0" err="1" smtClean="0"/>
              <a:t>Рафаилевичем</a:t>
            </a:r>
            <a:r>
              <a:rPr lang="ru-RU" sz="3200" dirty="0" smtClean="0"/>
              <a:t>.  Эвакуация прошла успешно!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2879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1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329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1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31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1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35529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18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Сегодня в рамках месячника Безопасности в МАОУ "Нурлатская гимназия им.М.Е.Сергеева" проходила учебная эвакуация во главе с  подполковником МОНДПР  по Аксубаевскому, Нурлатскому муниципальным районам УНДПР ГУ МЧС России по РТ Юсуповым Рифкатом Рафаилевичем.  Эвакуация прошла успешно!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Сегодня в рамках месячника Безопасности в МАОУ "Нурлатская гимназия им.М.Е.Сергеева" проходила учебная эвакуация во главе с  подполковником МОНДПР  по Аксубаевскому, Нурлатскому муниципальным районам УНДПР ГУ МЧС России по РТ Юсуповым Рифкатом Рафаилевичем.  Эвакуация прошла успешно!</dc:title>
  <dc:creator>Nurlat-gimnazy</dc:creator>
  <cp:lastModifiedBy>Nurlat-gimnazy</cp:lastModifiedBy>
  <cp:revision>1</cp:revision>
  <dcterms:created xsi:type="dcterms:W3CDTF">2020-09-02T14:50:04Z</dcterms:created>
  <dcterms:modified xsi:type="dcterms:W3CDTF">2020-09-02T15:02:16Z</dcterms:modified>
</cp:coreProperties>
</file>