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9" r:id="rId4"/>
    <p:sldId id="267" r:id="rId5"/>
    <p:sldId id="268" r:id="rId6"/>
    <p:sldId id="269" r:id="rId7"/>
    <p:sldId id="270" r:id="rId8"/>
    <p:sldId id="273" r:id="rId9"/>
    <p:sldId id="274" r:id="rId10"/>
    <p:sldId id="275" r:id="rId11"/>
    <p:sldId id="27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615" autoAdjust="0"/>
    <p:restoredTop sz="94717" autoAdjust="0"/>
  </p:normalViewPr>
  <p:slideViewPr>
    <p:cSldViewPr>
      <p:cViewPr>
        <p:scale>
          <a:sx n="80" d="100"/>
          <a:sy n="80" d="100"/>
        </p:scale>
        <p:origin x="-594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B0A9B-15C7-40B0-B365-31F0FF562E70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EF67E-98C7-41C7-BF68-B05B60AA8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J:\vino-nuevo-3h_(Cool.DJ).mp3" TargetMode="External"/><Relationship Id="rId5" Type="http://schemas.openxmlformats.org/officeDocument/2006/relationships/image" Target="../media/image2.png"/><Relationship Id="rId4" Type="http://schemas.microsoft.com/office/2007/relationships/media" Target="file:///F:\vino-nuevo-3h_(Cool.DJ).mp3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57288" y="-220916"/>
            <a:ext cx="10001288" cy="76103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357166"/>
            <a:ext cx="6072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МУНИЦИПАЛЬНОЕ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АВТОНОМНОЕ ОБРАЗОВАТЕЛЬНОЕ УЧРЕЖДЕНИЕ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500174"/>
            <a:ext cx="664371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НУРЛАТСКОГО МИНИЦИПАЛЬНОГО РАЙОНА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Г.НУРЛАТ РТ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«СРЕДНЯЯ ОБЩЕОБРАЗОВАТЕЛЬНАЯ ШКОЛА №4»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071810"/>
            <a:ext cx="62865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Отряд ЮИД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«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ОГОНЬКИ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11" name="vino-nuevo-3h_(Cool.DJ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3714744" cy="2714644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Мы делаем все от нас возможное и зависящее, чтобы донести до учеников нашей школы, как нужно вести себя на дорогах и предотвратить последствия.</a:t>
            </a:r>
          </a:p>
        </p:txBody>
      </p:sp>
      <p:pic>
        <p:nvPicPr>
          <p:cNvPr id="5" name="Рисунок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214686"/>
            <a:ext cx="300039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071942"/>
            <a:ext cx="5786446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12" y="1"/>
            <a:ext cx="5429288" cy="400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/>
              <a:t>Наши достижения за </a:t>
            </a:r>
            <a:r>
              <a:rPr lang="ru-RU" sz="2800" dirty="0" smtClean="0"/>
              <a:t>2020 </a:t>
            </a:r>
            <a:r>
              <a:rPr lang="ru-RU" sz="2800" dirty="0"/>
              <a:t>год:</a:t>
            </a:r>
            <a:br>
              <a:rPr lang="ru-RU" sz="2800" dirty="0"/>
            </a:br>
            <a:r>
              <a:rPr lang="ru-RU" sz="1800" dirty="0" smtClean="0"/>
              <a:t>2</a:t>
            </a:r>
            <a:r>
              <a:rPr lang="ru-RU" sz="1800" dirty="0" smtClean="0"/>
              <a:t> </a:t>
            </a:r>
            <a:r>
              <a:rPr lang="ru-RU" sz="1800" dirty="0" smtClean="0"/>
              <a:t>место – «Мягкая игрушка с </a:t>
            </a:r>
            <a:r>
              <a:rPr lang="ru-RU" sz="1800" dirty="0" err="1" smtClean="0"/>
              <a:t>световозвращающими</a:t>
            </a:r>
            <a:r>
              <a:rPr lang="ru-RU" sz="1800" dirty="0" smtClean="0"/>
              <a:t> элементами; Победитель в </a:t>
            </a:r>
            <a:r>
              <a:rPr lang="ru-RU" sz="1800" dirty="0" smtClean="0"/>
              <a:t>номинации </a:t>
            </a:r>
            <a:r>
              <a:rPr lang="ru-RU" sz="1800" dirty="0" smtClean="0"/>
              <a:t>«Знатоки ПДД» в конкурсе «Папа, мама ,я- </a:t>
            </a:r>
            <a:r>
              <a:rPr lang="ru-RU" sz="1800" dirty="0" err="1" smtClean="0"/>
              <a:t>ЮИДовская</a:t>
            </a:r>
            <a:r>
              <a:rPr lang="ru-RU" sz="1800" dirty="0" smtClean="0"/>
              <a:t> семья»;2 победителя в номинации «Брелок безопасности»…</a:t>
            </a:r>
            <a:endParaRPr lang="ru-RU" sz="1800" dirty="0"/>
          </a:p>
        </p:txBody>
      </p:sp>
      <p:pic>
        <p:nvPicPr>
          <p:cNvPr id="1026" name="Picture 2" descr="C:\Users\Пользователь\Desktop\IMG_20200227_1139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4429156" cy="3054349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IMG_20200518_133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71852"/>
            <a:ext cx="2500330" cy="3286148"/>
          </a:xfrm>
          <a:prstGeom prst="rect">
            <a:avLst/>
          </a:prstGeom>
          <a:noFill/>
        </p:spPr>
      </p:pic>
      <p:pic>
        <p:nvPicPr>
          <p:cNvPr id="1028" name="Picture 4" descr="C:\Users\Пользователь\Desktop\IMG_20200518_0010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19032" y="9358354"/>
            <a:ext cx="21788590" cy="27265226"/>
          </a:xfrm>
          <a:prstGeom prst="rect">
            <a:avLst/>
          </a:prstGeom>
          <a:noFill/>
        </p:spPr>
      </p:pic>
      <p:pic>
        <p:nvPicPr>
          <p:cNvPr id="3" name="Picture 2" descr="C:\Users\Пользователь\Desktop\IMG_20200518_001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3214686"/>
            <a:ext cx="2396453" cy="3643314"/>
          </a:xfrm>
          <a:prstGeom prst="rect">
            <a:avLst/>
          </a:prstGeom>
          <a:noFill/>
        </p:spPr>
      </p:pic>
      <p:pic>
        <p:nvPicPr>
          <p:cNvPr id="5" name="Picture 4" descr="C:\Users\Пользователь\Desktop\IMG_20200824_0834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571852"/>
            <a:ext cx="1714408" cy="3286148"/>
          </a:xfrm>
          <a:prstGeom prst="rect">
            <a:avLst/>
          </a:prstGeom>
          <a:noFill/>
        </p:spPr>
      </p:pic>
      <p:pic>
        <p:nvPicPr>
          <p:cNvPr id="1029" name="Picture 5" descr="C:\Users\Пользователь\Desktop\IMG_20200824_0833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4524359"/>
            <a:ext cx="1857284" cy="2333641"/>
          </a:xfrm>
          <a:prstGeom prst="rect">
            <a:avLst/>
          </a:prstGeom>
          <a:noFill/>
        </p:spPr>
      </p:pic>
      <p:pic>
        <p:nvPicPr>
          <p:cNvPr id="1030" name="Picture 6" descr="C:\Users\Пользователь\Desktop\IMG_20200824_0834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43636" y="1142984"/>
            <a:ext cx="207167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Это </a:t>
            </a:r>
            <a:r>
              <a:rPr lang="ru-RU" dirty="0" err="1"/>
              <a:t>мы-юидовцы</a:t>
            </a:r>
            <a:r>
              <a:rPr lang="ru-RU" dirty="0"/>
              <a:t> «СОШ №4»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164307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Нам досталась большая честь и достоинство носить гордое название- Юный инспектор движения России!</a:t>
            </a:r>
          </a:p>
          <a:p>
            <a:r>
              <a:rPr lang="ru-RU" dirty="0"/>
              <a:t>И мы делаем в нашей школе все, чтобы эта статистика не была такой плачевной!</a:t>
            </a:r>
          </a:p>
        </p:txBody>
      </p:sp>
      <p:pic>
        <p:nvPicPr>
          <p:cNvPr id="1030" name="Picture 6" descr="C:\Users\Пользователь\Desktop\20180402_161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643182"/>
            <a:ext cx="8143932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2714644" cy="2511420"/>
          </a:xfrm>
        </p:spPr>
        <p:txBody>
          <a:bodyPr>
            <a:noAutofit/>
          </a:bodyPr>
          <a:lstStyle/>
          <a:p>
            <a:r>
              <a:rPr lang="ru-RU" sz="2400" b="1" dirty="0"/>
              <a:t>Руководитель отряда ЮИД- </a:t>
            </a:r>
            <a:r>
              <a:rPr lang="ru-RU" sz="2400" b="1" dirty="0" err="1"/>
              <a:t>Хайруллина</a:t>
            </a:r>
            <a:r>
              <a:rPr lang="ru-RU" sz="2400" b="1" dirty="0"/>
              <a:t> </a:t>
            </a:r>
            <a:r>
              <a:rPr lang="ru-RU" sz="2400" b="1" dirty="0" err="1"/>
              <a:t>Гульнара</a:t>
            </a:r>
            <a:r>
              <a:rPr lang="ru-RU" sz="2400" b="1" dirty="0"/>
              <a:t> </a:t>
            </a:r>
            <a:r>
              <a:rPr lang="ru-RU" sz="2400" b="1" dirty="0" err="1"/>
              <a:t>Гайнутдиновна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Командир отряда- </a:t>
            </a:r>
            <a:r>
              <a:rPr lang="ru-RU" sz="2400" b="1" dirty="0" err="1" smtClean="0"/>
              <a:t>Миншин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Камиль</a:t>
            </a:r>
            <a:endParaRPr lang="ru-RU" sz="2400" b="1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96209" cy="304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928934"/>
            <a:ext cx="4696749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0"/>
            <a:ext cx="414337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00439"/>
            <a:ext cx="390048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214422"/>
            <a:ext cx="3643338" cy="203216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Мы участвуем в соревнованиях и конкурсах по безопасности дорожного движения</a:t>
            </a:r>
          </a:p>
        </p:txBody>
      </p:sp>
      <p:pic>
        <p:nvPicPr>
          <p:cNvPr id="4" name="Рисунок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17592" y="214290"/>
            <a:ext cx="5026408" cy="325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Пользователь\Desktop\20180327_113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16" y="3681373"/>
            <a:ext cx="4857784" cy="3176627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20180906_0758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4214810" cy="3944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активные ребята!</a:t>
            </a:r>
          </a:p>
        </p:txBody>
      </p:sp>
      <p:pic>
        <p:nvPicPr>
          <p:cNvPr id="3075" name="Picture 3" descr="C:\Users\Пользователь\Desktop\20180906_075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46" y="1142984"/>
            <a:ext cx="5929354" cy="2781328"/>
          </a:xfrm>
          <a:prstGeom prst="rect">
            <a:avLst/>
          </a:prstGeom>
          <a:noFill/>
        </p:spPr>
      </p:pic>
      <p:pic>
        <p:nvPicPr>
          <p:cNvPr id="6" name="Рисунок 1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6"/>
            <a:ext cx="4167717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4000504"/>
            <a:ext cx="6000760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3000396" cy="1797040"/>
          </a:xfrm>
        </p:spPr>
        <p:txBody>
          <a:bodyPr>
            <a:normAutofit fontScale="90000"/>
          </a:bodyPr>
          <a:lstStyle/>
          <a:p>
            <a:r>
              <a:rPr lang="ru-RU" dirty="0"/>
              <a:t>Мы – показываем пример младшим!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4500594" cy="395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3214686"/>
            <a:ext cx="4429124" cy="333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Пользователь\Desktop\IMG_20200908_0812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14290"/>
            <a:ext cx="428628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3357586" cy="3000372"/>
          </a:xfrm>
        </p:spPr>
        <p:txBody>
          <a:bodyPr>
            <a:noAutofit/>
          </a:bodyPr>
          <a:lstStyle/>
          <a:p>
            <a:r>
              <a:rPr lang="ru-RU" sz="2400" dirty="0"/>
              <a:t>Мы призываем и пропагандируем среди детей и сверстников правила дорожного движения, безопасного поведения на улицах и дорогах.</a:t>
            </a:r>
          </a:p>
        </p:txBody>
      </p:sp>
      <p:pic>
        <p:nvPicPr>
          <p:cNvPr id="5" name="Рисунок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57166"/>
            <a:ext cx="542925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928934"/>
            <a:ext cx="343282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500042"/>
            <a:ext cx="5000628" cy="917596"/>
          </a:xfrm>
        </p:spPr>
        <p:txBody>
          <a:bodyPr>
            <a:noAutofit/>
          </a:bodyPr>
          <a:lstStyle/>
          <a:p>
            <a:r>
              <a:rPr lang="ru-RU" sz="3200" dirty="0"/>
              <a:t>Пользуйтесь светоотражающими элементами!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428868"/>
            <a:ext cx="6286544" cy="36972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ользователь\Desktop\p178_slarv4444yd1-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14876" cy="2714619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DSC_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43182"/>
            <a:ext cx="5000660" cy="4071942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DSC_0015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572008"/>
            <a:ext cx="4143372" cy="2285992"/>
          </a:xfrm>
          <a:prstGeom prst="rect">
            <a:avLst/>
          </a:prstGeom>
          <a:noFill/>
        </p:spPr>
      </p:pic>
      <p:pic>
        <p:nvPicPr>
          <p:cNvPr id="3074" name="Picture 2" descr="C:\Users\Пользователь\Desktop\IMG_20200908_0822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643050"/>
            <a:ext cx="3643338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274638"/>
            <a:ext cx="2857520" cy="165416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332037"/>
            <a:ext cx="47003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"/>
            <a:ext cx="4929222" cy="398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Users\Пользователь\Desktop\20180327_1134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29066"/>
            <a:ext cx="4357688" cy="2614613"/>
          </a:xfrm>
          <a:prstGeom prst="rect">
            <a:avLst/>
          </a:prstGeom>
          <a:noFill/>
        </p:spPr>
      </p:pic>
      <p:pic>
        <p:nvPicPr>
          <p:cNvPr id="11267" name="Picture 3" descr="C:\Users\Пользователь\Desktop\DSC_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4277" y="0"/>
            <a:ext cx="4190987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139</Words>
  <Application>Microsoft Office PowerPoint</Application>
  <PresentationFormat>Экран (4:3)</PresentationFormat>
  <Paragraphs>17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Это мы-юидовцы «СОШ №4» </vt:lpstr>
      <vt:lpstr>Руководитель отряда ЮИД- Хайруллина Гульнара Гайнутдиновна Командир отряда- Миншин Камиль</vt:lpstr>
      <vt:lpstr>Мы участвуем в соревнованиях и конкурсах по безопасности дорожного движения</vt:lpstr>
      <vt:lpstr>Мы активные ребята!</vt:lpstr>
      <vt:lpstr>Мы – показываем пример младшим!</vt:lpstr>
      <vt:lpstr>Мы призываем и пропагандируем среди детей и сверстников правила дорожного движения, безопасного поведения на улицах и дорогах.</vt:lpstr>
      <vt:lpstr>Пользуйтесь светоотражающими элементами!</vt:lpstr>
      <vt:lpstr>Слайд 9</vt:lpstr>
      <vt:lpstr>Мы делаем все от нас возможное и зависящее, чтобы донести до учеников нашей школы, как нужно вести себя на дорогах и предотвратить последствия.</vt:lpstr>
      <vt:lpstr>Наши достижения за 2020 год: 2 место – «Мягкая игрушка с световозвращающими элементами; Победитель в номинации «Знатоки ПДД» в конкурсе «Папа, мама ,я- ЮИДовская семья»;2 победителя в номинации «Брелок безопасности»…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73</cp:revision>
  <dcterms:created xsi:type="dcterms:W3CDTF">2018-12-16T17:55:00Z</dcterms:created>
  <dcterms:modified xsi:type="dcterms:W3CDTF">2020-09-22T06:07:45Z</dcterms:modified>
</cp:coreProperties>
</file>