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9"/>
  </p:notesMasterIdLst>
  <p:sldIdLst>
    <p:sldId id="256" r:id="rId2"/>
    <p:sldId id="257" r:id="rId3"/>
    <p:sldId id="517" r:id="rId4"/>
    <p:sldId id="592" r:id="rId5"/>
    <p:sldId id="593" r:id="rId6"/>
    <p:sldId id="594" r:id="rId7"/>
    <p:sldId id="595" r:id="rId8"/>
    <p:sldId id="596" r:id="rId9"/>
    <p:sldId id="597" r:id="rId10"/>
    <p:sldId id="598" r:id="rId11"/>
    <p:sldId id="599" r:id="rId12"/>
    <p:sldId id="624" r:id="rId13"/>
    <p:sldId id="625" r:id="rId14"/>
    <p:sldId id="626" r:id="rId15"/>
    <p:sldId id="627" r:id="rId16"/>
    <p:sldId id="628" r:id="rId17"/>
    <p:sldId id="600" r:id="rId18"/>
    <p:sldId id="630" r:id="rId19"/>
    <p:sldId id="613" r:id="rId20"/>
    <p:sldId id="631" r:id="rId21"/>
    <p:sldId id="632" r:id="rId22"/>
    <p:sldId id="636" r:id="rId23"/>
    <p:sldId id="635" r:id="rId24"/>
    <p:sldId id="634" r:id="rId25"/>
    <p:sldId id="639" r:id="rId26"/>
    <p:sldId id="640" r:id="rId27"/>
    <p:sldId id="637" r:id="rId28"/>
    <p:sldId id="638" r:id="rId29"/>
    <p:sldId id="641" r:id="rId30"/>
    <p:sldId id="642" r:id="rId31"/>
    <p:sldId id="643" r:id="rId32"/>
    <p:sldId id="644" r:id="rId33"/>
    <p:sldId id="633" r:id="rId34"/>
    <p:sldId id="645" r:id="rId35"/>
    <p:sldId id="646" r:id="rId36"/>
    <p:sldId id="647" r:id="rId37"/>
    <p:sldId id="612" r:id="rId38"/>
    <p:sldId id="615" r:id="rId39"/>
    <p:sldId id="616" r:id="rId40"/>
    <p:sldId id="617" r:id="rId41"/>
    <p:sldId id="618" r:id="rId42"/>
    <p:sldId id="619" r:id="rId43"/>
    <p:sldId id="620" r:id="rId44"/>
    <p:sldId id="621" r:id="rId45"/>
    <p:sldId id="622" r:id="rId46"/>
    <p:sldId id="623" r:id="rId47"/>
    <p:sldId id="270" r:id="rId48"/>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85">
          <p15:clr>
            <a:srgbClr val="A4A3A4"/>
          </p15:clr>
        </p15:guide>
        <p15:guide id="3" pos="438">
          <p15:clr>
            <a:srgbClr val="A4A3A4"/>
          </p15:clr>
        </p15:guide>
        <p15:guide id="4" pos="7310" userDrawn="1">
          <p15:clr>
            <a:srgbClr val="A4A3A4"/>
          </p15:clr>
        </p15:guide>
        <p15:guide id="5" pos="1595" userDrawn="1">
          <p15:clr>
            <a:srgbClr val="A4A3A4"/>
          </p15:clr>
        </p15:guide>
        <p15:guide id="6" pos="1958">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EAB"/>
    <a:srgbClr val="3A4058"/>
    <a:srgbClr val="9F9F9F"/>
    <a:srgbClr val="A1A9C4"/>
    <a:srgbClr val="3B3E53"/>
    <a:srgbClr val="F25C4C"/>
    <a:srgbClr val="F8C6C0"/>
    <a:srgbClr val="5B9BD5"/>
    <a:srgbClr val="0095D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91" autoAdjust="0"/>
    <p:restoredTop sz="91407" autoAdjust="0"/>
  </p:normalViewPr>
  <p:slideViewPr>
    <p:cSldViewPr snapToGrid="0" showGuides="1">
      <p:cViewPr varScale="1">
        <p:scale>
          <a:sx n="84" d="100"/>
          <a:sy n="84" d="100"/>
        </p:scale>
        <p:origin x="-468" y="-78"/>
      </p:cViewPr>
      <p:guideLst>
        <p:guide orient="horz" pos="2160"/>
        <p:guide pos="3885"/>
        <p:guide pos="438"/>
        <p:guide pos="7310"/>
        <p:guide pos="1595"/>
        <p:guide pos="1958"/>
      </p:guideLst>
    </p:cSldViewPr>
  </p:slideViewPr>
  <p:notesTextViewPr>
    <p:cViewPr>
      <p:scale>
        <a:sx n="1" d="1"/>
        <a:sy n="1" d="1"/>
      </p:scale>
      <p:origin x="0" y="0"/>
    </p:cViewPr>
  </p:notesTextViewPr>
  <p:notesViewPr>
    <p:cSldViewPr snapToGrid="0">
      <p:cViewPr varScale="1">
        <p:scale>
          <a:sx n="51" d="100"/>
          <a:sy n="51" d="100"/>
        </p:scale>
        <p:origin x="2692"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iagrams/_rels/data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iagrams/_rels/drawing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D0A613-8F2A-46E3-898F-F78586AE8E1D}" type="doc">
      <dgm:prSet loTypeId="urn:microsoft.com/office/officeart/2005/8/layout/hierarchy6" loCatId="hierarchy" qsTypeId="urn:microsoft.com/office/officeart/2005/8/quickstyle/simple5" qsCatId="simple" csTypeId="urn:microsoft.com/office/officeart/2005/8/colors/accent3_1" csCatId="accent3" phldr="1"/>
      <dgm:spPr/>
      <dgm:t>
        <a:bodyPr/>
        <a:lstStyle/>
        <a:p>
          <a:endParaRPr lang="ru-RU"/>
        </a:p>
      </dgm:t>
    </dgm:pt>
    <dgm:pt modelId="{02E02D7A-302E-435A-BA2A-62A2BF03F5D8}">
      <dgm:prSet phldrT="[Текст]" custT="1"/>
      <dgm:spPr/>
      <dgm:t>
        <a:bodyPr/>
        <a:lstStyle/>
        <a:p>
          <a:r>
            <a:rPr lang="ru-RU" sz="1600" b="1" dirty="0">
              <a:ea typeface="+mj-ea"/>
              <a:cs typeface="+mj-cs"/>
            </a:rPr>
            <a:t>Что оценивает PISA?</a:t>
          </a:r>
          <a:endParaRPr lang="ru-RU" sz="1600" b="1" dirty="0"/>
        </a:p>
      </dgm:t>
    </dgm:pt>
    <dgm:pt modelId="{9E1A3D1D-2933-4D7E-904C-23EE0DBF5F79}" type="parTrans" cxnId="{572C73F3-1297-42A2-B90A-39276B51855F}">
      <dgm:prSet/>
      <dgm:spPr/>
      <dgm:t>
        <a:bodyPr/>
        <a:lstStyle/>
        <a:p>
          <a:endParaRPr lang="ru-RU" sz="1200"/>
        </a:p>
      </dgm:t>
    </dgm:pt>
    <dgm:pt modelId="{A5D4B259-53A2-4EE3-B79B-1D12A4FA45FA}" type="sibTrans" cxnId="{572C73F3-1297-42A2-B90A-39276B51855F}">
      <dgm:prSet/>
      <dgm:spPr/>
      <dgm:t>
        <a:bodyPr/>
        <a:lstStyle/>
        <a:p>
          <a:endParaRPr lang="ru-RU" sz="1200"/>
        </a:p>
      </dgm:t>
    </dgm:pt>
    <dgm:pt modelId="{9931E88D-B7C4-4CC0-8694-49AD0BE370F0}" type="asst">
      <dgm:prSet phldrT="[Текст]" custT="1"/>
      <dgm:spPr/>
      <dgm:t>
        <a:bodyPr/>
        <a:lstStyle/>
        <a:p>
          <a:r>
            <a:rPr lang="ru-RU" sz="1200">
              <a:latin typeface="Arial" panose="020B0604020202020204" pitchFamily="34" charset="0"/>
              <a:cs typeface="Arial" panose="020B0604020202020204" pitchFamily="34" charset="0"/>
            </a:rPr>
            <a:t>Научно объяснять явления</a:t>
          </a:r>
          <a:endParaRPr lang="ru-RU" sz="1200" dirty="0"/>
        </a:p>
      </dgm:t>
    </dgm:pt>
    <dgm:pt modelId="{7FF8B2E6-C96A-40C5-8F19-63D045CE604F}" type="parTrans" cxnId="{A4B391B0-19FC-4CD7-8FFA-189556FDF74B}">
      <dgm:prSet/>
      <dgm:spPr/>
      <dgm:t>
        <a:bodyPr/>
        <a:lstStyle/>
        <a:p>
          <a:endParaRPr lang="ru-RU" sz="1200"/>
        </a:p>
      </dgm:t>
    </dgm:pt>
    <dgm:pt modelId="{7BFC81D6-9E4D-40DB-950C-F96B4FEBB314}" type="sibTrans" cxnId="{A4B391B0-19FC-4CD7-8FFA-189556FDF74B}">
      <dgm:prSet/>
      <dgm:spPr/>
      <dgm:t>
        <a:bodyPr/>
        <a:lstStyle/>
        <a:p>
          <a:endParaRPr lang="ru-RU" sz="1200"/>
        </a:p>
      </dgm:t>
    </dgm:pt>
    <dgm:pt modelId="{DFD36CE0-2499-4C7C-9BD7-CD805667E983}">
      <dgm:prSet custT="1"/>
      <dgm:spPr/>
      <dgm:t>
        <a:bodyPr/>
        <a:lstStyle/>
        <a:p>
          <a:r>
            <a:rPr lang="ru-RU" sz="1200">
              <a:latin typeface="Arial" panose="020B0604020202020204" pitchFamily="34" charset="0"/>
              <a:cs typeface="Arial" panose="020B0604020202020204" pitchFamily="34" charset="0"/>
            </a:rPr>
            <a:t>Понимать основные особенности  естественнонаучного исследования</a:t>
          </a:r>
          <a:endParaRPr lang="ru-RU" sz="1200" dirty="0">
            <a:latin typeface="Arial" panose="020B0604020202020204" pitchFamily="34" charset="0"/>
            <a:cs typeface="Arial" panose="020B0604020202020204" pitchFamily="34" charset="0"/>
          </a:endParaRPr>
        </a:p>
      </dgm:t>
    </dgm:pt>
    <dgm:pt modelId="{E9825546-679D-4C0C-98B5-81342521BF0D}" type="parTrans" cxnId="{324B2761-617C-4635-8C32-1C18071343BC}">
      <dgm:prSet/>
      <dgm:spPr/>
      <dgm:t>
        <a:bodyPr/>
        <a:lstStyle/>
        <a:p>
          <a:endParaRPr lang="ru-RU" sz="1200"/>
        </a:p>
      </dgm:t>
    </dgm:pt>
    <dgm:pt modelId="{78AC6CFB-CB97-4D9F-9CC6-052E5B284721}" type="sibTrans" cxnId="{324B2761-617C-4635-8C32-1C18071343BC}">
      <dgm:prSet/>
      <dgm:spPr/>
      <dgm:t>
        <a:bodyPr/>
        <a:lstStyle/>
        <a:p>
          <a:endParaRPr lang="ru-RU" sz="1200"/>
        </a:p>
      </dgm:t>
    </dgm:pt>
    <dgm:pt modelId="{FE699332-3401-4A74-A9B1-392371C75943}">
      <dgm:prSet custT="1"/>
      <dgm:spPr/>
      <dgm:t>
        <a:bodyPr/>
        <a:lstStyle/>
        <a:p>
          <a:r>
            <a:rPr lang="ru-RU" sz="1200">
              <a:latin typeface="Arial" panose="020B0604020202020204" pitchFamily="34" charset="0"/>
              <a:cs typeface="Arial" panose="020B0604020202020204" pitchFamily="34" charset="0"/>
            </a:rPr>
            <a:t>Интерпретировать данные и использовать научные доказательства для получения выводов</a:t>
          </a:r>
          <a:endParaRPr lang="ru-RU" sz="1200" dirty="0">
            <a:latin typeface="Arial" panose="020B0604020202020204" pitchFamily="34" charset="0"/>
            <a:cs typeface="Arial" panose="020B0604020202020204" pitchFamily="34" charset="0"/>
          </a:endParaRPr>
        </a:p>
      </dgm:t>
    </dgm:pt>
    <dgm:pt modelId="{DBCE1489-A42E-44AB-832F-AC10F0A2D102}" type="parTrans" cxnId="{FE6C0447-F93E-4B11-B3F4-14A06C3F5BB8}">
      <dgm:prSet/>
      <dgm:spPr/>
      <dgm:t>
        <a:bodyPr/>
        <a:lstStyle/>
        <a:p>
          <a:endParaRPr lang="ru-RU" sz="1200"/>
        </a:p>
      </dgm:t>
    </dgm:pt>
    <dgm:pt modelId="{8EE326A3-2377-49CA-9668-35B9D5AB82F2}" type="sibTrans" cxnId="{FE6C0447-F93E-4B11-B3F4-14A06C3F5BB8}">
      <dgm:prSet/>
      <dgm:spPr/>
      <dgm:t>
        <a:bodyPr/>
        <a:lstStyle/>
        <a:p>
          <a:endParaRPr lang="ru-RU" sz="1200"/>
        </a:p>
      </dgm:t>
    </dgm:pt>
    <dgm:pt modelId="{E390660A-A906-4FDF-909A-FE08D2A51F8A}" type="pres">
      <dgm:prSet presAssocID="{1AD0A613-8F2A-46E3-898F-F78586AE8E1D}" presName="mainComposite" presStyleCnt="0">
        <dgm:presLayoutVars>
          <dgm:chPref val="1"/>
          <dgm:dir/>
          <dgm:animOne val="branch"/>
          <dgm:animLvl val="lvl"/>
          <dgm:resizeHandles val="exact"/>
        </dgm:presLayoutVars>
      </dgm:prSet>
      <dgm:spPr/>
      <dgm:t>
        <a:bodyPr/>
        <a:lstStyle/>
        <a:p>
          <a:endParaRPr lang="ru-RU"/>
        </a:p>
      </dgm:t>
    </dgm:pt>
    <dgm:pt modelId="{59F165EB-26AA-4B01-B146-B5E7CAA97F3E}" type="pres">
      <dgm:prSet presAssocID="{1AD0A613-8F2A-46E3-898F-F78586AE8E1D}" presName="hierFlow" presStyleCnt="0"/>
      <dgm:spPr/>
    </dgm:pt>
    <dgm:pt modelId="{61B3851B-EF2F-4138-9B9C-524DD14A47F6}" type="pres">
      <dgm:prSet presAssocID="{1AD0A613-8F2A-46E3-898F-F78586AE8E1D}" presName="hierChild1" presStyleCnt="0">
        <dgm:presLayoutVars>
          <dgm:chPref val="1"/>
          <dgm:animOne val="branch"/>
          <dgm:animLvl val="lvl"/>
        </dgm:presLayoutVars>
      </dgm:prSet>
      <dgm:spPr/>
    </dgm:pt>
    <dgm:pt modelId="{5034DFE7-88A3-48B0-AF3F-D53CBA1D99F0}" type="pres">
      <dgm:prSet presAssocID="{02E02D7A-302E-435A-BA2A-62A2BF03F5D8}" presName="Name14" presStyleCnt="0"/>
      <dgm:spPr/>
    </dgm:pt>
    <dgm:pt modelId="{7157CDE4-4052-49EB-8377-A053246A99E4}" type="pres">
      <dgm:prSet presAssocID="{02E02D7A-302E-435A-BA2A-62A2BF03F5D8}" presName="level1Shape" presStyleLbl="node0" presStyleIdx="0" presStyleCnt="1" custScaleX="152844" custScaleY="71613">
        <dgm:presLayoutVars>
          <dgm:chPref val="3"/>
        </dgm:presLayoutVars>
      </dgm:prSet>
      <dgm:spPr/>
      <dgm:t>
        <a:bodyPr/>
        <a:lstStyle/>
        <a:p>
          <a:endParaRPr lang="ru-RU"/>
        </a:p>
      </dgm:t>
    </dgm:pt>
    <dgm:pt modelId="{B37954BD-1E47-4F7E-8049-BF20AE7ACAA7}" type="pres">
      <dgm:prSet presAssocID="{02E02D7A-302E-435A-BA2A-62A2BF03F5D8}" presName="hierChild2" presStyleCnt="0"/>
      <dgm:spPr/>
    </dgm:pt>
    <dgm:pt modelId="{DD271A81-E524-4BBE-8E9D-06D790EF91DF}" type="pres">
      <dgm:prSet presAssocID="{7FF8B2E6-C96A-40C5-8F19-63D045CE604F}" presName="Name19" presStyleLbl="parChTrans1D2" presStyleIdx="0" presStyleCnt="3"/>
      <dgm:spPr/>
      <dgm:t>
        <a:bodyPr/>
        <a:lstStyle/>
        <a:p>
          <a:endParaRPr lang="ru-RU"/>
        </a:p>
      </dgm:t>
    </dgm:pt>
    <dgm:pt modelId="{0E1C15AD-CE38-4260-8F51-CA6B9FF11D63}" type="pres">
      <dgm:prSet presAssocID="{9931E88D-B7C4-4CC0-8694-49AD0BE370F0}" presName="Name21" presStyleCnt="0"/>
      <dgm:spPr/>
    </dgm:pt>
    <dgm:pt modelId="{AD180039-7C97-46EF-BCAE-E7CACA93CB06}" type="pres">
      <dgm:prSet presAssocID="{9931E88D-B7C4-4CC0-8694-49AD0BE370F0}" presName="level2Shape" presStyleLbl="asst1" presStyleIdx="0" presStyleCnt="1" custScaleX="156595"/>
      <dgm:spPr/>
      <dgm:t>
        <a:bodyPr/>
        <a:lstStyle/>
        <a:p>
          <a:endParaRPr lang="ru-RU"/>
        </a:p>
      </dgm:t>
    </dgm:pt>
    <dgm:pt modelId="{247C615F-931F-43CB-A976-DA672B99D432}" type="pres">
      <dgm:prSet presAssocID="{9931E88D-B7C4-4CC0-8694-49AD0BE370F0}" presName="hierChild3" presStyleCnt="0"/>
      <dgm:spPr/>
    </dgm:pt>
    <dgm:pt modelId="{BC7006C5-6BC3-4D05-96BC-7CECE9E897D7}" type="pres">
      <dgm:prSet presAssocID="{E9825546-679D-4C0C-98B5-81342521BF0D}" presName="Name19" presStyleLbl="parChTrans1D2" presStyleIdx="1" presStyleCnt="3"/>
      <dgm:spPr/>
      <dgm:t>
        <a:bodyPr/>
        <a:lstStyle/>
        <a:p>
          <a:endParaRPr lang="ru-RU"/>
        </a:p>
      </dgm:t>
    </dgm:pt>
    <dgm:pt modelId="{79DCF212-501D-432D-816F-AFE6E7749102}" type="pres">
      <dgm:prSet presAssocID="{DFD36CE0-2499-4C7C-9BD7-CD805667E983}" presName="Name21" presStyleCnt="0"/>
      <dgm:spPr/>
    </dgm:pt>
    <dgm:pt modelId="{422ADE16-5D39-4212-BF4F-BE71215CAC23}" type="pres">
      <dgm:prSet presAssocID="{DFD36CE0-2499-4C7C-9BD7-CD805667E983}" presName="level2Shape" presStyleLbl="node2" presStyleIdx="0" presStyleCnt="2" custScaleX="159969" custLinFactNeighborX="4553" custLinFactNeighborY="5155"/>
      <dgm:spPr/>
      <dgm:t>
        <a:bodyPr/>
        <a:lstStyle/>
        <a:p>
          <a:endParaRPr lang="ru-RU"/>
        </a:p>
      </dgm:t>
    </dgm:pt>
    <dgm:pt modelId="{C7A0550A-315B-4534-B327-DB203C5B22A6}" type="pres">
      <dgm:prSet presAssocID="{DFD36CE0-2499-4C7C-9BD7-CD805667E983}" presName="hierChild3" presStyleCnt="0"/>
      <dgm:spPr/>
    </dgm:pt>
    <dgm:pt modelId="{5CFF14AA-2F2C-4EBC-93C2-36A36C96332A}" type="pres">
      <dgm:prSet presAssocID="{DBCE1489-A42E-44AB-832F-AC10F0A2D102}" presName="Name19" presStyleLbl="parChTrans1D2" presStyleIdx="2" presStyleCnt="3"/>
      <dgm:spPr/>
      <dgm:t>
        <a:bodyPr/>
        <a:lstStyle/>
        <a:p>
          <a:endParaRPr lang="ru-RU"/>
        </a:p>
      </dgm:t>
    </dgm:pt>
    <dgm:pt modelId="{9D95EBC1-6774-40E4-BEEB-A636AB052AF7}" type="pres">
      <dgm:prSet presAssocID="{FE699332-3401-4A74-A9B1-392371C75943}" presName="Name21" presStyleCnt="0"/>
      <dgm:spPr/>
    </dgm:pt>
    <dgm:pt modelId="{2BE9A88D-7BEC-462E-86D2-593497CCD75E}" type="pres">
      <dgm:prSet presAssocID="{FE699332-3401-4A74-A9B1-392371C75943}" presName="level2Shape" presStyleLbl="node2" presStyleIdx="1" presStyleCnt="2" custScaleX="159969"/>
      <dgm:spPr/>
      <dgm:t>
        <a:bodyPr/>
        <a:lstStyle/>
        <a:p>
          <a:endParaRPr lang="ru-RU"/>
        </a:p>
      </dgm:t>
    </dgm:pt>
    <dgm:pt modelId="{E55E8E64-9738-447F-9EC5-E714E3AD9F0A}" type="pres">
      <dgm:prSet presAssocID="{FE699332-3401-4A74-A9B1-392371C75943}" presName="hierChild3" presStyleCnt="0"/>
      <dgm:spPr/>
    </dgm:pt>
    <dgm:pt modelId="{38096EB6-BC50-4589-9E0F-808FE5643415}" type="pres">
      <dgm:prSet presAssocID="{1AD0A613-8F2A-46E3-898F-F78586AE8E1D}" presName="bgShapesFlow" presStyleCnt="0"/>
      <dgm:spPr/>
    </dgm:pt>
  </dgm:ptLst>
  <dgm:cxnLst>
    <dgm:cxn modelId="{324B2761-617C-4635-8C32-1C18071343BC}" srcId="{02E02D7A-302E-435A-BA2A-62A2BF03F5D8}" destId="{DFD36CE0-2499-4C7C-9BD7-CD805667E983}" srcOrd="1" destOrd="0" parTransId="{E9825546-679D-4C0C-98B5-81342521BF0D}" sibTransId="{78AC6CFB-CB97-4D9F-9CC6-052E5B284721}"/>
    <dgm:cxn modelId="{0D1FBF1A-9939-4243-9E38-CC955F8D2D06}" type="presOf" srcId="{7FF8B2E6-C96A-40C5-8F19-63D045CE604F}" destId="{DD271A81-E524-4BBE-8E9D-06D790EF91DF}" srcOrd="0" destOrd="0" presId="urn:microsoft.com/office/officeart/2005/8/layout/hierarchy6"/>
    <dgm:cxn modelId="{572C73F3-1297-42A2-B90A-39276B51855F}" srcId="{1AD0A613-8F2A-46E3-898F-F78586AE8E1D}" destId="{02E02D7A-302E-435A-BA2A-62A2BF03F5D8}" srcOrd="0" destOrd="0" parTransId="{9E1A3D1D-2933-4D7E-904C-23EE0DBF5F79}" sibTransId="{A5D4B259-53A2-4EE3-B79B-1D12A4FA45FA}"/>
    <dgm:cxn modelId="{90779F0E-7D8D-4593-9142-05D790D0CADC}" type="presOf" srcId="{1AD0A613-8F2A-46E3-898F-F78586AE8E1D}" destId="{E390660A-A906-4FDF-909A-FE08D2A51F8A}" srcOrd="0" destOrd="0" presId="urn:microsoft.com/office/officeart/2005/8/layout/hierarchy6"/>
    <dgm:cxn modelId="{FE6C0447-F93E-4B11-B3F4-14A06C3F5BB8}" srcId="{02E02D7A-302E-435A-BA2A-62A2BF03F5D8}" destId="{FE699332-3401-4A74-A9B1-392371C75943}" srcOrd="2" destOrd="0" parTransId="{DBCE1489-A42E-44AB-832F-AC10F0A2D102}" sibTransId="{8EE326A3-2377-49CA-9668-35B9D5AB82F2}"/>
    <dgm:cxn modelId="{861AD576-1E59-4FE4-AE1F-3AF9E89621C8}" type="presOf" srcId="{DBCE1489-A42E-44AB-832F-AC10F0A2D102}" destId="{5CFF14AA-2F2C-4EBC-93C2-36A36C96332A}" srcOrd="0" destOrd="0" presId="urn:microsoft.com/office/officeart/2005/8/layout/hierarchy6"/>
    <dgm:cxn modelId="{79892172-8CDC-4C8C-B73A-2C6DE397DE6E}" type="presOf" srcId="{DFD36CE0-2499-4C7C-9BD7-CD805667E983}" destId="{422ADE16-5D39-4212-BF4F-BE71215CAC23}" srcOrd="0" destOrd="0" presId="urn:microsoft.com/office/officeart/2005/8/layout/hierarchy6"/>
    <dgm:cxn modelId="{70E4C9BC-F714-42A1-8240-960DC55E2DEB}" type="presOf" srcId="{FE699332-3401-4A74-A9B1-392371C75943}" destId="{2BE9A88D-7BEC-462E-86D2-593497CCD75E}" srcOrd="0" destOrd="0" presId="urn:microsoft.com/office/officeart/2005/8/layout/hierarchy6"/>
    <dgm:cxn modelId="{A4B391B0-19FC-4CD7-8FFA-189556FDF74B}" srcId="{02E02D7A-302E-435A-BA2A-62A2BF03F5D8}" destId="{9931E88D-B7C4-4CC0-8694-49AD0BE370F0}" srcOrd="0" destOrd="0" parTransId="{7FF8B2E6-C96A-40C5-8F19-63D045CE604F}" sibTransId="{7BFC81D6-9E4D-40DB-950C-F96B4FEBB314}"/>
    <dgm:cxn modelId="{EF967E61-722A-43CC-910A-EA8D5023CE59}" type="presOf" srcId="{02E02D7A-302E-435A-BA2A-62A2BF03F5D8}" destId="{7157CDE4-4052-49EB-8377-A053246A99E4}" srcOrd="0" destOrd="0" presId="urn:microsoft.com/office/officeart/2005/8/layout/hierarchy6"/>
    <dgm:cxn modelId="{8C6CF711-723E-4726-9A85-372B4F17F00D}" type="presOf" srcId="{E9825546-679D-4C0C-98B5-81342521BF0D}" destId="{BC7006C5-6BC3-4D05-96BC-7CECE9E897D7}" srcOrd="0" destOrd="0" presId="urn:microsoft.com/office/officeart/2005/8/layout/hierarchy6"/>
    <dgm:cxn modelId="{C2C729E9-E5FD-42CF-8EC3-FA5E4EE11721}" type="presOf" srcId="{9931E88D-B7C4-4CC0-8694-49AD0BE370F0}" destId="{AD180039-7C97-46EF-BCAE-E7CACA93CB06}" srcOrd="0" destOrd="0" presId="urn:microsoft.com/office/officeart/2005/8/layout/hierarchy6"/>
    <dgm:cxn modelId="{CCED340E-62A8-42A8-A0F0-54EBB27261D1}" type="presParOf" srcId="{E390660A-A906-4FDF-909A-FE08D2A51F8A}" destId="{59F165EB-26AA-4B01-B146-B5E7CAA97F3E}" srcOrd="0" destOrd="0" presId="urn:microsoft.com/office/officeart/2005/8/layout/hierarchy6"/>
    <dgm:cxn modelId="{491786F7-9C52-4407-8696-4515FA94FA09}" type="presParOf" srcId="{59F165EB-26AA-4B01-B146-B5E7CAA97F3E}" destId="{61B3851B-EF2F-4138-9B9C-524DD14A47F6}" srcOrd="0" destOrd="0" presId="urn:microsoft.com/office/officeart/2005/8/layout/hierarchy6"/>
    <dgm:cxn modelId="{3C864F49-E2AF-4AA3-8E1C-C640AFA7A466}" type="presParOf" srcId="{61B3851B-EF2F-4138-9B9C-524DD14A47F6}" destId="{5034DFE7-88A3-48B0-AF3F-D53CBA1D99F0}" srcOrd="0" destOrd="0" presId="urn:microsoft.com/office/officeart/2005/8/layout/hierarchy6"/>
    <dgm:cxn modelId="{ED251F35-411C-4362-91AE-E28A0FB24A09}" type="presParOf" srcId="{5034DFE7-88A3-48B0-AF3F-D53CBA1D99F0}" destId="{7157CDE4-4052-49EB-8377-A053246A99E4}" srcOrd="0" destOrd="0" presId="urn:microsoft.com/office/officeart/2005/8/layout/hierarchy6"/>
    <dgm:cxn modelId="{85927F2F-10C6-4F70-914D-25CC60D3A746}" type="presParOf" srcId="{5034DFE7-88A3-48B0-AF3F-D53CBA1D99F0}" destId="{B37954BD-1E47-4F7E-8049-BF20AE7ACAA7}" srcOrd="1" destOrd="0" presId="urn:microsoft.com/office/officeart/2005/8/layout/hierarchy6"/>
    <dgm:cxn modelId="{A64A2F2F-F4CD-4620-ADB1-BF7CE8B0D6C4}" type="presParOf" srcId="{B37954BD-1E47-4F7E-8049-BF20AE7ACAA7}" destId="{DD271A81-E524-4BBE-8E9D-06D790EF91DF}" srcOrd="0" destOrd="0" presId="urn:microsoft.com/office/officeart/2005/8/layout/hierarchy6"/>
    <dgm:cxn modelId="{4A5D8282-DAC8-498B-AD5E-8D5312454547}" type="presParOf" srcId="{B37954BD-1E47-4F7E-8049-BF20AE7ACAA7}" destId="{0E1C15AD-CE38-4260-8F51-CA6B9FF11D63}" srcOrd="1" destOrd="0" presId="urn:microsoft.com/office/officeart/2005/8/layout/hierarchy6"/>
    <dgm:cxn modelId="{57EEFBDC-1DFC-4F16-9288-6C5FFE1164A7}" type="presParOf" srcId="{0E1C15AD-CE38-4260-8F51-CA6B9FF11D63}" destId="{AD180039-7C97-46EF-BCAE-E7CACA93CB06}" srcOrd="0" destOrd="0" presId="urn:microsoft.com/office/officeart/2005/8/layout/hierarchy6"/>
    <dgm:cxn modelId="{069590C1-3150-47EA-B6BD-E942412D81C7}" type="presParOf" srcId="{0E1C15AD-CE38-4260-8F51-CA6B9FF11D63}" destId="{247C615F-931F-43CB-A976-DA672B99D432}" srcOrd="1" destOrd="0" presId="urn:microsoft.com/office/officeart/2005/8/layout/hierarchy6"/>
    <dgm:cxn modelId="{ADDD93C2-41A7-4096-9E35-CD7A4B3F1235}" type="presParOf" srcId="{B37954BD-1E47-4F7E-8049-BF20AE7ACAA7}" destId="{BC7006C5-6BC3-4D05-96BC-7CECE9E897D7}" srcOrd="2" destOrd="0" presId="urn:microsoft.com/office/officeart/2005/8/layout/hierarchy6"/>
    <dgm:cxn modelId="{55E8E30C-A599-490E-B7F1-11AE6C42E2A4}" type="presParOf" srcId="{B37954BD-1E47-4F7E-8049-BF20AE7ACAA7}" destId="{79DCF212-501D-432D-816F-AFE6E7749102}" srcOrd="3" destOrd="0" presId="urn:microsoft.com/office/officeart/2005/8/layout/hierarchy6"/>
    <dgm:cxn modelId="{67163F30-06D6-457A-B69C-F3086F54575C}" type="presParOf" srcId="{79DCF212-501D-432D-816F-AFE6E7749102}" destId="{422ADE16-5D39-4212-BF4F-BE71215CAC23}" srcOrd="0" destOrd="0" presId="urn:microsoft.com/office/officeart/2005/8/layout/hierarchy6"/>
    <dgm:cxn modelId="{D9895B66-99CF-4042-B80F-4CF759153BE9}" type="presParOf" srcId="{79DCF212-501D-432D-816F-AFE6E7749102}" destId="{C7A0550A-315B-4534-B327-DB203C5B22A6}" srcOrd="1" destOrd="0" presId="urn:microsoft.com/office/officeart/2005/8/layout/hierarchy6"/>
    <dgm:cxn modelId="{F13C06C5-BC09-4238-B9EF-24AD88FB26A2}" type="presParOf" srcId="{B37954BD-1E47-4F7E-8049-BF20AE7ACAA7}" destId="{5CFF14AA-2F2C-4EBC-93C2-36A36C96332A}" srcOrd="4" destOrd="0" presId="urn:microsoft.com/office/officeart/2005/8/layout/hierarchy6"/>
    <dgm:cxn modelId="{FB693C01-34F5-4591-BA05-F518F58C4A54}" type="presParOf" srcId="{B37954BD-1E47-4F7E-8049-BF20AE7ACAA7}" destId="{9D95EBC1-6774-40E4-BEEB-A636AB052AF7}" srcOrd="5" destOrd="0" presId="urn:microsoft.com/office/officeart/2005/8/layout/hierarchy6"/>
    <dgm:cxn modelId="{BE770323-CE4B-460F-97AA-DA6FA23645FC}" type="presParOf" srcId="{9D95EBC1-6774-40E4-BEEB-A636AB052AF7}" destId="{2BE9A88D-7BEC-462E-86D2-593497CCD75E}" srcOrd="0" destOrd="0" presId="urn:microsoft.com/office/officeart/2005/8/layout/hierarchy6"/>
    <dgm:cxn modelId="{AFD2A208-0927-44B1-ACC7-4AE667FE2F91}" type="presParOf" srcId="{9D95EBC1-6774-40E4-BEEB-A636AB052AF7}" destId="{E55E8E64-9738-447F-9EC5-E714E3AD9F0A}" srcOrd="1" destOrd="0" presId="urn:microsoft.com/office/officeart/2005/8/layout/hierarchy6"/>
    <dgm:cxn modelId="{A412CD6C-7C44-4CD3-A6DA-5415560F5717}" type="presParOf" srcId="{E390660A-A906-4FDF-909A-FE08D2A51F8A}" destId="{38096EB6-BC50-4589-9E0F-808FE5643415}"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9864B80-4B29-499A-8714-D1DF5CD6BCE5}" type="doc">
      <dgm:prSet loTypeId="urn:microsoft.com/office/officeart/2005/8/layout/venn1" loCatId="relationship" qsTypeId="urn:microsoft.com/office/officeart/2005/8/quickstyle/simple1" qsCatId="simple" csTypeId="urn:microsoft.com/office/officeart/2005/8/colors/accent1_2" csCatId="accent1" phldr="1"/>
      <dgm:spPr/>
    </dgm:pt>
    <dgm:pt modelId="{CE18166B-5132-4D90-A814-8174668C53C0}">
      <dgm:prSet phldrT="[Текст]"/>
      <dgm:spPr/>
      <dgm:t>
        <a:bodyPr/>
        <a:lstStyle/>
        <a:p>
          <a:r>
            <a:rPr lang="ru-RU" dirty="0"/>
            <a:t>Царство растений</a:t>
          </a:r>
        </a:p>
      </dgm:t>
    </dgm:pt>
    <dgm:pt modelId="{B339B1B5-0A86-4886-9BD4-2EBF7C3601F5}" type="parTrans" cxnId="{598A08D9-53B2-4DE6-BA61-D55491DA06B4}">
      <dgm:prSet/>
      <dgm:spPr/>
      <dgm:t>
        <a:bodyPr/>
        <a:lstStyle/>
        <a:p>
          <a:endParaRPr lang="ru-RU"/>
        </a:p>
      </dgm:t>
    </dgm:pt>
    <dgm:pt modelId="{A1204DA5-6783-418B-A7EC-4A6B8097A402}" type="sibTrans" cxnId="{598A08D9-53B2-4DE6-BA61-D55491DA06B4}">
      <dgm:prSet/>
      <dgm:spPr/>
      <dgm:t>
        <a:bodyPr/>
        <a:lstStyle/>
        <a:p>
          <a:endParaRPr lang="ru-RU"/>
        </a:p>
      </dgm:t>
    </dgm:pt>
    <dgm:pt modelId="{0F1E1C10-99A5-438D-B81B-3285D813F194}">
      <dgm:prSet phldrT="[Текст]"/>
      <dgm:spPr/>
      <dgm:t>
        <a:bodyPr/>
        <a:lstStyle/>
        <a:p>
          <a:r>
            <a:rPr lang="ru-RU" dirty="0"/>
            <a:t>Царство животных</a:t>
          </a:r>
        </a:p>
      </dgm:t>
    </dgm:pt>
    <dgm:pt modelId="{EE9E1A4F-0FDD-47E3-9607-9594F1BF9447}" type="parTrans" cxnId="{D8EBF412-C820-4FA7-96FB-10A23A1AEDCA}">
      <dgm:prSet/>
      <dgm:spPr/>
      <dgm:t>
        <a:bodyPr/>
        <a:lstStyle/>
        <a:p>
          <a:endParaRPr lang="ru-RU"/>
        </a:p>
      </dgm:t>
    </dgm:pt>
    <dgm:pt modelId="{7D7F9727-D57E-41C3-9D76-41F73A30949B}" type="sibTrans" cxnId="{D8EBF412-C820-4FA7-96FB-10A23A1AEDCA}">
      <dgm:prSet/>
      <dgm:spPr/>
      <dgm:t>
        <a:bodyPr/>
        <a:lstStyle/>
        <a:p>
          <a:endParaRPr lang="ru-RU"/>
        </a:p>
      </dgm:t>
    </dgm:pt>
    <dgm:pt modelId="{183AFD05-FD43-40E8-9E32-780CD82A9088}" type="pres">
      <dgm:prSet presAssocID="{29864B80-4B29-499A-8714-D1DF5CD6BCE5}" presName="compositeShape" presStyleCnt="0">
        <dgm:presLayoutVars>
          <dgm:chMax val="7"/>
          <dgm:dir/>
          <dgm:resizeHandles val="exact"/>
        </dgm:presLayoutVars>
      </dgm:prSet>
      <dgm:spPr/>
    </dgm:pt>
    <dgm:pt modelId="{3DC39E35-F50D-47F2-9635-5E92A51AA984}" type="pres">
      <dgm:prSet presAssocID="{CE18166B-5132-4D90-A814-8174668C53C0}" presName="circ1" presStyleLbl="vennNode1" presStyleIdx="0" presStyleCnt="2" custLinFactNeighborX="-1681" custLinFactNeighborY="1028"/>
      <dgm:spPr/>
      <dgm:t>
        <a:bodyPr/>
        <a:lstStyle/>
        <a:p>
          <a:endParaRPr lang="ru-RU"/>
        </a:p>
      </dgm:t>
    </dgm:pt>
    <dgm:pt modelId="{C92D0052-74A0-4133-A6D9-EA7522B21E7E}" type="pres">
      <dgm:prSet presAssocID="{CE18166B-5132-4D90-A814-8174668C53C0}" presName="circ1Tx" presStyleLbl="revTx" presStyleIdx="0" presStyleCnt="0">
        <dgm:presLayoutVars>
          <dgm:chMax val="0"/>
          <dgm:chPref val="0"/>
          <dgm:bulletEnabled val="1"/>
        </dgm:presLayoutVars>
      </dgm:prSet>
      <dgm:spPr/>
      <dgm:t>
        <a:bodyPr/>
        <a:lstStyle/>
        <a:p>
          <a:endParaRPr lang="ru-RU"/>
        </a:p>
      </dgm:t>
    </dgm:pt>
    <dgm:pt modelId="{7C767072-99DE-4F8A-B17C-51AC60DE7C7D}" type="pres">
      <dgm:prSet presAssocID="{0F1E1C10-99A5-438D-B81B-3285D813F194}" presName="circ2" presStyleLbl="vennNode1" presStyleIdx="1" presStyleCnt="2" custLinFactNeighborX="-3664" custLinFactNeighborY="-2374"/>
      <dgm:spPr/>
      <dgm:t>
        <a:bodyPr/>
        <a:lstStyle/>
        <a:p>
          <a:endParaRPr lang="ru-RU"/>
        </a:p>
      </dgm:t>
    </dgm:pt>
    <dgm:pt modelId="{9F3A95F3-AD1A-4BA9-8E2D-730AB57BD449}" type="pres">
      <dgm:prSet presAssocID="{0F1E1C10-99A5-438D-B81B-3285D813F194}" presName="circ2Tx" presStyleLbl="revTx" presStyleIdx="0" presStyleCnt="0">
        <dgm:presLayoutVars>
          <dgm:chMax val="0"/>
          <dgm:chPref val="0"/>
          <dgm:bulletEnabled val="1"/>
        </dgm:presLayoutVars>
      </dgm:prSet>
      <dgm:spPr/>
      <dgm:t>
        <a:bodyPr/>
        <a:lstStyle/>
        <a:p>
          <a:endParaRPr lang="ru-RU"/>
        </a:p>
      </dgm:t>
    </dgm:pt>
  </dgm:ptLst>
  <dgm:cxnLst>
    <dgm:cxn modelId="{D8EBF412-C820-4FA7-96FB-10A23A1AEDCA}" srcId="{29864B80-4B29-499A-8714-D1DF5CD6BCE5}" destId="{0F1E1C10-99A5-438D-B81B-3285D813F194}" srcOrd="1" destOrd="0" parTransId="{EE9E1A4F-0FDD-47E3-9607-9594F1BF9447}" sibTransId="{7D7F9727-D57E-41C3-9D76-41F73A30949B}"/>
    <dgm:cxn modelId="{722203AB-54A3-4606-84F8-7A58B72384EB}" type="presOf" srcId="{29864B80-4B29-499A-8714-D1DF5CD6BCE5}" destId="{183AFD05-FD43-40E8-9E32-780CD82A9088}" srcOrd="0" destOrd="0" presId="urn:microsoft.com/office/officeart/2005/8/layout/venn1"/>
    <dgm:cxn modelId="{728892D7-0469-433A-8D25-38E36F67E0BB}" type="presOf" srcId="{CE18166B-5132-4D90-A814-8174668C53C0}" destId="{C92D0052-74A0-4133-A6D9-EA7522B21E7E}" srcOrd="1" destOrd="0" presId="urn:microsoft.com/office/officeart/2005/8/layout/venn1"/>
    <dgm:cxn modelId="{C42968B0-206D-412E-BBC5-9161D1793C9D}" type="presOf" srcId="{0F1E1C10-99A5-438D-B81B-3285D813F194}" destId="{7C767072-99DE-4F8A-B17C-51AC60DE7C7D}" srcOrd="0" destOrd="0" presId="urn:microsoft.com/office/officeart/2005/8/layout/venn1"/>
    <dgm:cxn modelId="{598A08D9-53B2-4DE6-BA61-D55491DA06B4}" srcId="{29864B80-4B29-499A-8714-D1DF5CD6BCE5}" destId="{CE18166B-5132-4D90-A814-8174668C53C0}" srcOrd="0" destOrd="0" parTransId="{B339B1B5-0A86-4886-9BD4-2EBF7C3601F5}" sibTransId="{A1204DA5-6783-418B-A7EC-4A6B8097A402}"/>
    <dgm:cxn modelId="{72C1F7D4-B12E-4A0E-9915-B4C9814D871E}" type="presOf" srcId="{CE18166B-5132-4D90-A814-8174668C53C0}" destId="{3DC39E35-F50D-47F2-9635-5E92A51AA984}" srcOrd="0" destOrd="0" presId="urn:microsoft.com/office/officeart/2005/8/layout/venn1"/>
    <dgm:cxn modelId="{F865824F-AB83-433D-B768-C3F0C96FB2DD}" type="presOf" srcId="{0F1E1C10-99A5-438D-B81B-3285D813F194}" destId="{9F3A95F3-AD1A-4BA9-8E2D-730AB57BD449}" srcOrd="1" destOrd="0" presId="urn:microsoft.com/office/officeart/2005/8/layout/venn1"/>
    <dgm:cxn modelId="{F364386A-63C2-4953-9FE7-430A88ACC483}" type="presParOf" srcId="{183AFD05-FD43-40E8-9E32-780CD82A9088}" destId="{3DC39E35-F50D-47F2-9635-5E92A51AA984}" srcOrd="0" destOrd="0" presId="urn:microsoft.com/office/officeart/2005/8/layout/venn1"/>
    <dgm:cxn modelId="{B9EF6080-2D18-43D0-8DE7-0671D8463DCD}" type="presParOf" srcId="{183AFD05-FD43-40E8-9E32-780CD82A9088}" destId="{C92D0052-74A0-4133-A6D9-EA7522B21E7E}" srcOrd="1" destOrd="0" presId="urn:microsoft.com/office/officeart/2005/8/layout/venn1"/>
    <dgm:cxn modelId="{5E95B3A0-3962-4341-A6C0-001B36AC5B2C}" type="presParOf" srcId="{183AFD05-FD43-40E8-9E32-780CD82A9088}" destId="{7C767072-99DE-4F8A-B17C-51AC60DE7C7D}" srcOrd="2" destOrd="0" presId="urn:microsoft.com/office/officeart/2005/8/layout/venn1"/>
    <dgm:cxn modelId="{B5F281E7-A5A3-474A-AA00-3B33608B76BB}" type="presParOf" srcId="{183AFD05-FD43-40E8-9E32-780CD82A9088}" destId="{9F3A95F3-AD1A-4BA9-8E2D-730AB57BD449}"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410E876-8478-4AEC-BCCF-412F90E8A813}"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ru-RU"/>
        </a:p>
      </dgm:t>
    </dgm:pt>
    <dgm:pt modelId="{8791C40D-909D-4C51-9378-5F4E0FD52721}">
      <dgm:prSet phldrT="[Текст]"/>
      <dgm:spPr/>
      <dgm:t>
        <a:bodyPr/>
        <a:lstStyle/>
        <a:p>
          <a:r>
            <a:rPr lang="ru-RU" dirty="0"/>
            <a:t>РЕШЕНИЕ ПРОБЛЕМЫ</a:t>
          </a:r>
        </a:p>
      </dgm:t>
    </dgm:pt>
    <dgm:pt modelId="{3DC493E4-185D-41FE-BCCD-4724D8D70ADC}" type="parTrans" cxnId="{018EF140-72F9-4CC9-81A3-4A662485D240}">
      <dgm:prSet/>
      <dgm:spPr/>
      <dgm:t>
        <a:bodyPr/>
        <a:lstStyle/>
        <a:p>
          <a:endParaRPr lang="ru-RU"/>
        </a:p>
      </dgm:t>
    </dgm:pt>
    <dgm:pt modelId="{404FB648-9DE3-4CE3-8EB7-1669CC1491C8}" type="sibTrans" cxnId="{018EF140-72F9-4CC9-81A3-4A662485D240}">
      <dgm:prSet/>
      <dgm:spPr/>
      <dgm:t>
        <a:bodyPr/>
        <a:lstStyle/>
        <a:p>
          <a:endParaRPr lang="ru-RU"/>
        </a:p>
      </dgm:t>
    </dgm:pt>
    <dgm:pt modelId="{67F7282F-B233-4E95-8FA5-C190523351FA}">
      <dgm:prSet phldrT="[Текст]"/>
      <dgm:spPr/>
      <dgm:t>
        <a:bodyPr/>
        <a:lstStyle/>
        <a:p>
          <a:r>
            <a:rPr lang="ru-RU" dirty="0"/>
            <a:t>ПРОБЛЕМА</a:t>
          </a:r>
        </a:p>
      </dgm:t>
    </dgm:pt>
    <dgm:pt modelId="{71B002A9-1BF6-4E72-B17E-041BE0A90747}" type="parTrans" cxnId="{A70B8C20-C483-49D5-8CD6-8EA049B4A03D}">
      <dgm:prSet/>
      <dgm:spPr/>
      <dgm:t>
        <a:bodyPr/>
        <a:lstStyle/>
        <a:p>
          <a:endParaRPr lang="ru-RU"/>
        </a:p>
      </dgm:t>
    </dgm:pt>
    <dgm:pt modelId="{44214185-5E38-4EDF-8357-92C07D0270BE}" type="sibTrans" cxnId="{A70B8C20-C483-49D5-8CD6-8EA049B4A03D}">
      <dgm:prSet/>
      <dgm:spPr/>
      <dgm:t>
        <a:bodyPr/>
        <a:lstStyle/>
        <a:p>
          <a:endParaRPr lang="ru-RU"/>
        </a:p>
      </dgm:t>
    </dgm:pt>
    <dgm:pt modelId="{3F04DEA0-9B3B-46F0-A307-FAF8D3F7FD51}">
      <dgm:prSet phldrT="[Текст]"/>
      <dgm:spPr/>
      <dgm:t>
        <a:bodyPr/>
        <a:lstStyle/>
        <a:p>
          <a:r>
            <a:rPr lang="ru-RU" dirty="0"/>
            <a:t>ОПИСАНИЕ СИТУАЦИИ</a:t>
          </a:r>
        </a:p>
      </dgm:t>
    </dgm:pt>
    <dgm:pt modelId="{9949EF6C-D63A-49D3-A875-88BDD82A1A86}" type="parTrans" cxnId="{D534E520-A9AC-4683-9BB1-0BE09BFF2111}">
      <dgm:prSet/>
      <dgm:spPr/>
      <dgm:t>
        <a:bodyPr/>
        <a:lstStyle/>
        <a:p>
          <a:endParaRPr lang="ru-RU"/>
        </a:p>
      </dgm:t>
    </dgm:pt>
    <dgm:pt modelId="{9C9F437F-EB4A-4BC2-9901-A0A7CCD6B5D9}" type="sibTrans" cxnId="{D534E520-A9AC-4683-9BB1-0BE09BFF2111}">
      <dgm:prSet/>
      <dgm:spPr/>
      <dgm:t>
        <a:bodyPr/>
        <a:lstStyle/>
        <a:p>
          <a:endParaRPr lang="ru-RU"/>
        </a:p>
      </dgm:t>
    </dgm:pt>
    <dgm:pt modelId="{DBCBBABF-403F-4E98-8E6B-B76FCB20A260}">
      <dgm:prSet phldrT="[Текст]"/>
      <dgm:spPr/>
      <dgm:t>
        <a:bodyPr/>
        <a:lstStyle/>
        <a:p>
          <a:r>
            <a:rPr lang="ru-RU" dirty="0"/>
            <a:t>СИТУАЦИЯ</a:t>
          </a:r>
        </a:p>
      </dgm:t>
    </dgm:pt>
    <dgm:pt modelId="{08AB3ADA-A208-489F-894B-6323989506C9}" type="parTrans" cxnId="{6A120F3C-8726-4771-8CA0-EFDC0D51EA9E}">
      <dgm:prSet/>
      <dgm:spPr/>
      <dgm:t>
        <a:bodyPr/>
        <a:lstStyle/>
        <a:p>
          <a:endParaRPr lang="ru-RU"/>
        </a:p>
      </dgm:t>
    </dgm:pt>
    <dgm:pt modelId="{31312DC0-015B-4028-8930-30D72F4A6197}" type="sibTrans" cxnId="{6A120F3C-8726-4771-8CA0-EFDC0D51EA9E}">
      <dgm:prSet/>
      <dgm:spPr/>
      <dgm:t>
        <a:bodyPr/>
        <a:lstStyle/>
        <a:p>
          <a:endParaRPr lang="ru-RU"/>
        </a:p>
      </dgm:t>
    </dgm:pt>
    <dgm:pt modelId="{A667E10F-A0F9-4D22-B648-FB41A40AC35B}" type="pres">
      <dgm:prSet presAssocID="{3410E876-8478-4AEC-BCCF-412F90E8A813}" presName="Name0" presStyleCnt="0">
        <dgm:presLayoutVars>
          <dgm:chMax val="7"/>
          <dgm:resizeHandles val="exact"/>
        </dgm:presLayoutVars>
      </dgm:prSet>
      <dgm:spPr/>
      <dgm:t>
        <a:bodyPr/>
        <a:lstStyle/>
        <a:p>
          <a:endParaRPr lang="ru-RU"/>
        </a:p>
      </dgm:t>
    </dgm:pt>
    <dgm:pt modelId="{AA3E0ED3-1F06-433D-8A83-A1C20B394C01}" type="pres">
      <dgm:prSet presAssocID="{3410E876-8478-4AEC-BCCF-412F90E8A813}" presName="comp1" presStyleCnt="0"/>
      <dgm:spPr/>
    </dgm:pt>
    <dgm:pt modelId="{874B677D-86F0-4709-A075-16E9D02FF4ED}" type="pres">
      <dgm:prSet presAssocID="{3410E876-8478-4AEC-BCCF-412F90E8A813}" presName="circle1" presStyleLbl="node1" presStyleIdx="0" presStyleCnt="4"/>
      <dgm:spPr/>
      <dgm:t>
        <a:bodyPr/>
        <a:lstStyle/>
        <a:p>
          <a:endParaRPr lang="ru-RU"/>
        </a:p>
      </dgm:t>
    </dgm:pt>
    <dgm:pt modelId="{5B8F024C-C43E-47D3-A4BF-2562E2986436}" type="pres">
      <dgm:prSet presAssocID="{3410E876-8478-4AEC-BCCF-412F90E8A813}" presName="c1text" presStyleLbl="node1" presStyleIdx="0" presStyleCnt="4">
        <dgm:presLayoutVars>
          <dgm:bulletEnabled val="1"/>
        </dgm:presLayoutVars>
      </dgm:prSet>
      <dgm:spPr/>
      <dgm:t>
        <a:bodyPr/>
        <a:lstStyle/>
        <a:p>
          <a:endParaRPr lang="ru-RU"/>
        </a:p>
      </dgm:t>
    </dgm:pt>
    <dgm:pt modelId="{12279B9D-AD91-4FD1-9843-74FAB51021DA}" type="pres">
      <dgm:prSet presAssocID="{3410E876-8478-4AEC-BCCF-412F90E8A813}" presName="comp2" presStyleCnt="0"/>
      <dgm:spPr/>
    </dgm:pt>
    <dgm:pt modelId="{3C71960A-F318-4A64-9BAE-1C1421077A7F}" type="pres">
      <dgm:prSet presAssocID="{3410E876-8478-4AEC-BCCF-412F90E8A813}" presName="circle2" presStyleLbl="node1" presStyleIdx="1" presStyleCnt="4"/>
      <dgm:spPr/>
      <dgm:t>
        <a:bodyPr/>
        <a:lstStyle/>
        <a:p>
          <a:endParaRPr lang="ru-RU"/>
        </a:p>
      </dgm:t>
    </dgm:pt>
    <dgm:pt modelId="{D9DFFFBD-33A3-4AA4-B9CE-8455BBF0188D}" type="pres">
      <dgm:prSet presAssocID="{3410E876-8478-4AEC-BCCF-412F90E8A813}" presName="c2text" presStyleLbl="node1" presStyleIdx="1" presStyleCnt="4">
        <dgm:presLayoutVars>
          <dgm:bulletEnabled val="1"/>
        </dgm:presLayoutVars>
      </dgm:prSet>
      <dgm:spPr/>
      <dgm:t>
        <a:bodyPr/>
        <a:lstStyle/>
        <a:p>
          <a:endParaRPr lang="ru-RU"/>
        </a:p>
      </dgm:t>
    </dgm:pt>
    <dgm:pt modelId="{D37258AB-0277-4DD4-9F64-4610876D3117}" type="pres">
      <dgm:prSet presAssocID="{3410E876-8478-4AEC-BCCF-412F90E8A813}" presName="comp3" presStyleCnt="0"/>
      <dgm:spPr/>
    </dgm:pt>
    <dgm:pt modelId="{02223321-F359-46E2-8726-BB0D87D386EC}" type="pres">
      <dgm:prSet presAssocID="{3410E876-8478-4AEC-BCCF-412F90E8A813}" presName="circle3" presStyleLbl="node1" presStyleIdx="2" presStyleCnt="4"/>
      <dgm:spPr/>
      <dgm:t>
        <a:bodyPr/>
        <a:lstStyle/>
        <a:p>
          <a:endParaRPr lang="ru-RU"/>
        </a:p>
      </dgm:t>
    </dgm:pt>
    <dgm:pt modelId="{F03BDBA5-883C-40D0-A9E2-29D0FAE46C3F}" type="pres">
      <dgm:prSet presAssocID="{3410E876-8478-4AEC-BCCF-412F90E8A813}" presName="c3text" presStyleLbl="node1" presStyleIdx="2" presStyleCnt="4">
        <dgm:presLayoutVars>
          <dgm:bulletEnabled val="1"/>
        </dgm:presLayoutVars>
      </dgm:prSet>
      <dgm:spPr/>
      <dgm:t>
        <a:bodyPr/>
        <a:lstStyle/>
        <a:p>
          <a:endParaRPr lang="ru-RU"/>
        </a:p>
      </dgm:t>
    </dgm:pt>
    <dgm:pt modelId="{05419756-0BB4-46B6-9781-E9FC43BBE67B}" type="pres">
      <dgm:prSet presAssocID="{3410E876-8478-4AEC-BCCF-412F90E8A813}" presName="comp4" presStyleCnt="0"/>
      <dgm:spPr/>
    </dgm:pt>
    <dgm:pt modelId="{3E63279D-A3EF-419C-BCA1-17D6B5BC8B43}" type="pres">
      <dgm:prSet presAssocID="{3410E876-8478-4AEC-BCCF-412F90E8A813}" presName="circle4" presStyleLbl="node1" presStyleIdx="3" presStyleCnt="4"/>
      <dgm:spPr/>
      <dgm:t>
        <a:bodyPr/>
        <a:lstStyle/>
        <a:p>
          <a:endParaRPr lang="ru-RU"/>
        </a:p>
      </dgm:t>
    </dgm:pt>
    <dgm:pt modelId="{5567584D-7562-4EE2-BC44-879A8BA83103}" type="pres">
      <dgm:prSet presAssocID="{3410E876-8478-4AEC-BCCF-412F90E8A813}" presName="c4text" presStyleLbl="node1" presStyleIdx="3" presStyleCnt="4">
        <dgm:presLayoutVars>
          <dgm:bulletEnabled val="1"/>
        </dgm:presLayoutVars>
      </dgm:prSet>
      <dgm:spPr/>
      <dgm:t>
        <a:bodyPr/>
        <a:lstStyle/>
        <a:p>
          <a:endParaRPr lang="ru-RU"/>
        </a:p>
      </dgm:t>
    </dgm:pt>
  </dgm:ptLst>
  <dgm:cxnLst>
    <dgm:cxn modelId="{6A120F3C-8726-4771-8CA0-EFDC0D51EA9E}" srcId="{3410E876-8478-4AEC-BCCF-412F90E8A813}" destId="{DBCBBABF-403F-4E98-8E6B-B76FCB20A260}" srcOrd="3" destOrd="0" parTransId="{08AB3ADA-A208-489F-894B-6323989506C9}" sibTransId="{31312DC0-015B-4028-8930-30D72F4A6197}"/>
    <dgm:cxn modelId="{E39B7230-CFC3-4812-B462-DBA5C1449F3E}" type="presOf" srcId="{3410E876-8478-4AEC-BCCF-412F90E8A813}" destId="{A667E10F-A0F9-4D22-B648-FB41A40AC35B}" srcOrd="0" destOrd="0" presId="urn:microsoft.com/office/officeart/2005/8/layout/venn2"/>
    <dgm:cxn modelId="{A57C10CE-75E2-4764-AFB3-83FA6415B454}" type="presOf" srcId="{3F04DEA0-9B3B-46F0-A307-FAF8D3F7FD51}" destId="{F03BDBA5-883C-40D0-A9E2-29D0FAE46C3F}" srcOrd="1" destOrd="0" presId="urn:microsoft.com/office/officeart/2005/8/layout/venn2"/>
    <dgm:cxn modelId="{A57E8980-6FA2-400C-A76F-5ECB5506846F}" type="presOf" srcId="{67F7282F-B233-4E95-8FA5-C190523351FA}" destId="{D9DFFFBD-33A3-4AA4-B9CE-8455BBF0188D}" srcOrd="1" destOrd="0" presId="urn:microsoft.com/office/officeart/2005/8/layout/venn2"/>
    <dgm:cxn modelId="{9CF13D6D-ED52-4A04-BBFE-9791CBF860CA}" type="presOf" srcId="{DBCBBABF-403F-4E98-8E6B-B76FCB20A260}" destId="{5567584D-7562-4EE2-BC44-879A8BA83103}" srcOrd="1" destOrd="0" presId="urn:microsoft.com/office/officeart/2005/8/layout/venn2"/>
    <dgm:cxn modelId="{1A87C929-8031-45B2-929E-C4E6F27929F7}" type="presOf" srcId="{8791C40D-909D-4C51-9378-5F4E0FD52721}" destId="{5B8F024C-C43E-47D3-A4BF-2562E2986436}" srcOrd="1" destOrd="0" presId="urn:microsoft.com/office/officeart/2005/8/layout/venn2"/>
    <dgm:cxn modelId="{D534E520-A9AC-4683-9BB1-0BE09BFF2111}" srcId="{3410E876-8478-4AEC-BCCF-412F90E8A813}" destId="{3F04DEA0-9B3B-46F0-A307-FAF8D3F7FD51}" srcOrd="2" destOrd="0" parTransId="{9949EF6C-D63A-49D3-A875-88BDD82A1A86}" sibTransId="{9C9F437F-EB4A-4BC2-9901-A0A7CCD6B5D9}"/>
    <dgm:cxn modelId="{D1EDFC5E-86B7-4AC7-AD16-EB94C7142A8E}" type="presOf" srcId="{8791C40D-909D-4C51-9378-5F4E0FD52721}" destId="{874B677D-86F0-4709-A075-16E9D02FF4ED}" srcOrd="0" destOrd="0" presId="urn:microsoft.com/office/officeart/2005/8/layout/venn2"/>
    <dgm:cxn modelId="{018EF140-72F9-4CC9-81A3-4A662485D240}" srcId="{3410E876-8478-4AEC-BCCF-412F90E8A813}" destId="{8791C40D-909D-4C51-9378-5F4E0FD52721}" srcOrd="0" destOrd="0" parTransId="{3DC493E4-185D-41FE-BCCD-4724D8D70ADC}" sibTransId="{404FB648-9DE3-4CE3-8EB7-1669CC1491C8}"/>
    <dgm:cxn modelId="{72700292-249A-4B2A-BCA8-4359ECF17084}" type="presOf" srcId="{67F7282F-B233-4E95-8FA5-C190523351FA}" destId="{3C71960A-F318-4A64-9BAE-1C1421077A7F}" srcOrd="0" destOrd="0" presId="urn:microsoft.com/office/officeart/2005/8/layout/venn2"/>
    <dgm:cxn modelId="{A70B8C20-C483-49D5-8CD6-8EA049B4A03D}" srcId="{3410E876-8478-4AEC-BCCF-412F90E8A813}" destId="{67F7282F-B233-4E95-8FA5-C190523351FA}" srcOrd="1" destOrd="0" parTransId="{71B002A9-1BF6-4E72-B17E-041BE0A90747}" sibTransId="{44214185-5E38-4EDF-8357-92C07D0270BE}"/>
    <dgm:cxn modelId="{5B87EC6D-A8B8-4165-BA1D-3062C596F7EA}" type="presOf" srcId="{3F04DEA0-9B3B-46F0-A307-FAF8D3F7FD51}" destId="{02223321-F359-46E2-8726-BB0D87D386EC}" srcOrd="0" destOrd="0" presId="urn:microsoft.com/office/officeart/2005/8/layout/venn2"/>
    <dgm:cxn modelId="{734104D7-BA4F-4C7C-82CB-AD3B175DB4F2}" type="presOf" srcId="{DBCBBABF-403F-4E98-8E6B-B76FCB20A260}" destId="{3E63279D-A3EF-419C-BCA1-17D6B5BC8B43}" srcOrd="0" destOrd="0" presId="urn:microsoft.com/office/officeart/2005/8/layout/venn2"/>
    <dgm:cxn modelId="{E14FAE0E-EEFB-450F-A454-775F85773136}" type="presParOf" srcId="{A667E10F-A0F9-4D22-B648-FB41A40AC35B}" destId="{AA3E0ED3-1F06-433D-8A83-A1C20B394C01}" srcOrd="0" destOrd="0" presId="urn:microsoft.com/office/officeart/2005/8/layout/venn2"/>
    <dgm:cxn modelId="{99D34866-06FB-4A69-9A49-D0C777A0B799}" type="presParOf" srcId="{AA3E0ED3-1F06-433D-8A83-A1C20B394C01}" destId="{874B677D-86F0-4709-A075-16E9D02FF4ED}" srcOrd="0" destOrd="0" presId="urn:microsoft.com/office/officeart/2005/8/layout/venn2"/>
    <dgm:cxn modelId="{F99CB719-3A01-4035-B7DF-70588237997D}" type="presParOf" srcId="{AA3E0ED3-1F06-433D-8A83-A1C20B394C01}" destId="{5B8F024C-C43E-47D3-A4BF-2562E2986436}" srcOrd="1" destOrd="0" presId="urn:microsoft.com/office/officeart/2005/8/layout/venn2"/>
    <dgm:cxn modelId="{3B7CC6F0-10E7-40C1-8F35-03D09AAB366F}" type="presParOf" srcId="{A667E10F-A0F9-4D22-B648-FB41A40AC35B}" destId="{12279B9D-AD91-4FD1-9843-74FAB51021DA}" srcOrd="1" destOrd="0" presId="urn:microsoft.com/office/officeart/2005/8/layout/venn2"/>
    <dgm:cxn modelId="{5C52C3EE-B973-47B4-B0E2-69F494D7744B}" type="presParOf" srcId="{12279B9D-AD91-4FD1-9843-74FAB51021DA}" destId="{3C71960A-F318-4A64-9BAE-1C1421077A7F}" srcOrd="0" destOrd="0" presId="urn:microsoft.com/office/officeart/2005/8/layout/venn2"/>
    <dgm:cxn modelId="{3FAAFBD7-4D13-4E1B-8E7E-51A8C1F1EA6D}" type="presParOf" srcId="{12279B9D-AD91-4FD1-9843-74FAB51021DA}" destId="{D9DFFFBD-33A3-4AA4-B9CE-8455BBF0188D}" srcOrd="1" destOrd="0" presId="urn:microsoft.com/office/officeart/2005/8/layout/venn2"/>
    <dgm:cxn modelId="{1B79EB1B-A653-4747-91DB-379DC1DECBEF}" type="presParOf" srcId="{A667E10F-A0F9-4D22-B648-FB41A40AC35B}" destId="{D37258AB-0277-4DD4-9F64-4610876D3117}" srcOrd="2" destOrd="0" presId="urn:microsoft.com/office/officeart/2005/8/layout/venn2"/>
    <dgm:cxn modelId="{9B906585-331A-4499-BDCE-A497DBAD822A}" type="presParOf" srcId="{D37258AB-0277-4DD4-9F64-4610876D3117}" destId="{02223321-F359-46E2-8726-BB0D87D386EC}" srcOrd="0" destOrd="0" presId="urn:microsoft.com/office/officeart/2005/8/layout/venn2"/>
    <dgm:cxn modelId="{07B7085D-C8CE-43C3-8F13-C9E4A43EE1CE}" type="presParOf" srcId="{D37258AB-0277-4DD4-9F64-4610876D3117}" destId="{F03BDBA5-883C-40D0-A9E2-29D0FAE46C3F}" srcOrd="1" destOrd="0" presId="urn:microsoft.com/office/officeart/2005/8/layout/venn2"/>
    <dgm:cxn modelId="{D2371E8C-ED32-4759-8D4C-D89B7B930607}" type="presParOf" srcId="{A667E10F-A0F9-4D22-B648-FB41A40AC35B}" destId="{05419756-0BB4-46B6-9781-E9FC43BBE67B}" srcOrd="3" destOrd="0" presId="urn:microsoft.com/office/officeart/2005/8/layout/venn2"/>
    <dgm:cxn modelId="{4F14D8B0-6413-4936-BC77-3FB34B592B97}" type="presParOf" srcId="{05419756-0BB4-46B6-9781-E9FC43BBE67B}" destId="{3E63279D-A3EF-419C-BCA1-17D6B5BC8B43}" srcOrd="0" destOrd="0" presId="urn:microsoft.com/office/officeart/2005/8/layout/venn2"/>
    <dgm:cxn modelId="{14BF7982-6345-4017-8FF8-ACB5A652D113}" type="presParOf" srcId="{05419756-0BB4-46B6-9781-E9FC43BBE67B}" destId="{5567584D-7562-4EE2-BC44-879A8BA83103}"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410E876-8478-4AEC-BCCF-412F90E8A813}"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ru-RU"/>
        </a:p>
      </dgm:t>
    </dgm:pt>
    <dgm:pt modelId="{8791C40D-909D-4C51-9378-5F4E0FD52721}">
      <dgm:prSet phldrT="[Текст]"/>
      <dgm:spPr/>
      <dgm:t>
        <a:bodyPr/>
        <a:lstStyle/>
        <a:p>
          <a:r>
            <a:rPr lang="ru-RU" dirty="0"/>
            <a:t>РЕШЕНИЕ ПРОБЛЕМЫ</a:t>
          </a:r>
        </a:p>
      </dgm:t>
    </dgm:pt>
    <dgm:pt modelId="{3DC493E4-185D-41FE-BCCD-4724D8D70ADC}" type="parTrans" cxnId="{018EF140-72F9-4CC9-81A3-4A662485D240}">
      <dgm:prSet/>
      <dgm:spPr/>
      <dgm:t>
        <a:bodyPr/>
        <a:lstStyle/>
        <a:p>
          <a:endParaRPr lang="ru-RU"/>
        </a:p>
      </dgm:t>
    </dgm:pt>
    <dgm:pt modelId="{404FB648-9DE3-4CE3-8EB7-1669CC1491C8}" type="sibTrans" cxnId="{018EF140-72F9-4CC9-81A3-4A662485D240}">
      <dgm:prSet/>
      <dgm:spPr/>
      <dgm:t>
        <a:bodyPr/>
        <a:lstStyle/>
        <a:p>
          <a:endParaRPr lang="ru-RU"/>
        </a:p>
      </dgm:t>
    </dgm:pt>
    <dgm:pt modelId="{67F7282F-B233-4E95-8FA5-C190523351FA}">
      <dgm:prSet phldrT="[Текст]"/>
      <dgm:spPr/>
      <dgm:t>
        <a:bodyPr/>
        <a:lstStyle/>
        <a:p>
          <a:r>
            <a:rPr lang="ru-RU" dirty="0"/>
            <a:t>ПРОБЛЕМА</a:t>
          </a:r>
        </a:p>
      </dgm:t>
    </dgm:pt>
    <dgm:pt modelId="{71B002A9-1BF6-4E72-B17E-041BE0A90747}" type="parTrans" cxnId="{A70B8C20-C483-49D5-8CD6-8EA049B4A03D}">
      <dgm:prSet/>
      <dgm:spPr/>
      <dgm:t>
        <a:bodyPr/>
        <a:lstStyle/>
        <a:p>
          <a:endParaRPr lang="ru-RU"/>
        </a:p>
      </dgm:t>
    </dgm:pt>
    <dgm:pt modelId="{44214185-5E38-4EDF-8357-92C07D0270BE}" type="sibTrans" cxnId="{A70B8C20-C483-49D5-8CD6-8EA049B4A03D}">
      <dgm:prSet/>
      <dgm:spPr/>
      <dgm:t>
        <a:bodyPr/>
        <a:lstStyle/>
        <a:p>
          <a:endParaRPr lang="ru-RU"/>
        </a:p>
      </dgm:t>
    </dgm:pt>
    <dgm:pt modelId="{3F04DEA0-9B3B-46F0-A307-FAF8D3F7FD51}">
      <dgm:prSet phldrT="[Текст]"/>
      <dgm:spPr/>
      <dgm:t>
        <a:bodyPr/>
        <a:lstStyle/>
        <a:p>
          <a:r>
            <a:rPr lang="ru-RU" dirty="0"/>
            <a:t>ОПИСАНИЕ СИТУАЦИИ</a:t>
          </a:r>
        </a:p>
      </dgm:t>
    </dgm:pt>
    <dgm:pt modelId="{9949EF6C-D63A-49D3-A875-88BDD82A1A86}" type="parTrans" cxnId="{D534E520-A9AC-4683-9BB1-0BE09BFF2111}">
      <dgm:prSet/>
      <dgm:spPr/>
      <dgm:t>
        <a:bodyPr/>
        <a:lstStyle/>
        <a:p>
          <a:endParaRPr lang="ru-RU"/>
        </a:p>
      </dgm:t>
    </dgm:pt>
    <dgm:pt modelId="{9C9F437F-EB4A-4BC2-9901-A0A7CCD6B5D9}" type="sibTrans" cxnId="{D534E520-A9AC-4683-9BB1-0BE09BFF2111}">
      <dgm:prSet/>
      <dgm:spPr/>
      <dgm:t>
        <a:bodyPr/>
        <a:lstStyle/>
        <a:p>
          <a:endParaRPr lang="ru-RU"/>
        </a:p>
      </dgm:t>
    </dgm:pt>
    <dgm:pt modelId="{DBCBBABF-403F-4E98-8E6B-B76FCB20A260}">
      <dgm:prSet phldrT="[Текст]"/>
      <dgm:spPr/>
      <dgm:t>
        <a:bodyPr/>
        <a:lstStyle/>
        <a:p>
          <a:r>
            <a:rPr lang="ru-RU" dirty="0"/>
            <a:t>СИТУАЦИЯ</a:t>
          </a:r>
        </a:p>
      </dgm:t>
    </dgm:pt>
    <dgm:pt modelId="{08AB3ADA-A208-489F-894B-6323989506C9}" type="parTrans" cxnId="{6A120F3C-8726-4771-8CA0-EFDC0D51EA9E}">
      <dgm:prSet/>
      <dgm:spPr/>
      <dgm:t>
        <a:bodyPr/>
        <a:lstStyle/>
        <a:p>
          <a:endParaRPr lang="ru-RU"/>
        </a:p>
      </dgm:t>
    </dgm:pt>
    <dgm:pt modelId="{31312DC0-015B-4028-8930-30D72F4A6197}" type="sibTrans" cxnId="{6A120F3C-8726-4771-8CA0-EFDC0D51EA9E}">
      <dgm:prSet/>
      <dgm:spPr/>
      <dgm:t>
        <a:bodyPr/>
        <a:lstStyle/>
        <a:p>
          <a:endParaRPr lang="ru-RU"/>
        </a:p>
      </dgm:t>
    </dgm:pt>
    <dgm:pt modelId="{A667E10F-A0F9-4D22-B648-FB41A40AC35B}" type="pres">
      <dgm:prSet presAssocID="{3410E876-8478-4AEC-BCCF-412F90E8A813}" presName="Name0" presStyleCnt="0">
        <dgm:presLayoutVars>
          <dgm:chMax val="7"/>
          <dgm:resizeHandles val="exact"/>
        </dgm:presLayoutVars>
      </dgm:prSet>
      <dgm:spPr/>
      <dgm:t>
        <a:bodyPr/>
        <a:lstStyle/>
        <a:p>
          <a:endParaRPr lang="ru-RU"/>
        </a:p>
      </dgm:t>
    </dgm:pt>
    <dgm:pt modelId="{AA3E0ED3-1F06-433D-8A83-A1C20B394C01}" type="pres">
      <dgm:prSet presAssocID="{3410E876-8478-4AEC-BCCF-412F90E8A813}" presName="comp1" presStyleCnt="0"/>
      <dgm:spPr/>
    </dgm:pt>
    <dgm:pt modelId="{874B677D-86F0-4709-A075-16E9D02FF4ED}" type="pres">
      <dgm:prSet presAssocID="{3410E876-8478-4AEC-BCCF-412F90E8A813}" presName="circle1" presStyleLbl="node1" presStyleIdx="0" presStyleCnt="4" custLinFactNeighborY="-519"/>
      <dgm:spPr/>
      <dgm:t>
        <a:bodyPr/>
        <a:lstStyle/>
        <a:p>
          <a:endParaRPr lang="ru-RU"/>
        </a:p>
      </dgm:t>
    </dgm:pt>
    <dgm:pt modelId="{5B8F024C-C43E-47D3-A4BF-2562E2986436}" type="pres">
      <dgm:prSet presAssocID="{3410E876-8478-4AEC-BCCF-412F90E8A813}" presName="c1text" presStyleLbl="node1" presStyleIdx="0" presStyleCnt="4">
        <dgm:presLayoutVars>
          <dgm:bulletEnabled val="1"/>
        </dgm:presLayoutVars>
      </dgm:prSet>
      <dgm:spPr/>
      <dgm:t>
        <a:bodyPr/>
        <a:lstStyle/>
        <a:p>
          <a:endParaRPr lang="ru-RU"/>
        </a:p>
      </dgm:t>
    </dgm:pt>
    <dgm:pt modelId="{12279B9D-AD91-4FD1-9843-74FAB51021DA}" type="pres">
      <dgm:prSet presAssocID="{3410E876-8478-4AEC-BCCF-412F90E8A813}" presName="comp2" presStyleCnt="0"/>
      <dgm:spPr/>
    </dgm:pt>
    <dgm:pt modelId="{3C71960A-F318-4A64-9BAE-1C1421077A7F}" type="pres">
      <dgm:prSet presAssocID="{3410E876-8478-4AEC-BCCF-412F90E8A813}" presName="circle2" presStyleLbl="node1" presStyleIdx="1" presStyleCnt="4"/>
      <dgm:spPr/>
      <dgm:t>
        <a:bodyPr/>
        <a:lstStyle/>
        <a:p>
          <a:endParaRPr lang="ru-RU"/>
        </a:p>
      </dgm:t>
    </dgm:pt>
    <dgm:pt modelId="{D9DFFFBD-33A3-4AA4-B9CE-8455BBF0188D}" type="pres">
      <dgm:prSet presAssocID="{3410E876-8478-4AEC-BCCF-412F90E8A813}" presName="c2text" presStyleLbl="node1" presStyleIdx="1" presStyleCnt="4">
        <dgm:presLayoutVars>
          <dgm:bulletEnabled val="1"/>
        </dgm:presLayoutVars>
      </dgm:prSet>
      <dgm:spPr/>
      <dgm:t>
        <a:bodyPr/>
        <a:lstStyle/>
        <a:p>
          <a:endParaRPr lang="ru-RU"/>
        </a:p>
      </dgm:t>
    </dgm:pt>
    <dgm:pt modelId="{D37258AB-0277-4DD4-9F64-4610876D3117}" type="pres">
      <dgm:prSet presAssocID="{3410E876-8478-4AEC-BCCF-412F90E8A813}" presName="comp3" presStyleCnt="0"/>
      <dgm:spPr/>
    </dgm:pt>
    <dgm:pt modelId="{02223321-F359-46E2-8726-BB0D87D386EC}" type="pres">
      <dgm:prSet presAssocID="{3410E876-8478-4AEC-BCCF-412F90E8A813}" presName="circle3" presStyleLbl="node1" presStyleIdx="2" presStyleCnt="4"/>
      <dgm:spPr/>
      <dgm:t>
        <a:bodyPr/>
        <a:lstStyle/>
        <a:p>
          <a:endParaRPr lang="ru-RU"/>
        </a:p>
      </dgm:t>
    </dgm:pt>
    <dgm:pt modelId="{F03BDBA5-883C-40D0-A9E2-29D0FAE46C3F}" type="pres">
      <dgm:prSet presAssocID="{3410E876-8478-4AEC-BCCF-412F90E8A813}" presName="c3text" presStyleLbl="node1" presStyleIdx="2" presStyleCnt="4">
        <dgm:presLayoutVars>
          <dgm:bulletEnabled val="1"/>
        </dgm:presLayoutVars>
      </dgm:prSet>
      <dgm:spPr/>
      <dgm:t>
        <a:bodyPr/>
        <a:lstStyle/>
        <a:p>
          <a:endParaRPr lang="ru-RU"/>
        </a:p>
      </dgm:t>
    </dgm:pt>
    <dgm:pt modelId="{05419756-0BB4-46B6-9781-E9FC43BBE67B}" type="pres">
      <dgm:prSet presAssocID="{3410E876-8478-4AEC-BCCF-412F90E8A813}" presName="comp4" presStyleCnt="0"/>
      <dgm:spPr/>
    </dgm:pt>
    <dgm:pt modelId="{3E63279D-A3EF-419C-BCA1-17D6B5BC8B43}" type="pres">
      <dgm:prSet presAssocID="{3410E876-8478-4AEC-BCCF-412F90E8A813}" presName="circle4" presStyleLbl="node1" presStyleIdx="3" presStyleCnt="4"/>
      <dgm:spPr/>
      <dgm:t>
        <a:bodyPr/>
        <a:lstStyle/>
        <a:p>
          <a:endParaRPr lang="ru-RU"/>
        </a:p>
      </dgm:t>
    </dgm:pt>
    <dgm:pt modelId="{5567584D-7562-4EE2-BC44-879A8BA83103}" type="pres">
      <dgm:prSet presAssocID="{3410E876-8478-4AEC-BCCF-412F90E8A813}" presName="c4text" presStyleLbl="node1" presStyleIdx="3" presStyleCnt="4">
        <dgm:presLayoutVars>
          <dgm:bulletEnabled val="1"/>
        </dgm:presLayoutVars>
      </dgm:prSet>
      <dgm:spPr/>
      <dgm:t>
        <a:bodyPr/>
        <a:lstStyle/>
        <a:p>
          <a:endParaRPr lang="ru-RU"/>
        </a:p>
      </dgm:t>
    </dgm:pt>
  </dgm:ptLst>
  <dgm:cxnLst>
    <dgm:cxn modelId="{B444420F-FAB6-4948-9709-FDFB8E7C32F2}" type="presOf" srcId="{3F04DEA0-9B3B-46F0-A307-FAF8D3F7FD51}" destId="{F03BDBA5-883C-40D0-A9E2-29D0FAE46C3F}" srcOrd="1" destOrd="0" presId="urn:microsoft.com/office/officeart/2005/8/layout/venn2"/>
    <dgm:cxn modelId="{A70B8C20-C483-49D5-8CD6-8EA049B4A03D}" srcId="{3410E876-8478-4AEC-BCCF-412F90E8A813}" destId="{67F7282F-B233-4E95-8FA5-C190523351FA}" srcOrd="1" destOrd="0" parTransId="{71B002A9-1BF6-4E72-B17E-041BE0A90747}" sibTransId="{44214185-5E38-4EDF-8357-92C07D0270BE}"/>
    <dgm:cxn modelId="{A686BA0C-B5BB-4798-98A7-8EFEBE62E02F}" type="presOf" srcId="{3410E876-8478-4AEC-BCCF-412F90E8A813}" destId="{A667E10F-A0F9-4D22-B648-FB41A40AC35B}" srcOrd="0" destOrd="0" presId="urn:microsoft.com/office/officeart/2005/8/layout/venn2"/>
    <dgm:cxn modelId="{D534E520-A9AC-4683-9BB1-0BE09BFF2111}" srcId="{3410E876-8478-4AEC-BCCF-412F90E8A813}" destId="{3F04DEA0-9B3B-46F0-A307-FAF8D3F7FD51}" srcOrd="2" destOrd="0" parTransId="{9949EF6C-D63A-49D3-A875-88BDD82A1A86}" sibTransId="{9C9F437F-EB4A-4BC2-9901-A0A7CCD6B5D9}"/>
    <dgm:cxn modelId="{018EF140-72F9-4CC9-81A3-4A662485D240}" srcId="{3410E876-8478-4AEC-BCCF-412F90E8A813}" destId="{8791C40D-909D-4C51-9378-5F4E0FD52721}" srcOrd="0" destOrd="0" parTransId="{3DC493E4-185D-41FE-BCCD-4724D8D70ADC}" sibTransId="{404FB648-9DE3-4CE3-8EB7-1669CC1491C8}"/>
    <dgm:cxn modelId="{18A3F17C-2E07-47C7-9714-DE2D3AFA5CAD}" type="presOf" srcId="{8791C40D-909D-4C51-9378-5F4E0FD52721}" destId="{874B677D-86F0-4709-A075-16E9D02FF4ED}" srcOrd="0" destOrd="0" presId="urn:microsoft.com/office/officeart/2005/8/layout/venn2"/>
    <dgm:cxn modelId="{6637B243-5231-4451-91E3-533F6EFAA197}" type="presOf" srcId="{DBCBBABF-403F-4E98-8E6B-B76FCB20A260}" destId="{5567584D-7562-4EE2-BC44-879A8BA83103}" srcOrd="1" destOrd="0" presId="urn:microsoft.com/office/officeart/2005/8/layout/venn2"/>
    <dgm:cxn modelId="{DE591DD3-E5DB-4A18-9D76-8BB67C2AB1F8}" type="presOf" srcId="{67F7282F-B233-4E95-8FA5-C190523351FA}" destId="{3C71960A-F318-4A64-9BAE-1C1421077A7F}" srcOrd="0" destOrd="0" presId="urn:microsoft.com/office/officeart/2005/8/layout/venn2"/>
    <dgm:cxn modelId="{6A120F3C-8726-4771-8CA0-EFDC0D51EA9E}" srcId="{3410E876-8478-4AEC-BCCF-412F90E8A813}" destId="{DBCBBABF-403F-4E98-8E6B-B76FCB20A260}" srcOrd="3" destOrd="0" parTransId="{08AB3ADA-A208-489F-894B-6323989506C9}" sibTransId="{31312DC0-015B-4028-8930-30D72F4A6197}"/>
    <dgm:cxn modelId="{6D5999CF-4AAC-4B56-A377-65CB67D43C6D}" type="presOf" srcId="{67F7282F-B233-4E95-8FA5-C190523351FA}" destId="{D9DFFFBD-33A3-4AA4-B9CE-8455BBF0188D}" srcOrd="1" destOrd="0" presId="urn:microsoft.com/office/officeart/2005/8/layout/venn2"/>
    <dgm:cxn modelId="{C4E6E5EE-0B91-4357-8FDE-42E90B31536B}" type="presOf" srcId="{DBCBBABF-403F-4E98-8E6B-B76FCB20A260}" destId="{3E63279D-A3EF-419C-BCA1-17D6B5BC8B43}" srcOrd="0" destOrd="0" presId="urn:microsoft.com/office/officeart/2005/8/layout/venn2"/>
    <dgm:cxn modelId="{09579CF5-ECEC-4F6F-B3DE-C79897062EB8}" type="presOf" srcId="{8791C40D-909D-4C51-9378-5F4E0FD52721}" destId="{5B8F024C-C43E-47D3-A4BF-2562E2986436}" srcOrd="1" destOrd="0" presId="urn:microsoft.com/office/officeart/2005/8/layout/venn2"/>
    <dgm:cxn modelId="{B7955C8F-1998-44C6-BC49-0B29C597BB59}" type="presOf" srcId="{3F04DEA0-9B3B-46F0-A307-FAF8D3F7FD51}" destId="{02223321-F359-46E2-8726-BB0D87D386EC}" srcOrd="0" destOrd="0" presId="urn:microsoft.com/office/officeart/2005/8/layout/venn2"/>
    <dgm:cxn modelId="{5847D3DD-8565-4CC6-B203-74B2B8AE3E12}" type="presParOf" srcId="{A667E10F-A0F9-4D22-B648-FB41A40AC35B}" destId="{AA3E0ED3-1F06-433D-8A83-A1C20B394C01}" srcOrd="0" destOrd="0" presId="urn:microsoft.com/office/officeart/2005/8/layout/venn2"/>
    <dgm:cxn modelId="{5526A974-6D93-4780-B442-BD523F85514F}" type="presParOf" srcId="{AA3E0ED3-1F06-433D-8A83-A1C20B394C01}" destId="{874B677D-86F0-4709-A075-16E9D02FF4ED}" srcOrd="0" destOrd="0" presId="urn:microsoft.com/office/officeart/2005/8/layout/venn2"/>
    <dgm:cxn modelId="{359499CA-E5C4-41DC-B034-400C0E5EC5AB}" type="presParOf" srcId="{AA3E0ED3-1F06-433D-8A83-A1C20B394C01}" destId="{5B8F024C-C43E-47D3-A4BF-2562E2986436}" srcOrd="1" destOrd="0" presId="urn:microsoft.com/office/officeart/2005/8/layout/venn2"/>
    <dgm:cxn modelId="{3CAA6263-B74F-4666-B5FA-21008573AF1B}" type="presParOf" srcId="{A667E10F-A0F9-4D22-B648-FB41A40AC35B}" destId="{12279B9D-AD91-4FD1-9843-74FAB51021DA}" srcOrd="1" destOrd="0" presId="urn:microsoft.com/office/officeart/2005/8/layout/venn2"/>
    <dgm:cxn modelId="{89DBB077-128E-4816-9D99-DBEFCB9A58BF}" type="presParOf" srcId="{12279B9D-AD91-4FD1-9843-74FAB51021DA}" destId="{3C71960A-F318-4A64-9BAE-1C1421077A7F}" srcOrd="0" destOrd="0" presId="urn:microsoft.com/office/officeart/2005/8/layout/venn2"/>
    <dgm:cxn modelId="{5C98E66C-F690-4693-8A9B-D7BFA2219D0D}" type="presParOf" srcId="{12279B9D-AD91-4FD1-9843-74FAB51021DA}" destId="{D9DFFFBD-33A3-4AA4-B9CE-8455BBF0188D}" srcOrd="1" destOrd="0" presId="urn:microsoft.com/office/officeart/2005/8/layout/venn2"/>
    <dgm:cxn modelId="{C35DD208-2D98-4828-A1DB-79FCACA375F8}" type="presParOf" srcId="{A667E10F-A0F9-4D22-B648-FB41A40AC35B}" destId="{D37258AB-0277-4DD4-9F64-4610876D3117}" srcOrd="2" destOrd="0" presId="urn:microsoft.com/office/officeart/2005/8/layout/venn2"/>
    <dgm:cxn modelId="{A56A755F-ABD1-41B1-8229-8B404FF2C655}" type="presParOf" srcId="{D37258AB-0277-4DD4-9F64-4610876D3117}" destId="{02223321-F359-46E2-8726-BB0D87D386EC}" srcOrd="0" destOrd="0" presId="urn:microsoft.com/office/officeart/2005/8/layout/venn2"/>
    <dgm:cxn modelId="{96CC3CEE-BFEF-4DE0-9A30-CFC8DD0AA56F}" type="presParOf" srcId="{D37258AB-0277-4DD4-9F64-4610876D3117}" destId="{F03BDBA5-883C-40D0-A9E2-29D0FAE46C3F}" srcOrd="1" destOrd="0" presId="urn:microsoft.com/office/officeart/2005/8/layout/venn2"/>
    <dgm:cxn modelId="{2B4A6FCE-3158-4639-9DAA-79F29DD92EFA}" type="presParOf" srcId="{A667E10F-A0F9-4D22-B648-FB41A40AC35B}" destId="{05419756-0BB4-46B6-9781-E9FC43BBE67B}" srcOrd="3" destOrd="0" presId="urn:microsoft.com/office/officeart/2005/8/layout/venn2"/>
    <dgm:cxn modelId="{34C9786E-6825-4182-BB2C-B0E46B21F75A}" type="presParOf" srcId="{05419756-0BB4-46B6-9781-E9FC43BBE67B}" destId="{3E63279D-A3EF-419C-BCA1-17D6B5BC8B43}" srcOrd="0" destOrd="0" presId="urn:microsoft.com/office/officeart/2005/8/layout/venn2"/>
    <dgm:cxn modelId="{B6ABE468-188F-46E0-B733-0EF9C8E80E3A}" type="presParOf" srcId="{05419756-0BB4-46B6-9781-E9FC43BBE67B}" destId="{5567584D-7562-4EE2-BC44-879A8BA83103}"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410E876-8478-4AEC-BCCF-412F90E8A813}"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ru-RU"/>
        </a:p>
      </dgm:t>
    </dgm:pt>
    <dgm:pt modelId="{8791C40D-909D-4C51-9378-5F4E0FD52721}">
      <dgm:prSet phldrT="[Текст]"/>
      <dgm:spPr/>
      <dgm:t>
        <a:bodyPr/>
        <a:lstStyle/>
        <a:p>
          <a:r>
            <a:rPr lang="ru-RU" dirty="0"/>
            <a:t>РЕШЕНИЕ ПРОБЛЕМЫ</a:t>
          </a:r>
        </a:p>
      </dgm:t>
    </dgm:pt>
    <dgm:pt modelId="{3DC493E4-185D-41FE-BCCD-4724D8D70ADC}" type="parTrans" cxnId="{018EF140-72F9-4CC9-81A3-4A662485D240}">
      <dgm:prSet/>
      <dgm:spPr/>
      <dgm:t>
        <a:bodyPr/>
        <a:lstStyle/>
        <a:p>
          <a:endParaRPr lang="ru-RU"/>
        </a:p>
      </dgm:t>
    </dgm:pt>
    <dgm:pt modelId="{404FB648-9DE3-4CE3-8EB7-1669CC1491C8}" type="sibTrans" cxnId="{018EF140-72F9-4CC9-81A3-4A662485D240}">
      <dgm:prSet/>
      <dgm:spPr/>
      <dgm:t>
        <a:bodyPr/>
        <a:lstStyle/>
        <a:p>
          <a:endParaRPr lang="ru-RU"/>
        </a:p>
      </dgm:t>
    </dgm:pt>
    <dgm:pt modelId="{67F7282F-B233-4E95-8FA5-C190523351FA}">
      <dgm:prSet phldrT="[Текст]"/>
      <dgm:spPr/>
      <dgm:t>
        <a:bodyPr/>
        <a:lstStyle/>
        <a:p>
          <a:r>
            <a:rPr lang="ru-RU" dirty="0"/>
            <a:t>ПРОБЛЕМА</a:t>
          </a:r>
        </a:p>
      </dgm:t>
    </dgm:pt>
    <dgm:pt modelId="{71B002A9-1BF6-4E72-B17E-041BE0A90747}" type="parTrans" cxnId="{A70B8C20-C483-49D5-8CD6-8EA049B4A03D}">
      <dgm:prSet/>
      <dgm:spPr/>
      <dgm:t>
        <a:bodyPr/>
        <a:lstStyle/>
        <a:p>
          <a:endParaRPr lang="ru-RU"/>
        </a:p>
      </dgm:t>
    </dgm:pt>
    <dgm:pt modelId="{44214185-5E38-4EDF-8357-92C07D0270BE}" type="sibTrans" cxnId="{A70B8C20-C483-49D5-8CD6-8EA049B4A03D}">
      <dgm:prSet/>
      <dgm:spPr/>
      <dgm:t>
        <a:bodyPr/>
        <a:lstStyle/>
        <a:p>
          <a:endParaRPr lang="ru-RU"/>
        </a:p>
      </dgm:t>
    </dgm:pt>
    <dgm:pt modelId="{3F04DEA0-9B3B-46F0-A307-FAF8D3F7FD51}">
      <dgm:prSet phldrT="[Текст]"/>
      <dgm:spPr/>
      <dgm:t>
        <a:bodyPr/>
        <a:lstStyle/>
        <a:p>
          <a:r>
            <a:rPr lang="ru-RU" dirty="0"/>
            <a:t>ОПИСАНИЕ СИТУАЦИИ</a:t>
          </a:r>
        </a:p>
      </dgm:t>
    </dgm:pt>
    <dgm:pt modelId="{9949EF6C-D63A-49D3-A875-88BDD82A1A86}" type="parTrans" cxnId="{D534E520-A9AC-4683-9BB1-0BE09BFF2111}">
      <dgm:prSet/>
      <dgm:spPr/>
      <dgm:t>
        <a:bodyPr/>
        <a:lstStyle/>
        <a:p>
          <a:endParaRPr lang="ru-RU"/>
        </a:p>
      </dgm:t>
    </dgm:pt>
    <dgm:pt modelId="{9C9F437F-EB4A-4BC2-9901-A0A7CCD6B5D9}" type="sibTrans" cxnId="{D534E520-A9AC-4683-9BB1-0BE09BFF2111}">
      <dgm:prSet/>
      <dgm:spPr/>
      <dgm:t>
        <a:bodyPr/>
        <a:lstStyle/>
        <a:p>
          <a:endParaRPr lang="ru-RU"/>
        </a:p>
      </dgm:t>
    </dgm:pt>
    <dgm:pt modelId="{DBCBBABF-403F-4E98-8E6B-B76FCB20A260}">
      <dgm:prSet phldrT="[Текст]"/>
      <dgm:spPr/>
      <dgm:t>
        <a:bodyPr/>
        <a:lstStyle/>
        <a:p>
          <a:r>
            <a:rPr lang="ru-RU" dirty="0"/>
            <a:t>СИТУАЦИЯ</a:t>
          </a:r>
        </a:p>
      </dgm:t>
    </dgm:pt>
    <dgm:pt modelId="{08AB3ADA-A208-489F-894B-6323989506C9}" type="parTrans" cxnId="{6A120F3C-8726-4771-8CA0-EFDC0D51EA9E}">
      <dgm:prSet/>
      <dgm:spPr/>
      <dgm:t>
        <a:bodyPr/>
        <a:lstStyle/>
        <a:p>
          <a:endParaRPr lang="ru-RU"/>
        </a:p>
      </dgm:t>
    </dgm:pt>
    <dgm:pt modelId="{31312DC0-015B-4028-8930-30D72F4A6197}" type="sibTrans" cxnId="{6A120F3C-8726-4771-8CA0-EFDC0D51EA9E}">
      <dgm:prSet/>
      <dgm:spPr/>
      <dgm:t>
        <a:bodyPr/>
        <a:lstStyle/>
        <a:p>
          <a:endParaRPr lang="ru-RU"/>
        </a:p>
      </dgm:t>
    </dgm:pt>
    <dgm:pt modelId="{A667E10F-A0F9-4D22-B648-FB41A40AC35B}" type="pres">
      <dgm:prSet presAssocID="{3410E876-8478-4AEC-BCCF-412F90E8A813}" presName="Name0" presStyleCnt="0">
        <dgm:presLayoutVars>
          <dgm:chMax val="7"/>
          <dgm:resizeHandles val="exact"/>
        </dgm:presLayoutVars>
      </dgm:prSet>
      <dgm:spPr/>
      <dgm:t>
        <a:bodyPr/>
        <a:lstStyle/>
        <a:p>
          <a:endParaRPr lang="ru-RU"/>
        </a:p>
      </dgm:t>
    </dgm:pt>
    <dgm:pt modelId="{AA3E0ED3-1F06-433D-8A83-A1C20B394C01}" type="pres">
      <dgm:prSet presAssocID="{3410E876-8478-4AEC-BCCF-412F90E8A813}" presName="comp1" presStyleCnt="0"/>
      <dgm:spPr/>
    </dgm:pt>
    <dgm:pt modelId="{874B677D-86F0-4709-A075-16E9D02FF4ED}" type="pres">
      <dgm:prSet presAssocID="{3410E876-8478-4AEC-BCCF-412F90E8A813}" presName="circle1" presStyleLbl="node1" presStyleIdx="0" presStyleCnt="4"/>
      <dgm:spPr/>
      <dgm:t>
        <a:bodyPr/>
        <a:lstStyle/>
        <a:p>
          <a:endParaRPr lang="ru-RU"/>
        </a:p>
      </dgm:t>
    </dgm:pt>
    <dgm:pt modelId="{5B8F024C-C43E-47D3-A4BF-2562E2986436}" type="pres">
      <dgm:prSet presAssocID="{3410E876-8478-4AEC-BCCF-412F90E8A813}" presName="c1text" presStyleLbl="node1" presStyleIdx="0" presStyleCnt="4">
        <dgm:presLayoutVars>
          <dgm:bulletEnabled val="1"/>
        </dgm:presLayoutVars>
      </dgm:prSet>
      <dgm:spPr/>
      <dgm:t>
        <a:bodyPr/>
        <a:lstStyle/>
        <a:p>
          <a:endParaRPr lang="ru-RU"/>
        </a:p>
      </dgm:t>
    </dgm:pt>
    <dgm:pt modelId="{12279B9D-AD91-4FD1-9843-74FAB51021DA}" type="pres">
      <dgm:prSet presAssocID="{3410E876-8478-4AEC-BCCF-412F90E8A813}" presName="comp2" presStyleCnt="0"/>
      <dgm:spPr/>
    </dgm:pt>
    <dgm:pt modelId="{3C71960A-F318-4A64-9BAE-1C1421077A7F}" type="pres">
      <dgm:prSet presAssocID="{3410E876-8478-4AEC-BCCF-412F90E8A813}" presName="circle2" presStyleLbl="node1" presStyleIdx="1" presStyleCnt="4"/>
      <dgm:spPr/>
      <dgm:t>
        <a:bodyPr/>
        <a:lstStyle/>
        <a:p>
          <a:endParaRPr lang="ru-RU"/>
        </a:p>
      </dgm:t>
    </dgm:pt>
    <dgm:pt modelId="{D9DFFFBD-33A3-4AA4-B9CE-8455BBF0188D}" type="pres">
      <dgm:prSet presAssocID="{3410E876-8478-4AEC-BCCF-412F90E8A813}" presName="c2text" presStyleLbl="node1" presStyleIdx="1" presStyleCnt="4">
        <dgm:presLayoutVars>
          <dgm:bulletEnabled val="1"/>
        </dgm:presLayoutVars>
      </dgm:prSet>
      <dgm:spPr/>
      <dgm:t>
        <a:bodyPr/>
        <a:lstStyle/>
        <a:p>
          <a:endParaRPr lang="ru-RU"/>
        </a:p>
      </dgm:t>
    </dgm:pt>
    <dgm:pt modelId="{D37258AB-0277-4DD4-9F64-4610876D3117}" type="pres">
      <dgm:prSet presAssocID="{3410E876-8478-4AEC-BCCF-412F90E8A813}" presName="comp3" presStyleCnt="0"/>
      <dgm:spPr/>
    </dgm:pt>
    <dgm:pt modelId="{02223321-F359-46E2-8726-BB0D87D386EC}" type="pres">
      <dgm:prSet presAssocID="{3410E876-8478-4AEC-BCCF-412F90E8A813}" presName="circle3" presStyleLbl="node1" presStyleIdx="2" presStyleCnt="4"/>
      <dgm:spPr/>
      <dgm:t>
        <a:bodyPr/>
        <a:lstStyle/>
        <a:p>
          <a:endParaRPr lang="ru-RU"/>
        </a:p>
      </dgm:t>
    </dgm:pt>
    <dgm:pt modelId="{F03BDBA5-883C-40D0-A9E2-29D0FAE46C3F}" type="pres">
      <dgm:prSet presAssocID="{3410E876-8478-4AEC-BCCF-412F90E8A813}" presName="c3text" presStyleLbl="node1" presStyleIdx="2" presStyleCnt="4">
        <dgm:presLayoutVars>
          <dgm:bulletEnabled val="1"/>
        </dgm:presLayoutVars>
      </dgm:prSet>
      <dgm:spPr/>
      <dgm:t>
        <a:bodyPr/>
        <a:lstStyle/>
        <a:p>
          <a:endParaRPr lang="ru-RU"/>
        </a:p>
      </dgm:t>
    </dgm:pt>
    <dgm:pt modelId="{05419756-0BB4-46B6-9781-E9FC43BBE67B}" type="pres">
      <dgm:prSet presAssocID="{3410E876-8478-4AEC-BCCF-412F90E8A813}" presName="comp4" presStyleCnt="0"/>
      <dgm:spPr/>
    </dgm:pt>
    <dgm:pt modelId="{3E63279D-A3EF-419C-BCA1-17D6B5BC8B43}" type="pres">
      <dgm:prSet presAssocID="{3410E876-8478-4AEC-BCCF-412F90E8A813}" presName="circle4" presStyleLbl="node1" presStyleIdx="3" presStyleCnt="4"/>
      <dgm:spPr/>
      <dgm:t>
        <a:bodyPr/>
        <a:lstStyle/>
        <a:p>
          <a:endParaRPr lang="ru-RU"/>
        </a:p>
      </dgm:t>
    </dgm:pt>
    <dgm:pt modelId="{5567584D-7562-4EE2-BC44-879A8BA83103}" type="pres">
      <dgm:prSet presAssocID="{3410E876-8478-4AEC-BCCF-412F90E8A813}" presName="c4text" presStyleLbl="node1" presStyleIdx="3" presStyleCnt="4">
        <dgm:presLayoutVars>
          <dgm:bulletEnabled val="1"/>
        </dgm:presLayoutVars>
      </dgm:prSet>
      <dgm:spPr/>
      <dgm:t>
        <a:bodyPr/>
        <a:lstStyle/>
        <a:p>
          <a:endParaRPr lang="ru-RU"/>
        </a:p>
      </dgm:t>
    </dgm:pt>
  </dgm:ptLst>
  <dgm:cxnLst>
    <dgm:cxn modelId="{6A120F3C-8726-4771-8CA0-EFDC0D51EA9E}" srcId="{3410E876-8478-4AEC-BCCF-412F90E8A813}" destId="{DBCBBABF-403F-4E98-8E6B-B76FCB20A260}" srcOrd="3" destOrd="0" parTransId="{08AB3ADA-A208-489F-894B-6323989506C9}" sibTransId="{31312DC0-015B-4028-8930-30D72F4A6197}"/>
    <dgm:cxn modelId="{DFCABC5C-C99F-47EE-811C-D1F0E9443775}" type="presOf" srcId="{3410E876-8478-4AEC-BCCF-412F90E8A813}" destId="{A667E10F-A0F9-4D22-B648-FB41A40AC35B}" srcOrd="0" destOrd="0" presId="urn:microsoft.com/office/officeart/2005/8/layout/venn2"/>
    <dgm:cxn modelId="{288D844F-4176-45B6-BBBF-AED9F9EEFD7E}" type="presOf" srcId="{3F04DEA0-9B3B-46F0-A307-FAF8D3F7FD51}" destId="{02223321-F359-46E2-8726-BB0D87D386EC}" srcOrd="0" destOrd="0" presId="urn:microsoft.com/office/officeart/2005/8/layout/venn2"/>
    <dgm:cxn modelId="{561D4209-8C0D-47E7-ADB5-466AF37C8793}" type="presOf" srcId="{8791C40D-909D-4C51-9378-5F4E0FD52721}" destId="{5B8F024C-C43E-47D3-A4BF-2562E2986436}" srcOrd="1" destOrd="0" presId="urn:microsoft.com/office/officeart/2005/8/layout/venn2"/>
    <dgm:cxn modelId="{D534E520-A9AC-4683-9BB1-0BE09BFF2111}" srcId="{3410E876-8478-4AEC-BCCF-412F90E8A813}" destId="{3F04DEA0-9B3B-46F0-A307-FAF8D3F7FD51}" srcOrd="2" destOrd="0" parTransId="{9949EF6C-D63A-49D3-A875-88BDD82A1A86}" sibTransId="{9C9F437F-EB4A-4BC2-9901-A0A7CCD6B5D9}"/>
    <dgm:cxn modelId="{B41BB985-6061-452C-BD8C-C0BBA8E253E2}" type="presOf" srcId="{DBCBBABF-403F-4E98-8E6B-B76FCB20A260}" destId="{3E63279D-A3EF-419C-BCA1-17D6B5BC8B43}" srcOrd="0" destOrd="0" presId="urn:microsoft.com/office/officeart/2005/8/layout/venn2"/>
    <dgm:cxn modelId="{018EF140-72F9-4CC9-81A3-4A662485D240}" srcId="{3410E876-8478-4AEC-BCCF-412F90E8A813}" destId="{8791C40D-909D-4C51-9378-5F4E0FD52721}" srcOrd="0" destOrd="0" parTransId="{3DC493E4-185D-41FE-BCCD-4724D8D70ADC}" sibTransId="{404FB648-9DE3-4CE3-8EB7-1669CC1491C8}"/>
    <dgm:cxn modelId="{93C7D238-6674-4DA4-A507-E1461640F372}" type="presOf" srcId="{67F7282F-B233-4E95-8FA5-C190523351FA}" destId="{3C71960A-F318-4A64-9BAE-1C1421077A7F}" srcOrd="0" destOrd="0" presId="urn:microsoft.com/office/officeart/2005/8/layout/venn2"/>
    <dgm:cxn modelId="{A70B8C20-C483-49D5-8CD6-8EA049B4A03D}" srcId="{3410E876-8478-4AEC-BCCF-412F90E8A813}" destId="{67F7282F-B233-4E95-8FA5-C190523351FA}" srcOrd="1" destOrd="0" parTransId="{71B002A9-1BF6-4E72-B17E-041BE0A90747}" sibTransId="{44214185-5E38-4EDF-8357-92C07D0270BE}"/>
    <dgm:cxn modelId="{CDCAE86D-BE83-4516-9777-0EDE3CDF4654}" type="presOf" srcId="{3F04DEA0-9B3B-46F0-A307-FAF8D3F7FD51}" destId="{F03BDBA5-883C-40D0-A9E2-29D0FAE46C3F}" srcOrd="1" destOrd="0" presId="urn:microsoft.com/office/officeart/2005/8/layout/venn2"/>
    <dgm:cxn modelId="{5791BA7B-FAF9-4BED-8D54-53F4BCAB6915}" type="presOf" srcId="{DBCBBABF-403F-4E98-8E6B-B76FCB20A260}" destId="{5567584D-7562-4EE2-BC44-879A8BA83103}" srcOrd="1" destOrd="0" presId="urn:microsoft.com/office/officeart/2005/8/layout/venn2"/>
    <dgm:cxn modelId="{57614008-5B5B-496B-9B72-B5E207514D37}" type="presOf" srcId="{67F7282F-B233-4E95-8FA5-C190523351FA}" destId="{D9DFFFBD-33A3-4AA4-B9CE-8455BBF0188D}" srcOrd="1" destOrd="0" presId="urn:microsoft.com/office/officeart/2005/8/layout/venn2"/>
    <dgm:cxn modelId="{0A9319DA-E41D-45AF-B656-81D02C28DAC1}" type="presOf" srcId="{8791C40D-909D-4C51-9378-5F4E0FD52721}" destId="{874B677D-86F0-4709-A075-16E9D02FF4ED}" srcOrd="0" destOrd="0" presId="urn:microsoft.com/office/officeart/2005/8/layout/venn2"/>
    <dgm:cxn modelId="{CC8512BE-4ACA-4221-86D9-5A3529CAFD40}" type="presParOf" srcId="{A667E10F-A0F9-4D22-B648-FB41A40AC35B}" destId="{AA3E0ED3-1F06-433D-8A83-A1C20B394C01}" srcOrd="0" destOrd="0" presId="urn:microsoft.com/office/officeart/2005/8/layout/venn2"/>
    <dgm:cxn modelId="{88A1347A-5721-482D-8627-9F5CF9AAFDFD}" type="presParOf" srcId="{AA3E0ED3-1F06-433D-8A83-A1C20B394C01}" destId="{874B677D-86F0-4709-A075-16E9D02FF4ED}" srcOrd="0" destOrd="0" presId="urn:microsoft.com/office/officeart/2005/8/layout/venn2"/>
    <dgm:cxn modelId="{2AC4C487-1ED7-44B1-A37F-709F02DF40B6}" type="presParOf" srcId="{AA3E0ED3-1F06-433D-8A83-A1C20B394C01}" destId="{5B8F024C-C43E-47D3-A4BF-2562E2986436}" srcOrd="1" destOrd="0" presId="urn:microsoft.com/office/officeart/2005/8/layout/venn2"/>
    <dgm:cxn modelId="{F4EF31C6-EB8F-40F3-BEDC-8982F0828FB2}" type="presParOf" srcId="{A667E10F-A0F9-4D22-B648-FB41A40AC35B}" destId="{12279B9D-AD91-4FD1-9843-74FAB51021DA}" srcOrd="1" destOrd="0" presId="urn:microsoft.com/office/officeart/2005/8/layout/venn2"/>
    <dgm:cxn modelId="{52858374-70ED-4104-A847-665680469399}" type="presParOf" srcId="{12279B9D-AD91-4FD1-9843-74FAB51021DA}" destId="{3C71960A-F318-4A64-9BAE-1C1421077A7F}" srcOrd="0" destOrd="0" presId="urn:microsoft.com/office/officeart/2005/8/layout/venn2"/>
    <dgm:cxn modelId="{9561CAF0-5362-49A2-B3B1-676D90B88CE6}" type="presParOf" srcId="{12279B9D-AD91-4FD1-9843-74FAB51021DA}" destId="{D9DFFFBD-33A3-4AA4-B9CE-8455BBF0188D}" srcOrd="1" destOrd="0" presId="urn:microsoft.com/office/officeart/2005/8/layout/venn2"/>
    <dgm:cxn modelId="{E05DC021-5E57-476B-875B-0A1367157575}" type="presParOf" srcId="{A667E10F-A0F9-4D22-B648-FB41A40AC35B}" destId="{D37258AB-0277-4DD4-9F64-4610876D3117}" srcOrd="2" destOrd="0" presId="urn:microsoft.com/office/officeart/2005/8/layout/venn2"/>
    <dgm:cxn modelId="{C69CF654-9E9F-4018-97D9-8F4470EFE0C2}" type="presParOf" srcId="{D37258AB-0277-4DD4-9F64-4610876D3117}" destId="{02223321-F359-46E2-8726-BB0D87D386EC}" srcOrd="0" destOrd="0" presId="urn:microsoft.com/office/officeart/2005/8/layout/venn2"/>
    <dgm:cxn modelId="{0B0B995C-ABEE-4958-82DD-62D888DE4182}" type="presParOf" srcId="{D37258AB-0277-4DD4-9F64-4610876D3117}" destId="{F03BDBA5-883C-40D0-A9E2-29D0FAE46C3F}" srcOrd="1" destOrd="0" presId="urn:microsoft.com/office/officeart/2005/8/layout/venn2"/>
    <dgm:cxn modelId="{7D738A4C-8E4E-4F9B-8164-671EB71E8038}" type="presParOf" srcId="{A667E10F-A0F9-4D22-B648-FB41A40AC35B}" destId="{05419756-0BB4-46B6-9781-E9FC43BBE67B}" srcOrd="3" destOrd="0" presId="urn:microsoft.com/office/officeart/2005/8/layout/venn2"/>
    <dgm:cxn modelId="{1D7ED257-6B1F-4A14-BF68-BB64B3825542}" type="presParOf" srcId="{05419756-0BB4-46B6-9781-E9FC43BBE67B}" destId="{3E63279D-A3EF-419C-BCA1-17D6B5BC8B43}" srcOrd="0" destOrd="0" presId="urn:microsoft.com/office/officeart/2005/8/layout/venn2"/>
    <dgm:cxn modelId="{7D730E97-8DDD-477B-AB36-9C39A0BFD8DE}" type="presParOf" srcId="{05419756-0BB4-46B6-9781-E9FC43BBE67B}" destId="{5567584D-7562-4EE2-BC44-879A8BA83103}"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6159D57-3E1D-4A8E-BB24-EAD976187BB3}" type="doc">
      <dgm:prSet loTypeId="urn:microsoft.com/office/officeart/2009/3/layout/RandomtoResultProcess" loCatId="process" qsTypeId="urn:microsoft.com/office/officeart/2005/8/quickstyle/simple5" qsCatId="simple" csTypeId="urn:microsoft.com/office/officeart/2005/8/colors/colorful1" csCatId="colorful" phldr="1"/>
      <dgm:spPr/>
      <dgm:t>
        <a:bodyPr/>
        <a:lstStyle/>
        <a:p>
          <a:endParaRPr lang="ru-RU"/>
        </a:p>
      </dgm:t>
    </dgm:pt>
    <dgm:pt modelId="{C4707B5A-EE1F-4A0B-8AB7-8B960AF45297}">
      <dgm:prSet phldrT="[Текст]" custT="1"/>
      <dgm:spPr/>
      <dgm:t>
        <a:bodyPr/>
        <a:lstStyle/>
        <a:p>
          <a:r>
            <a:rPr lang="ru-RU" sz="2400" b="1" dirty="0"/>
            <a:t>мотив</a:t>
          </a:r>
        </a:p>
      </dgm:t>
    </dgm:pt>
    <dgm:pt modelId="{9B4E78F7-D331-4362-A307-AABF997783A0}" type="parTrans" cxnId="{8999E141-230C-4B3A-91D4-D5DE270B7298}">
      <dgm:prSet/>
      <dgm:spPr/>
      <dgm:t>
        <a:bodyPr/>
        <a:lstStyle/>
        <a:p>
          <a:endParaRPr lang="ru-RU"/>
        </a:p>
      </dgm:t>
    </dgm:pt>
    <dgm:pt modelId="{6A84576E-9CF9-4EDA-9398-B159533CE60D}" type="sibTrans" cxnId="{8999E141-230C-4B3A-91D4-D5DE270B7298}">
      <dgm:prSet/>
      <dgm:spPr/>
      <dgm:t>
        <a:bodyPr/>
        <a:lstStyle/>
        <a:p>
          <a:endParaRPr lang="ru-RU"/>
        </a:p>
      </dgm:t>
    </dgm:pt>
    <dgm:pt modelId="{0EF7754B-8D16-4C51-904D-810D72C89640}">
      <dgm:prSet phldrT="[Текст]" custT="1"/>
      <dgm:spPr/>
      <dgm:t>
        <a:bodyPr/>
        <a:lstStyle/>
        <a:p>
          <a:r>
            <a:rPr lang="ru-RU" sz="2400" b="1" dirty="0"/>
            <a:t>цель</a:t>
          </a:r>
        </a:p>
      </dgm:t>
    </dgm:pt>
    <dgm:pt modelId="{7D23F3D3-18CF-4884-9513-42561D2FB129}" type="parTrans" cxnId="{67DBDE8B-7E06-4EC8-A831-13DF2AE36277}">
      <dgm:prSet/>
      <dgm:spPr/>
      <dgm:t>
        <a:bodyPr/>
        <a:lstStyle/>
        <a:p>
          <a:endParaRPr lang="ru-RU"/>
        </a:p>
      </dgm:t>
    </dgm:pt>
    <dgm:pt modelId="{AA648C7D-C6F5-473A-971C-292DA146F3B1}" type="sibTrans" cxnId="{67DBDE8B-7E06-4EC8-A831-13DF2AE36277}">
      <dgm:prSet/>
      <dgm:spPr/>
      <dgm:t>
        <a:bodyPr/>
        <a:lstStyle/>
        <a:p>
          <a:endParaRPr lang="ru-RU"/>
        </a:p>
      </dgm:t>
    </dgm:pt>
    <dgm:pt modelId="{F63BD838-9ED3-4FE1-BC86-060C2AA24B96}">
      <dgm:prSet phldrT="[Текст]" custT="1"/>
      <dgm:spPr/>
      <dgm:t>
        <a:bodyPr/>
        <a:lstStyle/>
        <a:p>
          <a:r>
            <a:rPr lang="ru-RU" sz="2400" b="1" dirty="0"/>
            <a:t>средства</a:t>
          </a:r>
        </a:p>
      </dgm:t>
    </dgm:pt>
    <dgm:pt modelId="{19E2D7F2-AFC1-4D05-98E6-A6A5B8B9C841}" type="parTrans" cxnId="{5EFC1FAC-D9D0-4810-8C0D-D35581EF84D8}">
      <dgm:prSet/>
      <dgm:spPr/>
      <dgm:t>
        <a:bodyPr/>
        <a:lstStyle/>
        <a:p>
          <a:endParaRPr lang="ru-RU"/>
        </a:p>
      </dgm:t>
    </dgm:pt>
    <dgm:pt modelId="{74E22EBB-E5B4-4FE5-BEFA-94C26849F932}" type="sibTrans" cxnId="{5EFC1FAC-D9D0-4810-8C0D-D35581EF84D8}">
      <dgm:prSet/>
      <dgm:spPr/>
      <dgm:t>
        <a:bodyPr/>
        <a:lstStyle/>
        <a:p>
          <a:endParaRPr lang="ru-RU"/>
        </a:p>
      </dgm:t>
    </dgm:pt>
    <dgm:pt modelId="{4F61A726-0D97-4055-BEA4-FBDA20B574E5}">
      <dgm:prSet phldrT="[Текст]" custT="1"/>
      <dgm:spPr/>
      <dgm:t>
        <a:bodyPr/>
        <a:lstStyle/>
        <a:p>
          <a:r>
            <a:rPr lang="ru-RU" sz="2400" b="1" dirty="0"/>
            <a:t>действия</a:t>
          </a:r>
        </a:p>
      </dgm:t>
    </dgm:pt>
    <dgm:pt modelId="{97095DB6-0F1B-4DAF-B180-F35C6B4F8751}" type="parTrans" cxnId="{422FAA1D-1853-4A87-A94F-2CDDFB7AB25B}">
      <dgm:prSet/>
      <dgm:spPr/>
      <dgm:t>
        <a:bodyPr/>
        <a:lstStyle/>
        <a:p>
          <a:endParaRPr lang="ru-RU"/>
        </a:p>
      </dgm:t>
    </dgm:pt>
    <dgm:pt modelId="{9B63A6CC-44D6-4527-B135-E44E79792C66}" type="sibTrans" cxnId="{422FAA1D-1853-4A87-A94F-2CDDFB7AB25B}">
      <dgm:prSet/>
      <dgm:spPr/>
      <dgm:t>
        <a:bodyPr/>
        <a:lstStyle/>
        <a:p>
          <a:endParaRPr lang="ru-RU"/>
        </a:p>
      </dgm:t>
    </dgm:pt>
    <dgm:pt modelId="{E5EC86AE-6D50-421D-9BBF-8CA2DA2DC358}">
      <dgm:prSet phldrT="[Текст]" custT="1"/>
      <dgm:spPr/>
      <dgm:t>
        <a:bodyPr/>
        <a:lstStyle/>
        <a:p>
          <a:r>
            <a:rPr lang="ru-RU" sz="2400" b="1" dirty="0"/>
            <a:t>результат</a:t>
          </a:r>
        </a:p>
      </dgm:t>
    </dgm:pt>
    <dgm:pt modelId="{36AC6FA9-85E9-43EE-97D6-19CF8788EE72}" type="parTrans" cxnId="{C28EB0FD-DE14-4695-B3DA-D3C36065C335}">
      <dgm:prSet/>
      <dgm:spPr/>
      <dgm:t>
        <a:bodyPr/>
        <a:lstStyle/>
        <a:p>
          <a:endParaRPr lang="ru-RU"/>
        </a:p>
      </dgm:t>
    </dgm:pt>
    <dgm:pt modelId="{95490348-D728-4A04-B03F-3FB50A763852}" type="sibTrans" cxnId="{C28EB0FD-DE14-4695-B3DA-D3C36065C335}">
      <dgm:prSet/>
      <dgm:spPr/>
      <dgm:t>
        <a:bodyPr/>
        <a:lstStyle/>
        <a:p>
          <a:endParaRPr lang="ru-RU"/>
        </a:p>
      </dgm:t>
    </dgm:pt>
    <dgm:pt modelId="{ADCA37F4-63C1-44D9-9714-8EE95EB4EF6F}" type="pres">
      <dgm:prSet presAssocID="{16159D57-3E1D-4A8E-BB24-EAD976187BB3}" presName="Name0" presStyleCnt="0">
        <dgm:presLayoutVars>
          <dgm:dir/>
          <dgm:animOne val="branch"/>
          <dgm:animLvl val="lvl"/>
        </dgm:presLayoutVars>
      </dgm:prSet>
      <dgm:spPr/>
      <dgm:t>
        <a:bodyPr/>
        <a:lstStyle/>
        <a:p>
          <a:endParaRPr lang="ru-RU"/>
        </a:p>
      </dgm:t>
    </dgm:pt>
    <dgm:pt modelId="{00C01A2C-8A17-4E34-A3E2-325B7A20204B}" type="pres">
      <dgm:prSet presAssocID="{C4707B5A-EE1F-4A0B-8AB7-8B960AF45297}" presName="chaos" presStyleCnt="0"/>
      <dgm:spPr/>
    </dgm:pt>
    <dgm:pt modelId="{572EC839-F7B1-441E-8F3D-1D2C6AE94922}" type="pres">
      <dgm:prSet presAssocID="{C4707B5A-EE1F-4A0B-8AB7-8B960AF45297}" presName="parTx1" presStyleLbl="revTx" presStyleIdx="0" presStyleCnt="4"/>
      <dgm:spPr/>
      <dgm:t>
        <a:bodyPr/>
        <a:lstStyle/>
        <a:p>
          <a:endParaRPr lang="ru-RU"/>
        </a:p>
      </dgm:t>
    </dgm:pt>
    <dgm:pt modelId="{FCDE96CC-0959-43EF-81EB-A38639BFEE6F}" type="pres">
      <dgm:prSet presAssocID="{C4707B5A-EE1F-4A0B-8AB7-8B960AF45297}" presName="c1" presStyleLbl="node1" presStyleIdx="0" presStyleCnt="19"/>
      <dgm:spPr/>
    </dgm:pt>
    <dgm:pt modelId="{8C62742B-61D5-4A6B-B60F-7FEF098BF203}" type="pres">
      <dgm:prSet presAssocID="{C4707B5A-EE1F-4A0B-8AB7-8B960AF45297}" presName="c2" presStyleLbl="node1" presStyleIdx="1" presStyleCnt="19"/>
      <dgm:spPr/>
    </dgm:pt>
    <dgm:pt modelId="{42E5351B-A184-46A6-9DC7-51AE89D905EF}" type="pres">
      <dgm:prSet presAssocID="{C4707B5A-EE1F-4A0B-8AB7-8B960AF45297}" presName="c3" presStyleLbl="node1" presStyleIdx="2" presStyleCnt="19"/>
      <dgm:spPr/>
    </dgm:pt>
    <dgm:pt modelId="{58C2C825-47AB-452D-963D-4FF6298657C5}" type="pres">
      <dgm:prSet presAssocID="{C4707B5A-EE1F-4A0B-8AB7-8B960AF45297}" presName="c4" presStyleLbl="node1" presStyleIdx="3" presStyleCnt="19"/>
      <dgm:spPr/>
    </dgm:pt>
    <dgm:pt modelId="{C6889131-C100-4C86-9104-0A5537C2C237}" type="pres">
      <dgm:prSet presAssocID="{C4707B5A-EE1F-4A0B-8AB7-8B960AF45297}" presName="c5" presStyleLbl="node1" presStyleIdx="4" presStyleCnt="19"/>
      <dgm:spPr/>
    </dgm:pt>
    <dgm:pt modelId="{40F60D06-61F1-45DB-8048-E26C7CADB2A6}" type="pres">
      <dgm:prSet presAssocID="{C4707B5A-EE1F-4A0B-8AB7-8B960AF45297}" presName="c6" presStyleLbl="node1" presStyleIdx="5" presStyleCnt="19"/>
      <dgm:spPr/>
    </dgm:pt>
    <dgm:pt modelId="{F77CDCCA-00F4-4BF6-834D-E409524EA061}" type="pres">
      <dgm:prSet presAssocID="{C4707B5A-EE1F-4A0B-8AB7-8B960AF45297}" presName="c7" presStyleLbl="node1" presStyleIdx="6" presStyleCnt="19"/>
      <dgm:spPr/>
    </dgm:pt>
    <dgm:pt modelId="{630888F4-C0F0-4F7E-A58D-7653FEA7226F}" type="pres">
      <dgm:prSet presAssocID="{C4707B5A-EE1F-4A0B-8AB7-8B960AF45297}" presName="c8" presStyleLbl="node1" presStyleIdx="7" presStyleCnt="19"/>
      <dgm:spPr/>
    </dgm:pt>
    <dgm:pt modelId="{623640CE-B53A-4244-9AE2-8949045ADEDE}" type="pres">
      <dgm:prSet presAssocID="{C4707B5A-EE1F-4A0B-8AB7-8B960AF45297}" presName="c9" presStyleLbl="node1" presStyleIdx="8" presStyleCnt="19"/>
      <dgm:spPr/>
    </dgm:pt>
    <dgm:pt modelId="{EF06DFE0-5874-4D2C-A0E7-018279BB35A8}" type="pres">
      <dgm:prSet presAssocID="{C4707B5A-EE1F-4A0B-8AB7-8B960AF45297}" presName="c10" presStyleLbl="node1" presStyleIdx="9" presStyleCnt="19"/>
      <dgm:spPr/>
    </dgm:pt>
    <dgm:pt modelId="{C2716CA2-EDBB-45D0-A0DE-86989DE642DE}" type="pres">
      <dgm:prSet presAssocID="{C4707B5A-EE1F-4A0B-8AB7-8B960AF45297}" presName="c11" presStyleLbl="node1" presStyleIdx="10" presStyleCnt="19"/>
      <dgm:spPr/>
    </dgm:pt>
    <dgm:pt modelId="{ED347583-B34A-4564-9ED6-C11CDD3853A8}" type="pres">
      <dgm:prSet presAssocID="{C4707B5A-EE1F-4A0B-8AB7-8B960AF45297}" presName="c12" presStyleLbl="node1" presStyleIdx="11" presStyleCnt="19"/>
      <dgm:spPr/>
    </dgm:pt>
    <dgm:pt modelId="{C3CCBEEF-1C0E-4575-8392-AD36A29676B2}" type="pres">
      <dgm:prSet presAssocID="{C4707B5A-EE1F-4A0B-8AB7-8B960AF45297}" presName="c13" presStyleLbl="node1" presStyleIdx="12" presStyleCnt="19"/>
      <dgm:spPr/>
    </dgm:pt>
    <dgm:pt modelId="{48F3005A-F696-48E2-B3A9-0EAD2A3034D6}" type="pres">
      <dgm:prSet presAssocID="{C4707B5A-EE1F-4A0B-8AB7-8B960AF45297}" presName="c14" presStyleLbl="node1" presStyleIdx="13" presStyleCnt="19"/>
      <dgm:spPr/>
    </dgm:pt>
    <dgm:pt modelId="{3FF31701-BBE0-422B-BC47-F8EEFB208AEE}" type="pres">
      <dgm:prSet presAssocID="{C4707B5A-EE1F-4A0B-8AB7-8B960AF45297}" presName="c15" presStyleLbl="node1" presStyleIdx="14" presStyleCnt="19"/>
      <dgm:spPr/>
    </dgm:pt>
    <dgm:pt modelId="{46469E44-8225-4955-8DD5-94539A45FE50}" type="pres">
      <dgm:prSet presAssocID="{C4707B5A-EE1F-4A0B-8AB7-8B960AF45297}" presName="c16" presStyleLbl="node1" presStyleIdx="15" presStyleCnt="19"/>
      <dgm:spPr/>
    </dgm:pt>
    <dgm:pt modelId="{3F8AAD4F-D6E7-404B-8D80-5CC82A2891E5}" type="pres">
      <dgm:prSet presAssocID="{C4707B5A-EE1F-4A0B-8AB7-8B960AF45297}" presName="c17" presStyleLbl="node1" presStyleIdx="16" presStyleCnt="19"/>
      <dgm:spPr/>
    </dgm:pt>
    <dgm:pt modelId="{871DECA9-4580-4E63-B84E-EDA78C71FADC}" type="pres">
      <dgm:prSet presAssocID="{C4707B5A-EE1F-4A0B-8AB7-8B960AF45297}" presName="c18" presStyleLbl="node1" presStyleIdx="17" presStyleCnt="19"/>
      <dgm:spPr/>
    </dgm:pt>
    <dgm:pt modelId="{BDC692AD-E948-431A-9EAD-DD20E4C46E3F}" type="pres">
      <dgm:prSet presAssocID="{6A84576E-9CF9-4EDA-9398-B159533CE60D}" presName="chevronComposite1" presStyleCnt="0"/>
      <dgm:spPr/>
    </dgm:pt>
    <dgm:pt modelId="{2C9FF42C-C9CE-489C-BC1F-ABE8A66D69E0}" type="pres">
      <dgm:prSet presAssocID="{6A84576E-9CF9-4EDA-9398-B159533CE60D}" presName="chevron1" presStyleLbl="sibTrans2D1" presStyleIdx="0" presStyleCnt="4"/>
      <dgm:spPr/>
    </dgm:pt>
    <dgm:pt modelId="{139FBA78-C4DE-4733-B53F-4B0009E1EE18}" type="pres">
      <dgm:prSet presAssocID="{6A84576E-9CF9-4EDA-9398-B159533CE60D}" presName="spChevron1" presStyleCnt="0"/>
      <dgm:spPr/>
    </dgm:pt>
    <dgm:pt modelId="{FB060B64-28D6-41AC-B18C-98AE16D9BC63}" type="pres">
      <dgm:prSet presAssocID="{0EF7754B-8D16-4C51-904D-810D72C89640}" presName="middle" presStyleCnt="0"/>
      <dgm:spPr/>
    </dgm:pt>
    <dgm:pt modelId="{B00E73D4-0013-479B-B944-62B96C07D83B}" type="pres">
      <dgm:prSet presAssocID="{0EF7754B-8D16-4C51-904D-810D72C89640}" presName="parTxMid" presStyleLbl="revTx" presStyleIdx="1" presStyleCnt="4"/>
      <dgm:spPr/>
      <dgm:t>
        <a:bodyPr/>
        <a:lstStyle/>
        <a:p>
          <a:endParaRPr lang="ru-RU"/>
        </a:p>
      </dgm:t>
    </dgm:pt>
    <dgm:pt modelId="{9CB3E4B2-D56B-4C5F-A813-CABCF9E9F761}" type="pres">
      <dgm:prSet presAssocID="{0EF7754B-8D16-4C51-904D-810D72C89640}" presName="spMid" presStyleCnt="0"/>
      <dgm:spPr/>
    </dgm:pt>
    <dgm:pt modelId="{BD73EF4D-D248-471A-8A89-FDFFF09AB494}" type="pres">
      <dgm:prSet presAssocID="{AA648C7D-C6F5-473A-971C-292DA146F3B1}" presName="chevronComposite1" presStyleCnt="0"/>
      <dgm:spPr/>
    </dgm:pt>
    <dgm:pt modelId="{EE88BC8C-7BCE-4A21-B843-8E24F4EB7510}" type="pres">
      <dgm:prSet presAssocID="{AA648C7D-C6F5-473A-971C-292DA146F3B1}" presName="chevron1" presStyleLbl="sibTrans2D1" presStyleIdx="1" presStyleCnt="4"/>
      <dgm:spPr/>
    </dgm:pt>
    <dgm:pt modelId="{B590F10D-8BB2-4E6C-873C-A10731A6F385}" type="pres">
      <dgm:prSet presAssocID="{AA648C7D-C6F5-473A-971C-292DA146F3B1}" presName="spChevron1" presStyleCnt="0"/>
      <dgm:spPr/>
    </dgm:pt>
    <dgm:pt modelId="{9744D7F3-251B-429E-9DE4-E88F442A0B10}" type="pres">
      <dgm:prSet presAssocID="{F63BD838-9ED3-4FE1-BC86-060C2AA24B96}" presName="middle" presStyleCnt="0"/>
      <dgm:spPr/>
    </dgm:pt>
    <dgm:pt modelId="{31CB1400-CE49-473B-BC7E-E343BF120843}" type="pres">
      <dgm:prSet presAssocID="{F63BD838-9ED3-4FE1-BC86-060C2AA24B96}" presName="parTxMid" presStyleLbl="revTx" presStyleIdx="2" presStyleCnt="4"/>
      <dgm:spPr/>
      <dgm:t>
        <a:bodyPr/>
        <a:lstStyle/>
        <a:p>
          <a:endParaRPr lang="ru-RU"/>
        </a:p>
      </dgm:t>
    </dgm:pt>
    <dgm:pt modelId="{8CC80C1C-36EE-4CC7-941C-8EEAA7894541}" type="pres">
      <dgm:prSet presAssocID="{F63BD838-9ED3-4FE1-BC86-060C2AA24B96}" presName="spMid" presStyleCnt="0"/>
      <dgm:spPr/>
    </dgm:pt>
    <dgm:pt modelId="{2854FB04-8F6D-47A1-B4E1-72EDEF8B8648}" type="pres">
      <dgm:prSet presAssocID="{74E22EBB-E5B4-4FE5-BEFA-94C26849F932}" presName="chevronComposite1" presStyleCnt="0"/>
      <dgm:spPr/>
    </dgm:pt>
    <dgm:pt modelId="{80EE75E7-D78A-4D4E-B149-70E2367270B0}" type="pres">
      <dgm:prSet presAssocID="{74E22EBB-E5B4-4FE5-BEFA-94C26849F932}" presName="chevron1" presStyleLbl="sibTrans2D1" presStyleIdx="2" presStyleCnt="4"/>
      <dgm:spPr/>
    </dgm:pt>
    <dgm:pt modelId="{58B4DBE6-A118-4634-992B-B10B7B6B08FD}" type="pres">
      <dgm:prSet presAssocID="{74E22EBB-E5B4-4FE5-BEFA-94C26849F932}" presName="spChevron1" presStyleCnt="0"/>
      <dgm:spPr/>
    </dgm:pt>
    <dgm:pt modelId="{5EC7760F-A9A2-407E-8C22-C92A178C8C87}" type="pres">
      <dgm:prSet presAssocID="{4F61A726-0D97-4055-BEA4-FBDA20B574E5}" presName="middle" presStyleCnt="0"/>
      <dgm:spPr/>
    </dgm:pt>
    <dgm:pt modelId="{77A7DA2B-043D-47E1-B584-7730713A6100}" type="pres">
      <dgm:prSet presAssocID="{4F61A726-0D97-4055-BEA4-FBDA20B574E5}" presName="parTxMid" presStyleLbl="revTx" presStyleIdx="3" presStyleCnt="4"/>
      <dgm:spPr/>
      <dgm:t>
        <a:bodyPr/>
        <a:lstStyle/>
        <a:p>
          <a:endParaRPr lang="ru-RU"/>
        </a:p>
      </dgm:t>
    </dgm:pt>
    <dgm:pt modelId="{498406D3-8308-4AB8-A3FE-12BF3C3D178F}" type="pres">
      <dgm:prSet presAssocID="{4F61A726-0D97-4055-BEA4-FBDA20B574E5}" presName="spMid" presStyleCnt="0"/>
      <dgm:spPr/>
    </dgm:pt>
    <dgm:pt modelId="{FABD2B1E-9A94-41DD-A4C6-3AE0D2323211}" type="pres">
      <dgm:prSet presAssocID="{9B63A6CC-44D6-4527-B135-E44E79792C66}" presName="chevronComposite1" presStyleCnt="0"/>
      <dgm:spPr/>
    </dgm:pt>
    <dgm:pt modelId="{83F285EF-4F8A-44E8-A82E-7E8F3118BBF7}" type="pres">
      <dgm:prSet presAssocID="{9B63A6CC-44D6-4527-B135-E44E79792C66}" presName="chevron1" presStyleLbl="sibTrans2D1" presStyleIdx="3" presStyleCnt="4"/>
      <dgm:spPr/>
    </dgm:pt>
    <dgm:pt modelId="{72A4E7C2-69C3-46E3-8130-6722D63E8A79}" type="pres">
      <dgm:prSet presAssocID="{9B63A6CC-44D6-4527-B135-E44E79792C66}" presName="spChevron1" presStyleCnt="0"/>
      <dgm:spPr/>
    </dgm:pt>
    <dgm:pt modelId="{0DF50BCB-9847-463D-A6B5-89FADDB58E12}" type="pres">
      <dgm:prSet presAssocID="{E5EC86AE-6D50-421D-9BBF-8CA2DA2DC358}" presName="last" presStyleCnt="0"/>
      <dgm:spPr/>
    </dgm:pt>
    <dgm:pt modelId="{D0EBE104-14EE-45D3-A837-8D5D0185D261}" type="pres">
      <dgm:prSet presAssocID="{E5EC86AE-6D50-421D-9BBF-8CA2DA2DC358}" presName="circleTx" presStyleLbl="node1" presStyleIdx="18" presStyleCnt="19" custScaleX="146352" custScaleY="150181" custLinFactNeighborX="1335" custLinFactNeighborY="-13791"/>
      <dgm:spPr/>
      <dgm:t>
        <a:bodyPr/>
        <a:lstStyle/>
        <a:p>
          <a:endParaRPr lang="ru-RU"/>
        </a:p>
      </dgm:t>
    </dgm:pt>
    <dgm:pt modelId="{05597724-0877-440A-9920-0423E5CCDE40}" type="pres">
      <dgm:prSet presAssocID="{E5EC86AE-6D50-421D-9BBF-8CA2DA2DC358}" presName="spN" presStyleCnt="0"/>
      <dgm:spPr/>
    </dgm:pt>
  </dgm:ptLst>
  <dgm:cxnLst>
    <dgm:cxn modelId="{606916CF-8308-494C-AA50-B03794BDA01B}" type="presOf" srcId="{16159D57-3E1D-4A8E-BB24-EAD976187BB3}" destId="{ADCA37F4-63C1-44D9-9714-8EE95EB4EF6F}" srcOrd="0" destOrd="0" presId="urn:microsoft.com/office/officeart/2009/3/layout/RandomtoResultProcess"/>
    <dgm:cxn modelId="{2214FB2A-83D8-42B0-9700-0F003DEBA12B}" type="presOf" srcId="{0EF7754B-8D16-4C51-904D-810D72C89640}" destId="{B00E73D4-0013-479B-B944-62B96C07D83B}" srcOrd="0" destOrd="0" presId="urn:microsoft.com/office/officeart/2009/3/layout/RandomtoResultProcess"/>
    <dgm:cxn modelId="{422FAA1D-1853-4A87-A94F-2CDDFB7AB25B}" srcId="{16159D57-3E1D-4A8E-BB24-EAD976187BB3}" destId="{4F61A726-0D97-4055-BEA4-FBDA20B574E5}" srcOrd="3" destOrd="0" parTransId="{97095DB6-0F1B-4DAF-B180-F35C6B4F8751}" sibTransId="{9B63A6CC-44D6-4527-B135-E44E79792C66}"/>
    <dgm:cxn modelId="{4BF19BDC-AF22-436F-AC53-D62EAD08128B}" type="presOf" srcId="{E5EC86AE-6D50-421D-9BBF-8CA2DA2DC358}" destId="{D0EBE104-14EE-45D3-A837-8D5D0185D261}" srcOrd="0" destOrd="0" presId="urn:microsoft.com/office/officeart/2009/3/layout/RandomtoResultProcess"/>
    <dgm:cxn modelId="{8999E141-230C-4B3A-91D4-D5DE270B7298}" srcId="{16159D57-3E1D-4A8E-BB24-EAD976187BB3}" destId="{C4707B5A-EE1F-4A0B-8AB7-8B960AF45297}" srcOrd="0" destOrd="0" parTransId="{9B4E78F7-D331-4362-A307-AABF997783A0}" sibTransId="{6A84576E-9CF9-4EDA-9398-B159533CE60D}"/>
    <dgm:cxn modelId="{B09D3D59-E9A1-4D68-821E-1F8159215C48}" type="presOf" srcId="{4F61A726-0D97-4055-BEA4-FBDA20B574E5}" destId="{77A7DA2B-043D-47E1-B584-7730713A6100}" srcOrd="0" destOrd="0" presId="urn:microsoft.com/office/officeart/2009/3/layout/RandomtoResultProcess"/>
    <dgm:cxn modelId="{5EFC1FAC-D9D0-4810-8C0D-D35581EF84D8}" srcId="{16159D57-3E1D-4A8E-BB24-EAD976187BB3}" destId="{F63BD838-9ED3-4FE1-BC86-060C2AA24B96}" srcOrd="2" destOrd="0" parTransId="{19E2D7F2-AFC1-4D05-98E6-A6A5B8B9C841}" sibTransId="{74E22EBB-E5B4-4FE5-BEFA-94C26849F932}"/>
    <dgm:cxn modelId="{C28EB0FD-DE14-4695-B3DA-D3C36065C335}" srcId="{16159D57-3E1D-4A8E-BB24-EAD976187BB3}" destId="{E5EC86AE-6D50-421D-9BBF-8CA2DA2DC358}" srcOrd="4" destOrd="0" parTransId="{36AC6FA9-85E9-43EE-97D6-19CF8788EE72}" sibTransId="{95490348-D728-4A04-B03F-3FB50A763852}"/>
    <dgm:cxn modelId="{67DBDE8B-7E06-4EC8-A831-13DF2AE36277}" srcId="{16159D57-3E1D-4A8E-BB24-EAD976187BB3}" destId="{0EF7754B-8D16-4C51-904D-810D72C89640}" srcOrd="1" destOrd="0" parTransId="{7D23F3D3-18CF-4884-9513-42561D2FB129}" sibTransId="{AA648C7D-C6F5-473A-971C-292DA146F3B1}"/>
    <dgm:cxn modelId="{46531ED2-AE09-4D9F-A34F-16A2027A28FD}" type="presOf" srcId="{C4707B5A-EE1F-4A0B-8AB7-8B960AF45297}" destId="{572EC839-F7B1-441E-8F3D-1D2C6AE94922}" srcOrd="0" destOrd="0" presId="urn:microsoft.com/office/officeart/2009/3/layout/RandomtoResultProcess"/>
    <dgm:cxn modelId="{88482258-25F8-4CAD-8DE5-AFF2D498EAA8}" type="presOf" srcId="{F63BD838-9ED3-4FE1-BC86-060C2AA24B96}" destId="{31CB1400-CE49-473B-BC7E-E343BF120843}" srcOrd="0" destOrd="0" presId="urn:microsoft.com/office/officeart/2009/3/layout/RandomtoResultProcess"/>
    <dgm:cxn modelId="{525F086A-0971-466A-8F5D-D490BBF4CFB8}" type="presParOf" srcId="{ADCA37F4-63C1-44D9-9714-8EE95EB4EF6F}" destId="{00C01A2C-8A17-4E34-A3E2-325B7A20204B}" srcOrd="0" destOrd="0" presId="urn:microsoft.com/office/officeart/2009/3/layout/RandomtoResultProcess"/>
    <dgm:cxn modelId="{CDB668D8-0315-48A0-8E0D-2E3862872D55}" type="presParOf" srcId="{00C01A2C-8A17-4E34-A3E2-325B7A20204B}" destId="{572EC839-F7B1-441E-8F3D-1D2C6AE94922}" srcOrd="0" destOrd="0" presId="urn:microsoft.com/office/officeart/2009/3/layout/RandomtoResultProcess"/>
    <dgm:cxn modelId="{6915B987-D3BF-4300-AD47-1CA5F99C0F30}" type="presParOf" srcId="{00C01A2C-8A17-4E34-A3E2-325B7A20204B}" destId="{FCDE96CC-0959-43EF-81EB-A38639BFEE6F}" srcOrd="1" destOrd="0" presId="urn:microsoft.com/office/officeart/2009/3/layout/RandomtoResultProcess"/>
    <dgm:cxn modelId="{42E00FB5-B85F-4CFD-82E9-2C4E3490A3B7}" type="presParOf" srcId="{00C01A2C-8A17-4E34-A3E2-325B7A20204B}" destId="{8C62742B-61D5-4A6B-B60F-7FEF098BF203}" srcOrd="2" destOrd="0" presId="urn:microsoft.com/office/officeart/2009/3/layout/RandomtoResultProcess"/>
    <dgm:cxn modelId="{0128FDFE-93AF-46EF-8771-9CFBEA1FF57F}" type="presParOf" srcId="{00C01A2C-8A17-4E34-A3E2-325B7A20204B}" destId="{42E5351B-A184-46A6-9DC7-51AE89D905EF}" srcOrd="3" destOrd="0" presId="urn:microsoft.com/office/officeart/2009/3/layout/RandomtoResultProcess"/>
    <dgm:cxn modelId="{E2C010A4-38EE-4F81-8EF7-98B17339A87E}" type="presParOf" srcId="{00C01A2C-8A17-4E34-A3E2-325B7A20204B}" destId="{58C2C825-47AB-452D-963D-4FF6298657C5}" srcOrd="4" destOrd="0" presId="urn:microsoft.com/office/officeart/2009/3/layout/RandomtoResultProcess"/>
    <dgm:cxn modelId="{74949FE9-DFD9-460E-8616-43D3729C6CE3}" type="presParOf" srcId="{00C01A2C-8A17-4E34-A3E2-325B7A20204B}" destId="{C6889131-C100-4C86-9104-0A5537C2C237}" srcOrd="5" destOrd="0" presId="urn:microsoft.com/office/officeart/2009/3/layout/RandomtoResultProcess"/>
    <dgm:cxn modelId="{6CDD674B-5A87-4163-A946-1DB760A46F1A}" type="presParOf" srcId="{00C01A2C-8A17-4E34-A3E2-325B7A20204B}" destId="{40F60D06-61F1-45DB-8048-E26C7CADB2A6}" srcOrd="6" destOrd="0" presId="urn:microsoft.com/office/officeart/2009/3/layout/RandomtoResultProcess"/>
    <dgm:cxn modelId="{F6B46C08-9197-41D8-8BFB-66F0CA21EA0C}" type="presParOf" srcId="{00C01A2C-8A17-4E34-A3E2-325B7A20204B}" destId="{F77CDCCA-00F4-4BF6-834D-E409524EA061}" srcOrd="7" destOrd="0" presId="urn:microsoft.com/office/officeart/2009/3/layout/RandomtoResultProcess"/>
    <dgm:cxn modelId="{E4D3A9E8-D346-40CA-92E8-52D086619E54}" type="presParOf" srcId="{00C01A2C-8A17-4E34-A3E2-325B7A20204B}" destId="{630888F4-C0F0-4F7E-A58D-7653FEA7226F}" srcOrd="8" destOrd="0" presId="urn:microsoft.com/office/officeart/2009/3/layout/RandomtoResultProcess"/>
    <dgm:cxn modelId="{56ACD38A-FF61-43CF-B7C6-83BB48C0AFA7}" type="presParOf" srcId="{00C01A2C-8A17-4E34-A3E2-325B7A20204B}" destId="{623640CE-B53A-4244-9AE2-8949045ADEDE}" srcOrd="9" destOrd="0" presId="urn:microsoft.com/office/officeart/2009/3/layout/RandomtoResultProcess"/>
    <dgm:cxn modelId="{186DD834-B9C5-4DEA-9D79-01C37733A724}" type="presParOf" srcId="{00C01A2C-8A17-4E34-A3E2-325B7A20204B}" destId="{EF06DFE0-5874-4D2C-A0E7-018279BB35A8}" srcOrd="10" destOrd="0" presId="urn:microsoft.com/office/officeart/2009/3/layout/RandomtoResultProcess"/>
    <dgm:cxn modelId="{CCA16F8D-2A4E-4837-9E68-1583F717A1BB}" type="presParOf" srcId="{00C01A2C-8A17-4E34-A3E2-325B7A20204B}" destId="{C2716CA2-EDBB-45D0-A0DE-86989DE642DE}" srcOrd="11" destOrd="0" presId="urn:microsoft.com/office/officeart/2009/3/layout/RandomtoResultProcess"/>
    <dgm:cxn modelId="{00377A44-CFE8-4C13-B9ED-72B03508DE0E}" type="presParOf" srcId="{00C01A2C-8A17-4E34-A3E2-325B7A20204B}" destId="{ED347583-B34A-4564-9ED6-C11CDD3853A8}" srcOrd="12" destOrd="0" presId="urn:microsoft.com/office/officeart/2009/3/layout/RandomtoResultProcess"/>
    <dgm:cxn modelId="{2A853A57-B558-4209-B78B-45946D89C3CF}" type="presParOf" srcId="{00C01A2C-8A17-4E34-A3E2-325B7A20204B}" destId="{C3CCBEEF-1C0E-4575-8392-AD36A29676B2}" srcOrd="13" destOrd="0" presId="urn:microsoft.com/office/officeart/2009/3/layout/RandomtoResultProcess"/>
    <dgm:cxn modelId="{71731EF7-BC7E-41CB-9DB9-D06F26574979}" type="presParOf" srcId="{00C01A2C-8A17-4E34-A3E2-325B7A20204B}" destId="{48F3005A-F696-48E2-B3A9-0EAD2A3034D6}" srcOrd="14" destOrd="0" presId="urn:microsoft.com/office/officeart/2009/3/layout/RandomtoResultProcess"/>
    <dgm:cxn modelId="{30CE2AAB-AABE-481A-B54D-384D070F25D0}" type="presParOf" srcId="{00C01A2C-8A17-4E34-A3E2-325B7A20204B}" destId="{3FF31701-BBE0-422B-BC47-F8EEFB208AEE}" srcOrd="15" destOrd="0" presId="urn:microsoft.com/office/officeart/2009/3/layout/RandomtoResultProcess"/>
    <dgm:cxn modelId="{AE483FBB-FBBC-4C58-B934-E976E44E69F2}" type="presParOf" srcId="{00C01A2C-8A17-4E34-A3E2-325B7A20204B}" destId="{46469E44-8225-4955-8DD5-94539A45FE50}" srcOrd="16" destOrd="0" presId="urn:microsoft.com/office/officeart/2009/3/layout/RandomtoResultProcess"/>
    <dgm:cxn modelId="{DB9AF286-89A0-4E60-BA35-099A53D1BF06}" type="presParOf" srcId="{00C01A2C-8A17-4E34-A3E2-325B7A20204B}" destId="{3F8AAD4F-D6E7-404B-8D80-5CC82A2891E5}" srcOrd="17" destOrd="0" presId="urn:microsoft.com/office/officeart/2009/3/layout/RandomtoResultProcess"/>
    <dgm:cxn modelId="{F34809E4-6ACE-4936-8D2A-4E9CE020FB09}" type="presParOf" srcId="{00C01A2C-8A17-4E34-A3E2-325B7A20204B}" destId="{871DECA9-4580-4E63-B84E-EDA78C71FADC}" srcOrd="18" destOrd="0" presId="urn:microsoft.com/office/officeart/2009/3/layout/RandomtoResultProcess"/>
    <dgm:cxn modelId="{C7AB9BB0-230C-44E6-A8D2-51C75370A451}" type="presParOf" srcId="{ADCA37F4-63C1-44D9-9714-8EE95EB4EF6F}" destId="{BDC692AD-E948-431A-9EAD-DD20E4C46E3F}" srcOrd="1" destOrd="0" presId="urn:microsoft.com/office/officeart/2009/3/layout/RandomtoResultProcess"/>
    <dgm:cxn modelId="{0E87A9B8-062E-47F5-B4AF-EAC03E508A88}" type="presParOf" srcId="{BDC692AD-E948-431A-9EAD-DD20E4C46E3F}" destId="{2C9FF42C-C9CE-489C-BC1F-ABE8A66D69E0}" srcOrd="0" destOrd="0" presId="urn:microsoft.com/office/officeart/2009/3/layout/RandomtoResultProcess"/>
    <dgm:cxn modelId="{83FACB57-6E71-46FB-AB9A-28A40B55FDA7}" type="presParOf" srcId="{BDC692AD-E948-431A-9EAD-DD20E4C46E3F}" destId="{139FBA78-C4DE-4733-B53F-4B0009E1EE18}" srcOrd="1" destOrd="0" presId="urn:microsoft.com/office/officeart/2009/3/layout/RandomtoResultProcess"/>
    <dgm:cxn modelId="{7DEE1200-4951-465F-9E30-2D47E6DB02BF}" type="presParOf" srcId="{ADCA37F4-63C1-44D9-9714-8EE95EB4EF6F}" destId="{FB060B64-28D6-41AC-B18C-98AE16D9BC63}" srcOrd="2" destOrd="0" presId="urn:microsoft.com/office/officeart/2009/3/layout/RandomtoResultProcess"/>
    <dgm:cxn modelId="{CF7BB8F5-BCF8-4CF0-BB96-DA1C7BF406E4}" type="presParOf" srcId="{FB060B64-28D6-41AC-B18C-98AE16D9BC63}" destId="{B00E73D4-0013-479B-B944-62B96C07D83B}" srcOrd="0" destOrd="0" presId="urn:microsoft.com/office/officeart/2009/3/layout/RandomtoResultProcess"/>
    <dgm:cxn modelId="{09631E54-FBE4-46A6-BBE0-352A7FA668B3}" type="presParOf" srcId="{FB060B64-28D6-41AC-B18C-98AE16D9BC63}" destId="{9CB3E4B2-D56B-4C5F-A813-CABCF9E9F761}" srcOrd="1" destOrd="0" presId="urn:microsoft.com/office/officeart/2009/3/layout/RandomtoResultProcess"/>
    <dgm:cxn modelId="{D4B67ED1-E58B-4F21-B571-D6D7B333D9D5}" type="presParOf" srcId="{ADCA37F4-63C1-44D9-9714-8EE95EB4EF6F}" destId="{BD73EF4D-D248-471A-8A89-FDFFF09AB494}" srcOrd="3" destOrd="0" presId="urn:microsoft.com/office/officeart/2009/3/layout/RandomtoResultProcess"/>
    <dgm:cxn modelId="{1EAB188D-DE3A-4517-A524-809FC520F50D}" type="presParOf" srcId="{BD73EF4D-D248-471A-8A89-FDFFF09AB494}" destId="{EE88BC8C-7BCE-4A21-B843-8E24F4EB7510}" srcOrd="0" destOrd="0" presId="urn:microsoft.com/office/officeart/2009/3/layout/RandomtoResultProcess"/>
    <dgm:cxn modelId="{2EB6DED1-8B29-4884-8288-65D4027396AE}" type="presParOf" srcId="{BD73EF4D-D248-471A-8A89-FDFFF09AB494}" destId="{B590F10D-8BB2-4E6C-873C-A10731A6F385}" srcOrd="1" destOrd="0" presId="urn:microsoft.com/office/officeart/2009/3/layout/RandomtoResultProcess"/>
    <dgm:cxn modelId="{036D3397-3B5E-497A-9581-3AE26EE5483D}" type="presParOf" srcId="{ADCA37F4-63C1-44D9-9714-8EE95EB4EF6F}" destId="{9744D7F3-251B-429E-9DE4-E88F442A0B10}" srcOrd="4" destOrd="0" presId="urn:microsoft.com/office/officeart/2009/3/layout/RandomtoResultProcess"/>
    <dgm:cxn modelId="{BCD70374-397E-4C43-AF71-55327543C45C}" type="presParOf" srcId="{9744D7F3-251B-429E-9DE4-E88F442A0B10}" destId="{31CB1400-CE49-473B-BC7E-E343BF120843}" srcOrd="0" destOrd="0" presId="urn:microsoft.com/office/officeart/2009/3/layout/RandomtoResultProcess"/>
    <dgm:cxn modelId="{44AD22ED-9975-4398-BDEE-DD143F913B2B}" type="presParOf" srcId="{9744D7F3-251B-429E-9DE4-E88F442A0B10}" destId="{8CC80C1C-36EE-4CC7-941C-8EEAA7894541}" srcOrd="1" destOrd="0" presId="urn:microsoft.com/office/officeart/2009/3/layout/RandomtoResultProcess"/>
    <dgm:cxn modelId="{98DBDADB-602F-415D-9F64-050926F0E7A5}" type="presParOf" srcId="{ADCA37F4-63C1-44D9-9714-8EE95EB4EF6F}" destId="{2854FB04-8F6D-47A1-B4E1-72EDEF8B8648}" srcOrd="5" destOrd="0" presId="urn:microsoft.com/office/officeart/2009/3/layout/RandomtoResultProcess"/>
    <dgm:cxn modelId="{37CDE33D-7666-4923-B3F0-48CD94F53EBA}" type="presParOf" srcId="{2854FB04-8F6D-47A1-B4E1-72EDEF8B8648}" destId="{80EE75E7-D78A-4D4E-B149-70E2367270B0}" srcOrd="0" destOrd="0" presId="urn:microsoft.com/office/officeart/2009/3/layout/RandomtoResultProcess"/>
    <dgm:cxn modelId="{273480E2-4F3A-4BE5-83BF-2B6A64F47896}" type="presParOf" srcId="{2854FB04-8F6D-47A1-B4E1-72EDEF8B8648}" destId="{58B4DBE6-A118-4634-992B-B10B7B6B08FD}" srcOrd="1" destOrd="0" presId="urn:microsoft.com/office/officeart/2009/3/layout/RandomtoResultProcess"/>
    <dgm:cxn modelId="{4B4D95B0-7D11-44A7-AF8A-75C41CEF320C}" type="presParOf" srcId="{ADCA37F4-63C1-44D9-9714-8EE95EB4EF6F}" destId="{5EC7760F-A9A2-407E-8C22-C92A178C8C87}" srcOrd="6" destOrd="0" presId="urn:microsoft.com/office/officeart/2009/3/layout/RandomtoResultProcess"/>
    <dgm:cxn modelId="{2C5210B0-1B61-4106-8879-61A90D2FA327}" type="presParOf" srcId="{5EC7760F-A9A2-407E-8C22-C92A178C8C87}" destId="{77A7DA2B-043D-47E1-B584-7730713A6100}" srcOrd="0" destOrd="0" presId="urn:microsoft.com/office/officeart/2009/3/layout/RandomtoResultProcess"/>
    <dgm:cxn modelId="{B3996BB9-3842-4B68-A774-A2DF62E2AF20}" type="presParOf" srcId="{5EC7760F-A9A2-407E-8C22-C92A178C8C87}" destId="{498406D3-8308-4AB8-A3FE-12BF3C3D178F}" srcOrd="1" destOrd="0" presId="urn:microsoft.com/office/officeart/2009/3/layout/RandomtoResultProcess"/>
    <dgm:cxn modelId="{4E52070C-0D76-4AA5-A7AC-04F41F519E2B}" type="presParOf" srcId="{ADCA37F4-63C1-44D9-9714-8EE95EB4EF6F}" destId="{FABD2B1E-9A94-41DD-A4C6-3AE0D2323211}" srcOrd="7" destOrd="0" presId="urn:microsoft.com/office/officeart/2009/3/layout/RandomtoResultProcess"/>
    <dgm:cxn modelId="{D2DF3146-B8F1-4E74-9761-46FF1AE20A57}" type="presParOf" srcId="{FABD2B1E-9A94-41DD-A4C6-3AE0D2323211}" destId="{83F285EF-4F8A-44E8-A82E-7E8F3118BBF7}" srcOrd="0" destOrd="0" presId="urn:microsoft.com/office/officeart/2009/3/layout/RandomtoResultProcess"/>
    <dgm:cxn modelId="{969320F5-7E8C-4461-8774-A70734EFCDEF}" type="presParOf" srcId="{FABD2B1E-9A94-41DD-A4C6-3AE0D2323211}" destId="{72A4E7C2-69C3-46E3-8130-6722D63E8A79}" srcOrd="1" destOrd="0" presId="urn:microsoft.com/office/officeart/2009/3/layout/RandomtoResultProcess"/>
    <dgm:cxn modelId="{F60D608B-92B8-40B3-B50A-25B292905EC1}" type="presParOf" srcId="{ADCA37F4-63C1-44D9-9714-8EE95EB4EF6F}" destId="{0DF50BCB-9847-463D-A6B5-89FADDB58E12}" srcOrd="8" destOrd="0" presId="urn:microsoft.com/office/officeart/2009/3/layout/RandomtoResultProcess"/>
    <dgm:cxn modelId="{97442E0F-3965-458A-8A51-5E301E623792}" type="presParOf" srcId="{0DF50BCB-9847-463D-A6B5-89FADDB58E12}" destId="{D0EBE104-14EE-45D3-A837-8D5D0185D261}" srcOrd="0" destOrd="0" presId="urn:microsoft.com/office/officeart/2009/3/layout/RandomtoResultProcess"/>
    <dgm:cxn modelId="{55DC845E-6D4E-4FF2-99F6-9B069D8981B3}" type="presParOf" srcId="{0DF50BCB-9847-463D-A6B5-89FADDB58E12}" destId="{05597724-0877-440A-9920-0423E5CCDE40}" srcOrd="1" destOrd="0" presId="urn:microsoft.com/office/officeart/2009/3/layout/RandomtoResult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26AB2DF-F096-44D6-988F-96F7EC91FB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587F2521-8195-4252-9136-EA31820095C1}">
      <dgm:prSet/>
      <dgm:spPr/>
      <dgm:t>
        <a:bodyPr/>
        <a:lstStyle/>
        <a:p>
          <a:pPr rtl="0"/>
          <a:r>
            <a:rPr lang="ru-RU" dirty="0"/>
            <a:t>ПОЯСНИТЕЛЬНАЯ ЗАПИСКА</a:t>
          </a:r>
        </a:p>
      </dgm:t>
    </dgm:pt>
    <dgm:pt modelId="{7F5F71F7-9882-4D39-A193-7C40C9C581AD}" type="parTrans" cxnId="{130421EF-531F-4A67-83E1-133981D4B647}">
      <dgm:prSet/>
      <dgm:spPr/>
      <dgm:t>
        <a:bodyPr/>
        <a:lstStyle/>
        <a:p>
          <a:endParaRPr lang="ru-RU"/>
        </a:p>
      </dgm:t>
    </dgm:pt>
    <dgm:pt modelId="{A025B212-976D-4A30-A0FB-6118BBE2CE4D}" type="sibTrans" cxnId="{130421EF-531F-4A67-83E1-133981D4B647}">
      <dgm:prSet/>
      <dgm:spPr/>
      <dgm:t>
        <a:bodyPr/>
        <a:lstStyle/>
        <a:p>
          <a:endParaRPr lang="ru-RU"/>
        </a:p>
      </dgm:t>
    </dgm:pt>
    <dgm:pt modelId="{E6F2E686-48E7-4E7C-BC07-3D644B31BD52}">
      <dgm:prSet/>
      <dgm:spPr/>
      <dgm:t>
        <a:bodyPr/>
        <a:lstStyle/>
        <a:p>
          <a:pPr rtl="0"/>
          <a:r>
            <a:rPr lang="ru-RU" dirty="0"/>
            <a:t>планируемые результаты </a:t>
          </a:r>
        </a:p>
      </dgm:t>
    </dgm:pt>
    <dgm:pt modelId="{685C1BFB-0F81-4796-AC74-F896A4D040BD}" type="parTrans" cxnId="{C38C9002-7B06-480B-98D0-5E9CBAB147D0}">
      <dgm:prSet/>
      <dgm:spPr/>
      <dgm:t>
        <a:bodyPr/>
        <a:lstStyle/>
        <a:p>
          <a:endParaRPr lang="ru-RU"/>
        </a:p>
      </dgm:t>
    </dgm:pt>
    <dgm:pt modelId="{728C9864-5C46-44B2-BD84-15105426D830}" type="sibTrans" cxnId="{C38C9002-7B06-480B-98D0-5E9CBAB147D0}">
      <dgm:prSet/>
      <dgm:spPr/>
      <dgm:t>
        <a:bodyPr/>
        <a:lstStyle/>
        <a:p>
          <a:endParaRPr lang="ru-RU"/>
        </a:p>
      </dgm:t>
    </dgm:pt>
    <dgm:pt modelId="{D91FA2DD-6576-4077-97C3-514D891505AA}">
      <dgm:prSet/>
      <dgm:spPr/>
      <dgm:t>
        <a:bodyPr/>
        <a:lstStyle/>
        <a:p>
          <a:pPr rtl="0"/>
          <a:r>
            <a:rPr lang="ru-RU"/>
            <a:t>программы отдельных учебных предметов, курсов и курсов внеурочной деятельности;</a:t>
          </a:r>
          <a:endParaRPr lang="ru-RU" dirty="0"/>
        </a:p>
      </dgm:t>
    </dgm:pt>
    <dgm:pt modelId="{8F7EA631-8B64-49C9-A080-26B8C2A12267}" type="parTrans" cxnId="{565FB4CF-1548-4D21-ABBC-9BBFB59D1B87}">
      <dgm:prSet/>
      <dgm:spPr/>
      <dgm:t>
        <a:bodyPr/>
        <a:lstStyle/>
        <a:p>
          <a:endParaRPr lang="ru-RU"/>
        </a:p>
      </dgm:t>
    </dgm:pt>
    <dgm:pt modelId="{2EB91A81-A74E-4D31-95E9-3F6A2095099F}" type="sibTrans" cxnId="{565FB4CF-1548-4D21-ABBC-9BBFB59D1B87}">
      <dgm:prSet/>
      <dgm:spPr/>
      <dgm:t>
        <a:bodyPr/>
        <a:lstStyle/>
        <a:p>
          <a:endParaRPr lang="ru-RU"/>
        </a:p>
      </dgm:t>
    </dgm:pt>
    <dgm:pt modelId="{F405192D-8952-42F5-A401-DD10776AAEAB}">
      <dgm:prSet/>
      <dgm:spPr/>
      <dgm:t>
        <a:bodyPr/>
        <a:lstStyle/>
        <a:p>
          <a:pPr rtl="0"/>
          <a:r>
            <a:rPr lang="ru-RU" dirty="0"/>
            <a:t>рабочую программу воспитания;</a:t>
          </a:r>
        </a:p>
      </dgm:t>
    </dgm:pt>
    <dgm:pt modelId="{8EACBAEC-6FCC-487F-AFA7-BCB7B5F4EAF3}" type="parTrans" cxnId="{3189B1FE-4656-4B7F-A151-A53CC4E38087}">
      <dgm:prSet/>
      <dgm:spPr/>
      <dgm:t>
        <a:bodyPr/>
        <a:lstStyle/>
        <a:p>
          <a:endParaRPr lang="ru-RU"/>
        </a:p>
      </dgm:t>
    </dgm:pt>
    <dgm:pt modelId="{0AE7C35E-DDE5-406F-9D5D-65ECD537591B}" type="sibTrans" cxnId="{3189B1FE-4656-4B7F-A151-A53CC4E38087}">
      <dgm:prSet/>
      <dgm:spPr/>
      <dgm:t>
        <a:bodyPr/>
        <a:lstStyle/>
        <a:p>
          <a:endParaRPr lang="ru-RU"/>
        </a:p>
      </dgm:t>
    </dgm:pt>
    <dgm:pt modelId="{00CCEA0A-468D-4BFE-BB07-E7B6596E94EA}">
      <dgm:prSet/>
      <dgm:spPr/>
      <dgm:t>
        <a:bodyPr/>
        <a:lstStyle/>
        <a:p>
          <a:pPr rtl="0"/>
          <a:r>
            <a:rPr lang="ru-RU" dirty="0"/>
            <a:t>программу коррекционной работы, включающую организацию работы с обучающимися с ограниченными возможностями здоровья и инвалидами.</a:t>
          </a:r>
        </a:p>
      </dgm:t>
    </dgm:pt>
    <dgm:pt modelId="{46523419-BA9E-47A4-9C63-834FEDC68C50}" type="parTrans" cxnId="{1FF8527A-AC80-46E1-9752-FC2C30B336D0}">
      <dgm:prSet/>
      <dgm:spPr/>
      <dgm:t>
        <a:bodyPr/>
        <a:lstStyle/>
        <a:p>
          <a:endParaRPr lang="ru-RU"/>
        </a:p>
      </dgm:t>
    </dgm:pt>
    <dgm:pt modelId="{61AF636E-D06A-47ED-88AF-80F46954D189}" type="sibTrans" cxnId="{1FF8527A-AC80-46E1-9752-FC2C30B336D0}">
      <dgm:prSet/>
      <dgm:spPr/>
      <dgm:t>
        <a:bodyPr/>
        <a:lstStyle/>
        <a:p>
          <a:endParaRPr lang="ru-RU"/>
        </a:p>
      </dgm:t>
    </dgm:pt>
    <dgm:pt modelId="{F9F58A70-AD88-4D25-9954-59827AC74E8D}">
      <dgm:prSet/>
      <dgm:spPr/>
      <dgm:t>
        <a:bodyPr/>
        <a:lstStyle/>
        <a:p>
          <a:pPr rtl="0"/>
          <a:r>
            <a:rPr lang="ru-RU" dirty="0"/>
            <a:t>Организационный раздел</a:t>
          </a:r>
        </a:p>
      </dgm:t>
    </dgm:pt>
    <dgm:pt modelId="{18C7C91B-932D-4CC5-B187-02220B269225}" type="parTrans" cxnId="{D490CBAF-8184-454E-BCD2-25BDF1F43322}">
      <dgm:prSet/>
      <dgm:spPr/>
      <dgm:t>
        <a:bodyPr/>
        <a:lstStyle/>
        <a:p>
          <a:endParaRPr lang="ru-RU"/>
        </a:p>
      </dgm:t>
    </dgm:pt>
    <dgm:pt modelId="{97330668-9E2D-46F7-B295-9071A7A9AD8D}" type="sibTrans" cxnId="{D490CBAF-8184-454E-BCD2-25BDF1F43322}">
      <dgm:prSet/>
      <dgm:spPr/>
      <dgm:t>
        <a:bodyPr/>
        <a:lstStyle/>
        <a:p>
          <a:endParaRPr lang="ru-RU"/>
        </a:p>
      </dgm:t>
    </dgm:pt>
    <dgm:pt modelId="{26919359-40E8-40DF-B059-689B1F624D71}">
      <dgm:prSet/>
      <dgm:spPr/>
      <dgm:t>
        <a:bodyPr/>
        <a:lstStyle/>
        <a:p>
          <a:pPr rtl="0"/>
          <a:r>
            <a:rPr lang="ru-RU" dirty="0"/>
            <a:t>систему условий реализации ООП</a:t>
          </a:r>
        </a:p>
      </dgm:t>
    </dgm:pt>
    <dgm:pt modelId="{23529F27-5126-422D-87A6-97B0789E8452}" type="parTrans" cxnId="{8C4897E5-247F-4DE1-ABA0-CFF61BE2A737}">
      <dgm:prSet/>
      <dgm:spPr/>
      <dgm:t>
        <a:bodyPr/>
        <a:lstStyle/>
        <a:p>
          <a:endParaRPr lang="ru-RU"/>
        </a:p>
      </dgm:t>
    </dgm:pt>
    <dgm:pt modelId="{B3994FE3-44B2-40B8-92A5-46829CA641FA}" type="sibTrans" cxnId="{8C4897E5-247F-4DE1-ABA0-CFF61BE2A737}">
      <dgm:prSet/>
      <dgm:spPr/>
      <dgm:t>
        <a:bodyPr/>
        <a:lstStyle/>
        <a:p>
          <a:endParaRPr lang="ru-RU"/>
        </a:p>
      </dgm:t>
    </dgm:pt>
    <dgm:pt modelId="{958A2DD5-02EE-4C7F-AB5B-163CCC9D1AE9}">
      <dgm:prSet/>
      <dgm:spPr/>
      <dgm:t>
        <a:bodyPr/>
        <a:lstStyle/>
        <a:p>
          <a:pPr rtl="0"/>
          <a:r>
            <a:rPr lang="ru-RU" dirty="0"/>
            <a:t>Содержательный раздел</a:t>
          </a:r>
        </a:p>
      </dgm:t>
    </dgm:pt>
    <dgm:pt modelId="{4ABDE39E-2EB5-44DC-BD8C-6593B66EDF68}" type="parTrans" cxnId="{98C002D0-1624-4766-924F-FD2CCD809498}">
      <dgm:prSet/>
      <dgm:spPr/>
      <dgm:t>
        <a:bodyPr/>
        <a:lstStyle/>
        <a:p>
          <a:endParaRPr lang="ru-RU"/>
        </a:p>
      </dgm:t>
    </dgm:pt>
    <dgm:pt modelId="{ACD72B09-D862-48D3-9BB8-6087F54EC3D2}" type="sibTrans" cxnId="{98C002D0-1624-4766-924F-FD2CCD809498}">
      <dgm:prSet/>
      <dgm:spPr/>
      <dgm:t>
        <a:bodyPr/>
        <a:lstStyle/>
        <a:p>
          <a:endParaRPr lang="ru-RU"/>
        </a:p>
      </dgm:t>
    </dgm:pt>
    <dgm:pt modelId="{18F7C2F1-90DA-4125-91D6-0F25485B23E1}">
      <dgm:prSet/>
      <dgm:spPr/>
      <dgm:t>
        <a:bodyPr/>
        <a:lstStyle/>
        <a:p>
          <a:pPr rtl="0"/>
          <a:r>
            <a:rPr lang="ru-RU" dirty="0"/>
            <a:t>система оценки результатов</a:t>
          </a:r>
        </a:p>
      </dgm:t>
    </dgm:pt>
    <dgm:pt modelId="{240D8646-D0F5-4127-9269-A82EA5B46B3D}" type="parTrans" cxnId="{18F85E2F-0A9A-46D2-BE5B-E1E40EAC5BC1}">
      <dgm:prSet/>
      <dgm:spPr/>
      <dgm:t>
        <a:bodyPr/>
        <a:lstStyle/>
        <a:p>
          <a:endParaRPr lang="ru-RU"/>
        </a:p>
      </dgm:t>
    </dgm:pt>
    <dgm:pt modelId="{39A4CDF9-D3E4-4B50-AD12-6EDFA70015CB}" type="sibTrans" cxnId="{18F85E2F-0A9A-46D2-BE5B-E1E40EAC5BC1}">
      <dgm:prSet/>
      <dgm:spPr/>
      <dgm:t>
        <a:bodyPr/>
        <a:lstStyle/>
        <a:p>
          <a:endParaRPr lang="ru-RU"/>
        </a:p>
      </dgm:t>
    </dgm:pt>
    <dgm:pt modelId="{218CE973-C8CB-4E16-A603-B5FFC886C677}">
      <dgm:prSet/>
      <dgm:spPr/>
      <dgm:t>
        <a:bodyPr/>
        <a:lstStyle/>
        <a:p>
          <a:pPr rtl="0"/>
          <a:r>
            <a:rPr lang="ru-RU" dirty="0"/>
            <a:t> программу развития универсальных учебных действий, включающую формирование компетенций обучающихся в области учебно-исследовательской и проектной деятельности;</a:t>
          </a:r>
        </a:p>
      </dgm:t>
    </dgm:pt>
    <dgm:pt modelId="{00BE63DA-AA34-4472-BB2E-3A85EE43511B}" type="parTrans" cxnId="{04BD9637-AB48-4B08-B25A-891EB1FFDD84}">
      <dgm:prSet/>
      <dgm:spPr/>
      <dgm:t>
        <a:bodyPr/>
        <a:lstStyle/>
        <a:p>
          <a:endParaRPr lang="ru-RU"/>
        </a:p>
      </dgm:t>
    </dgm:pt>
    <dgm:pt modelId="{22CB7029-F3A8-4E79-AACC-702CE170AF27}" type="sibTrans" cxnId="{04BD9637-AB48-4B08-B25A-891EB1FFDD84}">
      <dgm:prSet/>
      <dgm:spPr/>
      <dgm:t>
        <a:bodyPr/>
        <a:lstStyle/>
        <a:p>
          <a:endParaRPr lang="ru-RU"/>
        </a:p>
      </dgm:t>
    </dgm:pt>
    <dgm:pt modelId="{68DF1461-8274-44FB-B1B4-C389D5C0B911}">
      <dgm:prSet/>
      <dgm:spPr/>
      <dgm:t>
        <a:bodyPr/>
        <a:lstStyle/>
        <a:p>
          <a:pPr rtl="0"/>
          <a:r>
            <a:rPr lang="ru-RU" dirty="0"/>
            <a:t>план внеурочной деятельности, </a:t>
          </a:r>
        </a:p>
      </dgm:t>
    </dgm:pt>
    <dgm:pt modelId="{C4BDF347-B863-4FBD-82F8-805F21918D78}" type="parTrans" cxnId="{B1752F21-4414-458A-82DA-7BEBB9A9FF85}">
      <dgm:prSet/>
      <dgm:spPr/>
      <dgm:t>
        <a:bodyPr/>
        <a:lstStyle/>
        <a:p>
          <a:endParaRPr lang="ru-RU"/>
        </a:p>
      </dgm:t>
    </dgm:pt>
    <dgm:pt modelId="{A012A6C8-0D2D-4ABD-A800-C1654DA97CF3}" type="sibTrans" cxnId="{B1752F21-4414-458A-82DA-7BEBB9A9FF85}">
      <dgm:prSet/>
      <dgm:spPr/>
      <dgm:t>
        <a:bodyPr/>
        <a:lstStyle/>
        <a:p>
          <a:endParaRPr lang="ru-RU"/>
        </a:p>
      </dgm:t>
    </dgm:pt>
    <dgm:pt modelId="{29CC77E8-6AB8-40BB-814C-0C4EFD8CAFA8}">
      <dgm:prSet/>
      <dgm:spPr/>
      <dgm:t>
        <a:bodyPr/>
        <a:lstStyle/>
        <a:p>
          <a:pPr rtl="0"/>
          <a:r>
            <a:rPr lang="ru-RU" dirty="0"/>
            <a:t>календарный учебный график, </a:t>
          </a:r>
        </a:p>
      </dgm:t>
    </dgm:pt>
    <dgm:pt modelId="{01DA0C41-FB37-4B89-9C53-E83563DD115A}" type="parTrans" cxnId="{F2399E14-B8A3-40F8-8955-2E8FA8D3B38C}">
      <dgm:prSet/>
      <dgm:spPr/>
      <dgm:t>
        <a:bodyPr/>
        <a:lstStyle/>
        <a:p>
          <a:endParaRPr lang="ru-RU"/>
        </a:p>
      </dgm:t>
    </dgm:pt>
    <dgm:pt modelId="{6B1E6FBD-ADE7-4889-9ADC-A6CDBB0CBBFC}" type="sibTrans" cxnId="{F2399E14-B8A3-40F8-8955-2E8FA8D3B38C}">
      <dgm:prSet/>
      <dgm:spPr/>
      <dgm:t>
        <a:bodyPr/>
        <a:lstStyle/>
        <a:p>
          <a:endParaRPr lang="ru-RU"/>
        </a:p>
      </dgm:t>
    </dgm:pt>
    <dgm:pt modelId="{EA6181C5-50A5-4AE6-A30D-1679D4806662}">
      <dgm:prSet/>
      <dgm:spPr/>
      <dgm:t>
        <a:bodyPr/>
        <a:lstStyle/>
        <a:p>
          <a:pPr rtl="0"/>
          <a:r>
            <a:rPr lang="ru-RU" dirty="0"/>
            <a:t>календарный план воспитательной работы;</a:t>
          </a:r>
        </a:p>
      </dgm:t>
    </dgm:pt>
    <dgm:pt modelId="{E4E0511A-50F5-401F-BCD8-62A9DA730E9C}" type="parTrans" cxnId="{55443148-8E18-4CD1-A78B-FCAB53815B39}">
      <dgm:prSet/>
      <dgm:spPr/>
      <dgm:t>
        <a:bodyPr/>
        <a:lstStyle/>
        <a:p>
          <a:endParaRPr lang="ru-RU"/>
        </a:p>
      </dgm:t>
    </dgm:pt>
    <dgm:pt modelId="{386C38A6-EC7E-4F12-AC69-035B86E6BF9C}" type="sibTrans" cxnId="{55443148-8E18-4CD1-A78B-FCAB53815B39}">
      <dgm:prSet/>
      <dgm:spPr/>
      <dgm:t>
        <a:bodyPr/>
        <a:lstStyle/>
        <a:p>
          <a:endParaRPr lang="ru-RU"/>
        </a:p>
      </dgm:t>
    </dgm:pt>
    <dgm:pt modelId="{1936F859-256D-45EF-AA00-D47BEABF5779}">
      <dgm:prSet/>
      <dgm:spPr/>
      <dgm:t>
        <a:bodyPr/>
        <a:lstStyle/>
        <a:p>
          <a:pPr rtl="0"/>
          <a:r>
            <a:rPr lang="ru-RU"/>
            <a:t>учебный план</a:t>
          </a:r>
          <a:endParaRPr lang="ru-RU" dirty="0"/>
        </a:p>
      </dgm:t>
    </dgm:pt>
    <dgm:pt modelId="{6F6B4870-88BA-4B25-BACF-522538564B8F}" type="parTrans" cxnId="{8C4A5592-6D6B-4D50-9EEB-9EA9C1EEB850}">
      <dgm:prSet/>
      <dgm:spPr/>
      <dgm:t>
        <a:bodyPr/>
        <a:lstStyle/>
        <a:p>
          <a:endParaRPr lang="ru-RU"/>
        </a:p>
      </dgm:t>
    </dgm:pt>
    <dgm:pt modelId="{9C1C79FF-5BEC-49EE-B187-43785E8BCFDE}" type="sibTrans" cxnId="{8C4A5592-6D6B-4D50-9EEB-9EA9C1EEB850}">
      <dgm:prSet/>
      <dgm:spPr/>
      <dgm:t>
        <a:bodyPr/>
        <a:lstStyle/>
        <a:p>
          <a:endParaRPr lang="ru-RU"/>
        </a:p>
      </dgm:t>
    </dgm:pt>
    <dgm:pt modelId="{3FA05EF8-403F-4897-AED6-D87C547689C5}" type="pres">
      <dgm:prSet presAssocID="{C26AB2DF-F096-44D6-988F-96F7EC91FB94}" presName="linear" presStyleCnt="0">
        <dgm:presLayoutVars>
          <dgm:animLvl val="lvl"/>
          <dgm:resizeHandles val="exact"/>
        </dgm:presLayoutVars>
      </dgm:prSet>
      <dgm:spPr/>
      <dgm:t>
        <a:bodyPr/>
        <a:lstStyle/>
        <a:p>
          <a:endParaRPr lang="ru-RU"/>
        </a:p>
      </dgm:t>
    </dgm:pt>
    <dgm:pt modelId="{5A625032-7C0F-479A-A0F9-C5696A897E5E}" type="pres">
      <dgm:prSet presAssocID="{587F2521-8195-4252-9136-EA31820095C1}" presName="parentText" presStyleLbl="node1" presStyleIdx="0" presStyleCnt="4">
        <dgm:presLayoutVars>
          <dgm:chMax val="0"/>
          <dgm:bulletEnabled val="1"/>
        </dgm:presLayoutVars>
      </dgm:prSet>
      <dgm:spPr/>
      <dgm:t>
        <a:bodyPr/>
        <a:lstStyle/>
        <a:p>
          <a:endParaRPr lang="ru-RU"/>
        </a:p>
      </dgm:t>
    </dgm:pt>
    <dgm:pt modelId="{CB0F82FC-E6EF-4D2A-89C4-5FF1B8ABF5F2}" type="pres">
      <dgm:prSet presAssocID="{587F2521-8195-4252-9136-EA31820095C1}" presName="childText" presStyleLbl="revTx" presStyleIdx="0" presStyleCnt="3">
        <dgm:presLayoutVars>
          <dgm:bulletEnabled val="1"/>
        </dgm:presLayoutVars>
      </dgm:prSet>
      <dgm:spPr/>
      <dgm:t>
        <a:bodyPr/>
        <a:lstStyle/>
        <a:p>
          <a:endParaRPr lang="ru-RU"/>
        </a:p>
      </dgm:t>
    </dgm:pt>
    <dgm:pt modelId="{34C48E36-AE1E-4630-9A2B-ABF361DA4FF2}" type="pres">
      <dgm:prSet presAssocID="{958A2DD5-02EE-4C7F-AB5B-163CCC9D1AE9}" presName="parentText" presStyleLbl="node1" presStyleIdx="1" presStyleCnt="4">
        <dgm:presLayoutVars>
          <dgm:chMax val="0"/>
          <dgm:bulletEnabled val="1"/>
        </dgm:presLayoutVars>
      </dgm:prSet>
      <dgm:spPr/>
      <dgm:t>
        <a:bodyPr/>
        <a:lstStyle/>
        <a:p>
          <a:endParaRPr lang="ru-RU"/>
        </a:p>
      </dgm:t>
    </dgm:pt>
    <dgm:pt modelId="{82CC3D2A-F0F9-4BAF-98E9-772AE504A367}" type="pres">
      <dgm:prSet presAssocID="{958A2DD5-02EE-4C7F-AB5B-163CCC9D1AE9}" presName="childText" presStyleLbl="revTx" presStyleIdx="1" presStyleCnt="3">
        <dgm:presLayoutVars>
          <dgm:bulletEnabled val="1"/>
        </dgm:presLayoutVars>
      </dgm:prSet>
      <dgm:spPr/>
      <dgm:t>
        <a:bodyPr/>
        <a:lstStyle/>
        <a:p>
          <a:endParaRPr lang="ru-RU"/>
        </a:p>
      </dgm:t>
    </dgm:pt>
    <dgm:pt modelId="{F4903E48-5654-4A7A-82C5-58891D9AD4A7}" type="pres">
      <dgm:prSet presAssocID="{F9F58A70-AD88-4D25-9954-59827AC74E8D}" presName="parentText" presStyleLbl="node1" presStyleIdx="2" presStyleCnt="4">
        <dgm:presLayoutVars>
          <dgm:chMax val="0"/>
          <dgm:bulletEnabled val="1"/>
        </dgm:presLayoutVars>
      </dgm:prSet>
      <dgm:spPr/>
      <dgm:t>
        <a:bodyPr/>
        <a:lstStyle/>
        <a:p>
          <a:endParaRPr lang="ru-RU"/>
        </a:p>
      </dgm:t>
    </dgm:pt>
    <dgm:pt modelId="{14924D71-DDBA-43FF-A0D4-6DF2AE039DB5}" type="pres">
      <dgm:prSet presAssocID="{F9F58A70-AD88-4D25-9954-59827AC74E8D}" presName="childText" presStyleLbl="revTx" presStyleIdx="2" presStyleCnt="3">
        <dgm:presLayoutVars>
          <dgm:bulletEnabled val="1"/>
        </dgm:presLayoutVars>
      </dgm:prSet>
      <dgm:spPr/>
      <dgm:t>
        <a:bodyPr/>
        <a:lstStyle/>
        <a:p>
          <a:endParaRPr lang="ru-RU"/>
        </a:p>
      </dgm:t>
    </dgm:pt>
    <dgm:pt modelId="{9029F0CF-2204-4355-8AC0-22B675E205D2}" type="pres">
      <dgm:prSet presAssocID="{26919359-40E8-40DF-B059-689B1F624D71}" presName="parentText" presStyleLbl="node1" presStyleIdx="3" presStyleCnt="4">
        <dgm:presLayoutVars>
          <dgm:chMax val="0"/>
          <dgm:bulletEnabled val="1"/>
        </dgm:presLayoutVars>
      </dgm:prSet>
      <dgm:spPr/>
      <dgm:t>
        <a:bodyPr/>
        <a:lstStyle/>
        <a:p>
          <a:endParaRPr lang="ru-RU"/>
        </a:p>
      </dgm:t>
    </dgm:pt>
  </dgm:ptLst>
  <dgm:cxnLst>
    <dgm:cxn modelId="{38E8A81E-8FB7-4E9D-AB15-DE2893001294}" type="presOf" srcId="{F405192D-8952-42F5-A401-DD10776AAEAB}" destId="{82CC3D2A-F0F9-4BAF-98E9-772AE504A367}" srcOrd="0" destOrd="2" presId="urn:microsoft.com/office/officeart/2005/8/layout/vList2"/>
    <dgm:cxn modelId="{FAEE51B4-76FF-4E54-92D2-1BBD11DF8731}" type="presOf" srcId="{26919359-40E8-40DF-B059-689B1F624D71}" destId="{9029F0CF-2204-4355-8AC0-22B675E205D2}" srcOrd="0" destOrd="0" presId="urn:microsoft.com/office/officeart/2005/8/layout/vList2"/>
    <dgm:cxn modelId="{B4B77907-AFE9-46E9-B54A-41BFE100C547}" type="presOf" srcId="{958A2DD5-02EE-4C7F-AB5B-163CCC9D1AE9}" destId="{34C48E36-AE1E-4630-9A2B-ABF361DA4FF2}" srcOrd="0" destOrd="0" presId="urn:microsoft.com/office/officeart/2005/8/layout/vList2"/>
    <dgm:cxn modelId="{F480DA49-7BE0-48C9-BC3C-B730195D65E0}" type="presOf" srcId="{218CE973-C8CB-4E16-A603-B5FFC886C677}" destId="{82CC3D2A-F0F9-4BAF-98E9-772AE504A367}" srcOrd="0" destOrd="0" presId="urn:microsoft.com/office/officeart/2005/8/layout/vList2"/>
    <dgm:cxn modelId="{C38C9002-7B06-480B-98D0-5E9CBAB147D0}" srcId="{587F2521-8195-4252-9136-EA31820095C1}" destId="{E6F2E686-48E7-4E7C-BC07-3D644B31BD52}" srcOrd="0" destOrd="0" parTransId="{685C1BFB-0F81-4796-AC74-F896A4D040BD}" sibTransId="{728C9864-5C46-44B2-BD84-15105426D830}"/>
    <dgm:cxn modelId="{CDA67DC7-9318-4512-BA42-1C58891F38F5}" type="presOf" srcId="{29CC77E8-6AB8-40BB-814C-0C4EFD8CAFA8}" destId="{14924D71-DDBA-43FF-A0D4-6DF2AE039DB5}" srcOrd="0" destOrd="2" presId="urn:microsoft.com/office/officeart/2005/8/layout/vList2"/>
    <dgm:cxn modelId="{04BD9637-AB48-4B08-B25A-891EB1FFDD84}" srcId="{958A2DD5-02EE-4C7F-AB5B-163CCC9D1AE9}" destId="{218CE973-C8CB-4E16-A603-B5FFC886C677}" srcOrd="0" destOrd="0" parTransId="{00BE63DA-AA34-4472-BB2E-3A85EE43511B}" sibTransId="{22CB7029-F3A8-4E79-AACC-702CE170AF27}"/>
    <dgm:cxn modelId="{5211C7AF-3B63-470B-9691-98413F5A20ED}" type="presOf" srcId="{E6F2E686-48E7-4E7C-BC07-3D644B31BD52}" destId="{CB0F82FC-E6EF-4D2A-89C4-5FF1B8ABF5F2}" srcOrd="0" destOrd="0" presId="urn:microsoft.com/office/officeart/2005/8/layout/vList2"/>
    <dgm:cxn modelId="{88635206-CBB3-4F01-8CF2-E8DD12F1E8B2}" type="presOf" srcId="{587F2521-8195-4252-9136-EA31820095C1}" destId="{5A625032-7C0F-479A-A0F9-C5696A897E5E}" srcOrd="0" destOrd="0" presId="urn:microsoft.com/office/officeart/2005/8/layout/vList2"/>
    <dgm:cxn modelId="{565FB4CF-1548-4D21-ABBC-9BBFB59D1B87}" srcId="{958A2DD5-02EE-4C7F-AB5B-163CCC9D1AE9}" destId="{D91FA2DD-6576-4077-97C3-514D891505AA}" srcOrd="1" destOrd="0" parTransId="{8F7EA631-8B64-49C9-A080-26B8C2A12267}" sibTransId="{2EB91A81-A74E-4D31-95E9-3F6A2095099F}"/>
    <dgm:cxn modelId="{8C4A5592-6D6B-4D50-9EEB-9EA9C1EEB850}" srcId="{F9F58A70-AD88-4D25-9954-59827AC74E8D}" destId="{1936F859-256D-45EF-AA00-D47BEABF5779}" srcOrd="0" destOrd="0" parTransId="{6F6B4870-88BA-4B25-BACF-522538564B8F}" sibTransId="{9C1C79FF-5BEC-49EE-B187-43785E8BCFDE}"/>
    <dgm:cxn modelId="{3189B1FE-4656-4B7F-A151-A53CC4E38087}" srcId="{958A2DD5-02EE-4C7F-AB5B-163CCC9D1AE9}" destId="{F405192D-8952-42F5-A401-DD10776AAEAB}" srcOrd="2" destOrd="0" parTransId="{8EACBAEC-6FCC-487F-AFA7-BCB7B5F4EAF3}" sibTransId="{0AE7C35E-DDE5-406F-9D5D-65ECD537591B}"/>
    <dgm:cxn modelId="{98C002D0-1624-4766-924F-FD2CCD809498}" srcId="{C26AB2DF-F096-44D6-988F-96F7EC91FB94}" destId="{958A2DD5-02EE-4C7F-AB5B-163CCC9D1AE9}" srcOrd="1" destOrd="0" parTransId="{4ABDE39E-2EB5-44DC-BD8C-6593B66EDF68}" sibTransId="{ACD72B09-D862-48D3-9BB8-6087F54EC3D2}"/>
    <dgm:cxn modelId="{18F85E2F-0A9A-46D2-BE5B-E1E40EAC5BC1}" srcId="{587F2521-8195-4252-9136-EA31820095C1}" destId="{18F7C2F1-90DA-4125-91D6-0F25485B23E1}" srcOrd="1" destOrd="0" parTransId="{240D8646-D0F5-4127-9269-A82EA5B46B3D}" sibTransId="{39A4CDF9-D3E4-4B50-AD12-6EDFA70015CB}"/>
    <dgm:cxn modelId="{1FF8527A-AC80-46E1-9752-FC2C30B336D0}" srcId="{958A2DD5-02EE-4C7F-AB5B-163CCC9D1AE9}" destId="{00CCEA0A-468D-4BFE-BB07-E7B6596E94EA}" srcOrd="3" destOrd="0" parTransId="{46523419-BA9E-47A4-9C63-834FEDC68C50}" sibTransId="{61AF636E-D06A-47ED-88AF-80F46954D189}"/>
    <dgm:cxn modelId="{33633631-2AA5-4A5D-848A-3B89B387E23B}" type="presOf" srcId="{EA6181C5-50A5-4AE6-A30D-1679D4806662}" destId="{14924D71-DDBA-43FF-A0D4-6DF2AE039DB5}" srcOrd="0" destOrd="3" presId="urn:microsoft.com/office/officeart/2005/8/layout/vList2"/>
    <dgm:cxn modelId="{BABF02B9-48EF-45D0-A45B-4A7C017C3687}" type="presOf" srcId="{F9F58A70-AD88-4D25-9954-59827AC74E8D}" destId="{F4903E48-5654-4A7A-82C5-58891D9AD4A7}" srcOrd="0" destOrd="0" presId="urn:microsoft.com/office/officeart/2005/8/layout/vList2"/>
    <dgm:cxn modelId="{F2399E14-B8A3-40F8-8955-2E8FA8D3B38C}" srcId="{F9F58A70-AD88-4D25-9954-59827AC74E8D}" destId="{29CC77E8-6AB8-40BB-814C-0C4EFD8CAFA8}" srcOrd="2" destOrd="0" parTransId="{01DA0C41-FB37-4B89-9C53-E83563DD115A}" sibTransId="{6B1E6FBD-ADE7-4889-9ADC-A6CDBB0CBBFC}"/>
    <dgm:cxn modelId="{12AECF0A-1722-4FE9-99CE-EF8533CD5AF6}" type="presOf" srcId="{1936F859-256D-45EF-AA00-D47BEABF5779}" destId="{14924D71-DDBA-43FF-A0D4-6DF2AE039DB5}" srcOrd="0" destOrd="0" presId="urn:microsoft.com/office/officeart/2005/8/layout/vList2"/>
    <dgm:cxn modelId="{B1752F21-4414-458A-82DA-7BEBB9A9FF85}" srcId="{F9F58A70-AD88-4D25-9954-59827AC74E8D}" destId="{68DF1461-8274-44FB-B1B4-C389D5C0B911}" srcOrd="1" destOrd="0" parTransId="{C4BDF347-B863-4FBD-82F8-805F21918D78}" sibTransId="{A012A6C8-0D2D-4ABD-A800-C1654DA97CF3}"/>
    <dgm:cxn modelId="{F94BD7A8-620C-4D4D-9163-E556F6ECCB37}" type="presOf" srcId="{18F7C2F1-90DA-4125-91D6-0F25485B23E1}" destId="{CB0F82FC-E6EF-4D2A-89C4-5FF1B8ABF5F2}" srcOrd="0" destOrd="1" presId="urn:microsoft.com/office/officeart/2005/8/layout/vList2"/>
    <dgm:cxn modelId="{D490CBAF-8184-454E-BCD2-25BDF1F43322}" srcId="{C26AB2DF-F096-44D6-988F-96F7EC91FB94}" destId="{F9F58A70-AD88-4D25-9954-59827AC74E8D}" srcOrd="2" destOrd="0" parTransId="{18C7C91B-932D-4CC5-B187-02220B269225}" sibTransId="{97330668-9E2D-46F7-B295-9071A7A9AD8D}"/>
    <dgm:cxn modelId="{05C96D55-E47F-4F2D-931E-6E0DE8EF7B26}" type="presOf" srcId="{C26AB2DF-F096-44D6-988F-96F7EC91FB94}" destId="{3FA05EF8-403F-4897-AED6-D87C547689C5}" srcOrd="0" destOrd="0" presId="urn:microsoft.com/office/officeart/2005/8/layout/vList2"/>
    <dgm:cxn modelId="{130421EF-531F-4A67-83E1-133981D4B647}" srcId="{C26AB2DF-F096-44D6-988F-96F7EC91FB94}" destId="{587F2521-8195-4252-9136-EA31820095C1}" srcOrd="0" destOrd="0" parTransId="{7F5F71F7-9882-4D39-A193-7C40C9C581AD}" sibTransId="{A025B212-976D-4A30-A0FB-6118BBE2CE4D}"/>
    <dgm:cxn modelId="{55443148-8E18-4CD1-A78B-FCAB53815B39}" srcId="{F9F58A70-AD88-4D25-9954-59827AC74E8D}" destId="{EA6181C5-50A5-4AE6-A30D-1679D4806662}" srcOrd="3" destOrd="0" parTransId="{E4E0511A-50F5-401F-BCD8-62A9DA730E9C}" sibTransId="{386C38A6-EC7E-4F12-AC69-035B86E6BF9C}"/>
    <dgm:cxn modelId="{273F02BE-687E-472E-82D5-B6883D4DC97D}" type="presOf" srcId="{D91FA2DD-6576-4077-97C3-514D891505AA}" destId="{82CC3D2A-F0F9-4BAF-98E9-772AE504A367}" srcOrd="0" destOrd="1" presId="urn:microsoft.com/office/officeart/2005/8/layout/vList2"/>
    <dgm:cxn modelId="{769A72D2-F552-45DA-91EA-459370577040}" type="presOf" srcId="{00CCEA0A-468D-4BFE-BB07-E7B6596E94EA}" destId="{82CC3D2A-F0F9-4BAF-98E9-772AE504A367}" srcOrd="0" destOrd="3" presId="urn:microsoft.com/office/officeart/2005/8/layout/vList2"/>
    <dgm:cxn modelId="{8C4897E5-247F-4DE1-ABA0-CFF61BE2A737}" srcId="{C26AB2DF-F096-44D6-988F-96F7EC91FB94}" destId="{26919359-40E8-40DF-B059-689B1F624D71}" srcOrd="3" destOrd="0" parTransId="{23529F27-5126-422D-87A6-97B0789E8452}" sibTransId="{B3994FE3-44B2-40B8-92A5-46829CA641FA}"/>
    <dgm:cxn modelId="{540B9E28-74B9-472E-922D-88A6DD6109E8}" type="presOf" srcId="{68DF1461-8274-44FB-B1B4-C389D5C0B911}" destId="{14924D71-DDBA-43FF-A0D4-6DF2AE039DB5}" srcOrd="0" destOrd="1" presId="urn:microsoft.com/office/officeart/2005/8/layout/vList2"/>
    <dgm:cxn modelId="{668B59E0-7043-437D-87E6-946189BC299B}" type="presParOf" srcId="{3FA05EF8-403F-4897-AED6-D87C547689C5}" destId="{5A625032-7C0F-479A-A0F9-C5696A897E5E}" srcOrd="0" destOrd="0" presId="urn:microsoft.com/office/officeart/2005/8/layout/vList2"/>
    <dgm:cxn modelId="{211F9D5A-B54F-4724-9D5D-C7B707A9AC75}" type="presParOf" srcId="{3FA05EF8-403F-4897-AED6-D87C547689C5}" destId="{CB0F82FC-E6EF-4D2A-89C4-5FF1B8ABF5F2}" srcOrd="1" destOrd="0" presId="urn:microsoft.com/office/officeart/2005/8/layout/vList2"/>
    <dgm:cxn modelId="{62CE7D30-B49E-4617-8A00-83062F5DB86D}" type="presParOf" srcId="{3FA05EF8-403F-4897-AED6-D87C547689C5}" destId="{34C48E36-AE1E-4630-9A2B-ABF361DA4FF2}" srcOrd="2" destOrd="0" presId="urn:microsoft.com/office/officeart/2005/8/layout/vList2"/>
    <dgm:cxn modelId="{E29F3D93-19F9-4FEB-937A-324BD55419D1}" type="presParOf" srcId="{3FA05EF8-403F-4897-AED6-D87C547689C5}" destId="{82CC3D2A-F0F9-4BAF-98E9-772AE504A367}" srcOrd="3" destOrd="0" presId="urn:microsoft.com/office/officeart/2005/8/layout/vList2"/>
    <dgm:cxn modelId="{48EF952C-A69C-4A7A-BB01-25E3814A51AC}" type="presParOf" srcId="{3FA05EF8-403F-4897-AED6-D87C547689C5}" destId="{F4903E48-5654-4A7A-82C5-58891D9AD4A7}" srcOrd="4" destOrd="0" presId="urn:microsoft.com/office/officeart/2005/8/layout/vList2"/>
    <dgm:cxn modelId="{DEEB9913-6953-4C9C-BD12-5ACE1331EBD9}" type="presParOf" srcId="{3FA05EF8-403F-4897-AED6-D87C547689C5}" destId="{14924D71-DDBA-43FF-A0D4-6DF2AE039DB5}" srcOrd="5" destOrd="0" presId="urn:microsoft.com/office/officeart/2005/8/layout/vList2"/>
    <dgm:cxn modelId="{DF855EAE-E90F-47FC-9371-41C2BFA421CF}" type="presParOf" srcId="{3FA05EF8-403F-4897-AED6-D87C547689C5}" destId="{9029F0CF-2204-4355-8AC0-22B675E205D2}"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B7369D6-A62D-40B4-AA91-F98D10BAE56E}"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ru-RU"/>
        </a:p>
      </dgm:t>
    </dgm:pt>
    <dgm:pt modelId="{5F4BFC8C-6C86-4596-9AD2-9E78E5B00236}">
      <dgm:prSet phldrT="[Текст]"/>
      <dgm:spPr/>
      <dgm:t>
        <a:bodyPr/>
        <a:lstStyle/>
        <a:p>
          <a:r>
            <a:rPr lang="ru-RU" dirty="0">
              <a:solidFill>
                <a:schemeClr val="accent5">
                  <a:lumMod val="75000"/>
                </a:schemeClr>
              </a:solidFill>
            </a:rPr>
            <a:t>Целеполагание урока</a:t>
          </a:r>
        </a:p>
      </dgm:t>
    </dgm:pt>
    <dgm:pt modelId="{48F1537E-4458-48F8-8A76-B6F8F81AF556}" type="parTrans" cxnId="{40483032-E20E-439D-99F9-93A3702A1328}">
      <dgm:prSet/>
      <dgm:spPr/>
      <dgm:t>
        <a:bodyPr/>
        <a:lstStyle/>
        <a:p>
          <a:endParaRPr lang="ru-RU"/>
        </a:p>
      </dgm:t>
    </dgm:pt>
    <dgm:pt modelId="{E0DBB6C1-35BF-4CA7-A367-B5B4C2D58B7A}" type="sibTrans" cxnId="{40483032-E20E-439D-99F9-93A3702A1328}">
      <dgm:prSet/>
      <dgm:spPr/>
      <dgm:t>
        <a:bodyPr/>
        <a:lstStyle/>
        <a:p>
          <a:endParaRPr lang="ru-RU"/>
        </a:p>
      </dgm:t>
    </dgm:pt>
    <dgm:pt modelId="{7D43237B-F48A-439E-AD4F-2016B267DB6B}">
      <dgm:prSet phldrT="[Текст]"/>
      <dgm:spPr/>
      <dgm:t>
        <a:bodyPr/>
        <a:lstStyle/>
        <a:p>
          <a:r>
            <a:rPr lang="ru-RU" dirty="0"/>
            <a:t>1. _______________________</a:t>
          </a:r>
        </a:p>
      </dgm:t>
    </dgm:pt>
    <dgm:pt modelId="{73F1BD5B-EC7B-474F-9C44-2CF78C45DADD}" type="parTrans" cxnId="{8752EFDE-4246-47BF-B1E6-B6672440EE3F}">
      <dgm:prSet/>
      <dgm:spPr/>
      <dgm:t>
        <a:bodyPr/>
        <a:lstStyle/>
        <a:p>
          <a:endParaRPr lang="ru-RU"/>
        </a:p>
      </dgm:t>
    </dgm:pt>
    <dgm:pt modelId="{883D2BEB-8BD5-4EB8-8605-55FF98B4CF89}" type="sibTrans" cxnId="{8752EFDE-4246-47BF-B1E6-B6672440EE3F}">
      <dgm:prSet/>
      <dgm:spPr/>
      <dgm:t>
        <a:bodyPr/>
        <a:lstStyle/>
        <a:p>
          <a:endParaRPr lang="ru-RU"/>
        </a:p>
      </dgm:t>
    </dgm:pt>
    <dgm:pt modelId="{992BC74B-EF43-4451-A487-F4178CF15729}">
      <dgm:prSet phldrT="[Текст]"/>
      <dgm:spPr/>
      <dgm:t>
        <a:bodyPr/>
        <a:lstStyle/>
        <a:p>
          <a:r>
            <a:rPr lang="ru-RU" dirty="0"/>
            <a:t>2. _______________________</a:t>
          </a:r>
        </a:p>
      </dgm:t>
    </dgm:pt>
    <dgm:pt modelId="{A98E7DBB-6F90-4B68-8368-97CD75FA675C}" type="parTrans" cxnId="{C5A9BBCE-68CD-4B74-B2E8-9EA9D80E8598}">
      <dgm:prSet/>
      <dgm:spPr/>
      <dgm:t>
        <a:bodyPr/>
        <a:lstStyle/>
        <a:p>
          <a:endParaRPr lang="ru-RU"/>
        </a:p>
      </dgm:t>
    </dgm:pt>
    <dgm:pt modelId="{FECB807D-B7F7-4632-9567-7A4596D55A4B}" type="sibTrans" cxnId="{C5A9BBCE-68CD-4B74-B2E8-9EA9D80E8598}">
      <dgm:prSet/>
      <dgm:spPr/>
      <dgm:t>
        <a:bodyPr/>
        <a:lstStyle/>
        <a:p>
          <a:endParaRPr lang="ru-RU"/>
        </a:p>
      </dgm:t>
    </dgm:pt>
    <dgm:pt modelId="{87013978-1843-4DA9-A18C-C8DEFA0F6389}">
      <dgm:prSet phldrT="[Текст]"/>
      <dgm:spPr/>
      <dgm:t>
        <a:bodyPr/>
        <a:lstStyle/>
        <a:p>
          <a:r>
            <a:rPr lang="ru-RU" dirty="0"/>
            <a:t>3. _______________________</a:t>
          </a:r>
        </a:p>
      </dgm:t>
    </dgm:pt>
    <dgm:pt modelId="{E52EB62F-6F3A-4496-ADA8-8E6B587B2E39}" type="parTrans" cxnId="{EC3CF185-C7E3-45A4-A752-E3FCD364B7CE}">
      <dgm:prSet/>
      <dgm:spPr/>
      <dgm:t>
        <a:bodyPr/>
        <a:lstStyle/>
        <a:p>
          <a:endParaRPr lang="ru-RU"/>
        </a:p>
      </dgm:t>
    </dgm:pt>
    <dgm:pt modelId="{41D66181-6F94-4E82-9646-F5C67053B896}" type="sibTrans" cxnId="{EC3CF185-C7E3-45A4-A752-E3FCD364B7CE}">
      <dgm:prSet/>
      <dgm:spPr/>
      <dgm:t>
        <a:bodyPr/>
        <a:lstStyle/>
        <a:p>
          <a:endParaRPr lang="ru-RU"/>
        </a:p>
      </dgm:t>
    </dgm:pt>
    <dgm:pt modelId="{DAC18BBC-657A-4F20-9DB5-3DF6FD4BE708}">
      <dgm:prSet phldrT="[Текст]"/>
      <dgm:spPr/>
      <dgm:t>
        <a:bodyPr/>
        <a:lstStyle/>
        <a:p>
          <a:r>
            <a:rPr lang="ru-RU" dirty="0">
              <a:solidFill>
                <a:schemeClr val="accent1">
                  <a:lumMod val="50000"/>
                </a:schemeClr>
              </a:solidFill>
            </a:rPr>
            <a:t>Контроль</a:t>
          </a:r>
        </a:p>
      </dgm:t>
    </dgm:pt>
    <dgm:pt modelId="{4E0AE9ED-EC33-4C12-875B-B9FE83A4E88D}" type="parTrans" cxnId="{6F3E89BF-4162-4138-976D-BA4B9CA24469}">
      <dgm:prSet/>
      <dgm:spPr/>
      <dgm:t>
        <a:bodyPr/>
        <a:lstStyle/>
        <a:p>
          <a:endParaRPr lang="ru-RU"/>
        </a:p>
      </dgm:t>
    </dgm:pt>
    <dgm:pt modelId="{C9696FE3-9365-4725-AACD-9FC58FE10F30}" type="sibTrans" cxnId="{6F3E89BF-4162-4138-976D-BA4B9CA24469}">
      <dgm:prSet/>
      <dgm:spPr/>
      <dgm:t>
        <a:bodyPr/>
        <a:lstStyle/>
        <a:p>
          <a:endParaRPr lang="ru-RU"/>
        </a:p>
      </dgm:t>
    </dgm:pt>
    <dgm:pt modelId="{B567AE43-66EE-4CB8-BF0B-DB4AD4D3F248}">
      <dgm:prSet phldrT="[Текст]"/>
      <dgm:spPr/>
      <dgm:t>
        <a:bodyPr/>
        <a:lstStyle/>
        <a:p>
          <a:r>
            <a:rPr lang="ru-RU" dirty="0"/>
            <a:t>1. ______________________</a:t>
          </a:r>
        </a:p>
      </dgm:t>
    </dgm:pt>
    <dgm:pt modelId="{77973A0C-8BDC-414B-8ABC-764DE9C8B226}" type="parTrans" cxnId="{71087BE6-EE01-49B9-A05F-6C409B3C7EE9}">
      <dgm:prSet/>
      <dgm:spPr/>
      <dgm:t>
        <a:bodyPr/>
        <a:lstStyle/>
        <a:p>
          <a:endParaRPr lang="ru-RU"/>
        </a:p>
      </dgm:t>
    </dgm:pt>
    <dgm:pt modelId="{C1C19B74-6D9E-47FB-8EFE-E472503FDB0C}" type="sibTrans" cxnId="{71087BE6-EE01-49B9-A05F-6C409B3C7EE9}">
      <dgm:prSet/>
      <dgm:spPr/>
      <dgm:t>
        <a:bodyPr/>
        <a:lstStyle/>
        <a:p>
          <a:endParaRPr lang="ru-RU"/>
        </a:p>
      </dgm:t>
    </dgm:pt>
    <dgm:pt modelId="{7F3FD9A0-F68C-4AD7-8916-8034664AC2F8}">
      <dgm:prSet phldrT="[Текст]"/>
      <dgm:spPr/>
      <dgm:t>
        <a:bodyPr/>
        <a:lstStyle/>
        <a:p>
          <a:r>
            <a:rPr lang="ru-RU" dirty="0"/>
            <a:t>2. ______________________</a:t>
          </a:r>
        </a:p>
      </dgm:t>
    </dgm:pt>
    <dgm:pt modelId="{EADDBF75-D562-4591-9475-E0339FC18BFD}" type="parTrans" cxnId="{07013C14-922A-49EC-B593-DDEFA845A58C}">
      <dgm:prSet/>
      <dgm:spPr/>
      <dgm:t>
        <a:bodyPr/>
        <a:lstStyle/>
        <a:p>
          <a:endParaRPr lang="ru-RU"/>
        </a:p>
      </dgm:t>
    </dgm:pt>
    <dgm:pt modelId="{9A0022E0-E435-445B-8F71-7CA94BBA52C1}" type="sibTrans" cxnId="{07013C14-922A-49EC-B593-DDEFA845A58C}">
      <dgm:prSet/>
      <dgm:spPr/>
      <dgm:t>
        <a:bodyPr/>
        <a:lstStyle/>
        <a:p>
          <a:endParaRPr lang="ru-RU"/>
        </a:p>
      </dgm:t>
    </dgm:pt>
    <dgm:pt modelId="{33165F7E-0E57-4AF4-A7BE-44A8D5EEA2D0}">
      <dgm:prSet phldrT="[Текст]"/>
      <dgm:spPr/>
      <dgm:t>
        <a:bodyPr/>
        <a:lstStyle/>
        <a:p>
          <a:r>
            <a:rPr lang="ru-RU" dirty="0"/>
            <a:t>3. _______________________</a:t>
          </a:r>
        </a:p>
      </dgm:t>
    </dgm:pt>
    <dgm:pt modelId="{442C7076-A7B6-4E6B-9463-D298408FA694}" type="parTrans" cxnId="{4E6E4287-C82A-4F4C-84EE-F3AE79683893}">
      <dgm:prSet/>
      <dgm:spPr/>
      <dgm:t>
        <a:bodyPr/>
        <a:lstStyle/>
        <a:p>
          <a:endParaRPr lang="ru-RU"/>
        </a:p>
      </dgm:t>
    </dgm:pt>
    <dgm:pt modelId="{A911B137-7CA8-4BD6-B6A1-D71BE1A1342B}" type="sibTrans" cxnId="{4E6E4287-C82A-4F4C-84EE-F3AE79683893}">
      <dgm:prSet/>
      <dgm:spPr/>
      <dgm:t>
        <a:bodyPr/>
        <a:lstStyle/>
        <a:p>
          <a:endParaRPr lang="ru-RU"/>
        </a:p>
      </dgm:t>
    </dgm:pt>
    <dgm:pt modelId="{8AD80650-1069-40CD-8510-56B57C26900A}" type="pres">
      <dgm:prSet presAssocID="{7B7369D6-A62D-40B4-AA91-F98D10BAE56E}" presName="layout" presStyleCnt="0">
        <dgm:presLayoutVars>
          <dgm:chMax/>
          <dgm:chPref/>
          <dgm:dir/>
          <dgm:resizeHandles/>
        </dgm:presLayoutVars>
      </dgm:prSet>
      <dgm:spPr/>
      <dgm:t>
        <a:bodyPr/>
        <a:lstStyle/>
        <a:p>
          <a:endParaRPr lang="ru-RU"/>
        </a:p>
      </dgm:t>
    </dgm:pt>
    <dgm:pt modelId="{E5FCBE04-82D0-4B21-A87B-C78ACC5E7FAF}" type="pres">
      <dgm:prSet presAssocID="{5F4BFC8C-6C86-4596-9AD2-9E78E5B00236}" presName="root" presStyleCnt="0">
        <dgm:presLayoutVars>
          <dgm:chMax/>
          <dgm:chPref/>
        </dgm:presLayoutVars>
      </dgm:prSet>
      <dgm:spPr/>
    </dgm:pt>
    <dgm:pt modelId="{6F6E4610-4571-49AC-B5C1-3B1FE89F3900}" type="pres">
      <dgm:prSet presAssocID="{5F4BFC8C-6C86-4596-9AD2-9E78E5B00236}" presName="rootComposite" presStyleCnt="0">
        <dgm:presLayoutVars/>
      </dgm:prSet>
      <dgm:spPr/>
    </dgm:pt>
    <dgm:pt modelId="{C2F96CFD-0F40-4A9F-A085-E1CA0A8C9C02}" type="pres">
      <dgm:prSet presAssocID="{5F4BFC8C-6C86-4596-9AD2-9E78E5B00236}" presName="ParentAccent" presStyleLbl="alignNode1" presStyleIdx="0" presStyleCnt="2"/>
      <dgm:spPr/>
    </dgm:pt>
    <dgm:pt modelId="{F91EAC70-324B-4D81-9C72-82FA390FEA63}" type="pres">
      <dgm:prSet presAssocID="{5F4BFC8C-6C86-4596-9AD2-9E78E5B00236}" presName="ParentSmallAccent" presStyleLbl="fgAcc1" presStyleIdx="0" presStyleCnt="2"/>
      <dgm:spPr/>
    </dgm:pt>
    <dgm:pt modelId="{9D8424B9-7659-404E-8A7A-127B65039951}" type="pres">
      <dgm:prSet presAssocID="{5F4BFC8C-6C86-4596-9AD2-9E78E5B00236}" presName="Parent" presStyleLbl="revTx" presStyleIdx="0" presStyleCnt="8" custScaleX="97886" custScaleY="109140">
        <dgm:presLayoutVars>
          <dgm:chMax/>
          <dgm:chPref val="4"/>
          <dgm:bulletEnabled val="1"/>
        </dgm:presLayoutVars>
      </dgm:prSet>
      <dgm:spPr/>
      <dgm:t>
        <a:bodyPr/>
        <a:lstStyle/>
        <a:p>
          <a:endParaRPr lang="ru-RU"/>
        </a:p>
      </dgm:t>
    </dgm:pt>
    <dgm:pt modelId="{3DE640BF-0BAC-44FC-BEC7-A57DCECA1E21}" type="pres">
      <dgm:prSet presAssocID="{5F4BFC8C-6C86-4596-9AD2-9E78E5B00236}" presName="childShape" presStyleCnt="0">
        <dgm:presLayoutVars>
          <dgm:chMax val="0"/>
          <dgm:chPref val="0"/>
        </dgm:presLayoutVars>
      </dgm:prSet>
      <dgm:spPr/>
    </dgm:pt>
    <dgm:pt modelId="{1034865D-006C-422C-80BA-F2F93C0C655E}" type="pres">
      <dgm:prSet presAssocID="{7D43237B-F48A-439E-AD4F-2016B267DB6B}" presName="childComposite" presStyleCnt="0">
        <dgm:presLayoutVars>
          <dgm:chMax val="0"/>
          <dgm:chPref val="0"/>
        </dgm:presLayoutVars>
      </dgm:prSet>
      <dgm:spPr/>
    </dgm:pt>
    <dgm:pt modelId="{88C63E4A-F36C-44C1-B71B-F415D869CE09}" type="pres">
      <dgm:prSet presAssocID="{7D43237B-F48A-439E-AD4F-2016B267DB6B}" presName="ChildAccent" presStyleLbl="solidFgAcc1" presStyleIdx="0" presStyleCnt="6"/>
      <dgm:spPr/>
    </dgm:pt>
    <dgm:pt modelId="{CB8B6E10-1D1B-4123-A3DE-1DD7122A53E8}" type="pres">
      <dgm:prSet presAssocID="{7D43237B-F48A-439E-AD4F-2016B267DB6B}" presName="Child" presStyleLbl="revTx" presStyleIdx="1" presStyleCnt="8">
        <dgm:presLayoutVars>
          <dgm:chMax val="0"/>
          <dgm:chPref val="0"/>
          <dgm:bulletEnabled val="1"/>
        </dgm:presLayoutVars>
      </dgm:prSet>
      <dgm:spPr/>
      <dgm:t>
        <a:bodyPr/>
        <a:lstStyle/>
        <a:p>
          <a:endParaRPr lang="ru-RU"/>
        </a:p>
      </dgm:t>
    </dgm:pt>
    <dgm:pt modelId="{0D27DC07-43B1-4EBF-92DE-D592CB55B859}" type="pres">
      <dgm:prSet presAssocID="{992BC74B-EF43-4451-A487-F4178CF15729}" presName="childComposite" presStyleCnt="0">
        <dgm:presLayoutVars>
          <dgm:chMax val="0"/>
          <dgm:chPref val="0"/>
        </dgm:presLayoutVars>
      </dgm:prSet>
      <dgm:spPr/>
    </dgm:pt>
    <dgm:pt modelId="{31193987-ADD3-43DC-8848-F3D3CA53E854}" type="pres">
      <dgm:prSet presAssocID="{992BC74B-EF43-4451-A487-F4178CF15729}" presName="ChildAccent" presStyleLbl="solidFgAcc1" presStyleIdx="1" presStyleCnt="6"/>
      <dgm:spPr/>
    </dgm:pt>
    <dgm:pt modelId="{CEEDEF6D-F452-471C-BB8D-10DC676ED86D}" type="pres">
      <dgm:prSet presAssocID="{992BC74B-EF43-4451-A487-F4178CF15729}" presName="Child" presStyleLbl="revTx" presStyleIdx="2" presStyleCnt="8">
        <dgm:presLayoutVars>
          <dgm:chMax val="0"/>
          <dgm:chPref val="0"/>
          <dgm:bulletEnabled val="1"/>
        </dgm:presLayoutVars>
      </dgm:prSet>
      <dgm:spPr/>
      <dgm:t>
        <a:bodyPr/>
        <a:lstStyle/>
        <a:p>
          <a:endParaRPr lang="ru-RU"/>
        </a:p>
      </dgm:t>
    </dgm:pt>
    <dgm:pt modelId="{3616FFDE-8885-4511-8DB5-1B5F23D28613}" type="pres">
      <dgm:prSet presAssocID="{87013978-1843-4DA9-A18C-C8DEFA0F6389}" presName="childComposite" presStyleCnt="0">
        <dgm:presLayoutVars>
          <dgm:chMax val="0"/>
          <dgm:chPref val="0"/>
        </dgm:presLayoutVars>
      </dgm:prSet>
      <dgm:spPr/>
    </dgm:pt>
    <dgm:pt modelId="{F0333337-F4F3-4738-8C57-3520EAC52BA0}" type="pres">
      <dgm:prSet presAssocID="{87013978-1843-4DA9-A18C-C8DEFA0F6389}" presName="ChildAccent" presStyleLbl="solidFgAcc1" presStyleIdx="2" presStyleCnt="6"/>
      <dgm:spPr/>
    </dgm:pt>
    <dgm:pt modelId="{3E39B406-D5B1-497E-890D-792738BAD596}" type="pres">
      <dgm:prSet presAssocID="{87013978-1843-4DA9-A18C-C8DEFA0F6389}" presName="Child" presStyleLbl="revTx" presStyleIdx="3" presStyleCnt="8">
        <dgm:presLayoutVars>
          <dgm:chMax val="0"/>
          <dgm:chPref val="0"/>
          <dgm:bulletEnabled val="1"/>
        </dgm:presLayoutVars>
      </dgm:prSet>
      <dgm:spPr/>
      <dgm:t>
        <a:bodyPr/>
        <a:lstStyle/>
        <a:p>
          <a:endParaRPr lang="ru-RU"/>
        </a:p>
      </dgm:t>
    </dgm:pt>
    <dgm:pt modelId="{6E075E5E-6012-41CA-BE69-615CCDBF4124}" type="pres">
      <dgm:prSet presAssocID="{DAC18BBC-657A-4F20-9DB5-3DF6FD4BE708}" presName="root" presStyleCnt="0">
        <dgm:presLayoutVars>
          <dgm:chMax/>
          <dgm:chPref/>
        </dgm:presLayoutVars>
      </dgm:prSet>
      <dgm:spPr/>
    </dgm:pt>
    <dgm:pt modelId="{6256B5FD-0ED8-4E15-A600-2DB218675DC8}" type="pres">
      <dgm:prSet presAssocID="{DAC18BBC-657A-4F20-9DB5-3DF6FD4BE708}" presName="rootComposite" presStyleCnt="0">
        <dgm:presLayoutVars/>
      </dgm:prSet>
      <dgm:spPr/>
    </dgm:pt>
    <dgm:pt modelId="{7636F2F8-B22D-427B-99E6-A22D19CA2D65}" type="pres">
      <dgm:prSet presAssocID="{DAC18BBC-657A-4F20-9DB5-3DF6FD4BE708}" presName="ParentAccent" presStyleLbl="alignNode1" presStyleIdx="1" presStyleCnt="2"/>
      <dgm:spPr/>
    </dgm:pt>
    <dgm:pt modelId="{C0D27723-CFF4-4A05-B51B-1B3481393C9E}" type="pres">
      <dgm:prSet presAssocID="{DAC18BBC-657A-4F20-9DB5-3DF6FD4BE708}" presName="ParentSmallAccent" presStyleLbl="fgAcc1" presStyleIdx="1" presStyleCnt="2"/>
      <dgm:spPr/>
    </dgm:pt>
    <dgm:pt modelId="{6C07372C-E959-4778-88E2-13FEAAC4C14D}" type="pres">
      <dgm:prSet presAssocID="{DAC18BBC-657A-4F20-9DB5-3DF6FD4BE708}" presName="Parent" presStyleLbl="revTx" presStyleIdx="4" presStyleCnt="8">
        <dgm:presLayoutVars>
          <dgm:chMax/>
          <dgm:chPref val="4"/>
          <dgm:bulletEnabled val="1"/>
        </dgm:presLayoutVars>
      </dgm:prSet>
      <dgm:spPr/>
      <dgm:t>
        <a:bodyPr/>
        <a:lstStyle/>
        <a:p>
          <a:endParaRPr lang="ru-RU"/>
        </a:p>
      </dgm:t>
    </dgm:pt>
    <dgm:pt modelId="{B3C65CC4-4015-4CBB-8766-4A8204325AFF}" type="pres">
      <dgm:prSet presAssocID="{DAC18BBC-657A-4F20-9DB5-3DF6FD4BE708}" presName="childShape" presStyleCnt="0">
        <dgm:presLayoutVars>
          <dgm:chMax val="0"/>
          <dgm:chPref val="0"/>
        </dgm:presLayoutVars>
      </dgm:prSet>
      <dgm:spPr/>
    </dgm:pt>
    <dgm:pt modelId="{CA37A44E-A93A-4C1F-A271-36C92B22D424}" type="pres">
      <dgm:prSet presAssocID="{B567AE43-66EE-4CB8-BF0B-DB4AD4D3F248}" presName="childComposite" presStyleCnt="0">
        <dgm:presLayoutVars>
          <dgm:chMax val="0"/>
          <dgm:chPref val="0"/>
        </dgm:presLayoutVars>
      </dgm:prSet>
      <dgm:spPr/>
    </dgm:pt>
    <dgm:pt modelId="{1217C097-3ECC-4E5A-A9B2-3C5AFE22899D}" type="pres">
      <dgm:prSet presAssocID="{B567AE43-66EE-4CB8-BF0B-DB4AD4D3F248}" presName="ChildAccent" presStyleLbl="solidFgAcc1" presStyleIdx="3" presStyleCnt="6"/>
      <dgm:spPr/>
    </dgm:pt>
    <dgm:pt modelId="{EADA24DB-BEA2-466B-85FA-EBC09A856A9B}" type="pres">
      <dgm:prSet presAssocID="{B567AE43-66EE-4CB8-BF0B-DB4AD4D3F248}" presName="Child" presStyleLbl="revTx" presStyleIdx="5" presStyleCnt="8">
        <dgm:presLayoutVars>
          <dgm:chMax val="0"/>
          <dgm:chPref val="0"/>
          <dgm:bulletEnabled val="1"/>
        </dgm:presLayoutVars>
      </dgm:prSet>
      <dgm:spPr/>
      <dgm:t>
        <a:bodyPr/>
        <a:lstStyle/>
        <a:p>
          <a:endParaRPr lang="ru-RU"/>
        </a:p>
      </dgm:t>
    </dgm:pt>
    <dgm:pt modelId="{01476F7E-971C-4199-8233-FFE33A2E0317}" type="pres">
      <dgm:prSet presAssocID="{7F3FD9A0-F68C-4AD7-8916-8034664AC2F8}" presName="childComposite" presStyleCnt="0">
        <dgm:presLayoutVars>
          <dgm:chMax val="0"/>
          <dgm:chPref val="0"/>
        </dgm:presLayoutVars>
      </dgm:prSet>
      <dgm:spPr/>
    </dgm:pt>
    <dgm:pt modelId="{F7CC92FC-E598-43B7-AA12-A7FB0559377E}" type="pres">
      <dgm:prSet presAssocID="{7F3FD9A0-F68C-4AD7-8916-8034664AC2F8}" presName="ChildAccent" presStyleLbl="solidFgAcc1" presStyleIdx="4" presStyleCnt="6"/>
      <dgm:spPr/>
    </dgm:pt>
    <dgm:pt modelId="{0335C57B-42F1-4972-B966-914684779B94}" type="pres">
      <dgm:prSet presAssocID="{7F3FD9A0-F68C-4AD7-8916-8034664AC2F8}" presName="Child" presStyleLbl="revTx" presStyleIdx="6" presStyleCnt="8">
        <dgm:presLayoutVars>
          <dgm:chMax val="0"/>
          <dgm:chPref val="0"/>
          <dgm:bulletEnabled val="1"/>
        </dgm:presLayoutVars>
      </dgm:prSet>
      <dgm:spPr/>
      <dgm:t>
        <a:bodyPr/>
        <a:lstStyle/>
        <a:p>
          <a:endParaRPr lang="ru-RU"/>
        </a:p>
      </dgm:t>
    </dgm:pt>
    <dgm:pt modelId="{68D7E40F-CA12-4239-BBBA-A0908E7132B7}" type="pres">
      <dgm:prSet presAssocID="{33165F7E-0E57-4AF4-A7BE-44A8D5EEA2D0}" presName="childComposite" presStyleCnt="0">
        <dgm:presLayoutVars>
          <dgm:chMax val="0"/>
          <dgm:chPref val="0"/>
        </dgm:presLayoutVars>
      </dgm:prSet>
      <dgm:spPr/>
    </dgm:pt>
    <dgm:pt modelId="{7E9B79DB-D792-4291-A565-5C56D9CB3153}" type="pres">
      <dgm:prSet presAssocID="{33165F7E-0E57-4AF4-A7BE-44A8D5EEA2D0}" presName="ChildAccent" presStyleLbl="solidFgAcc1" presStyleIdx="5" presStyleCnt="6"/>
      <dgm:spPr/>
    </dgm:pt>
    <dgm:pt modelId="{F435C678-00A4-41D7-8521-798376EEE3D3}" type="pres">
      <dgm:prSet presAssocID="{33165F7E-0E57-4AF4-A7BE-44A8D5EEA2D0}" presName="Child" presStyleLbl="revTx" presStyleIdx="7" presStyleCnt="8">
        <dgm:presLayoutVars>
          <dgm:chMax val="0"/>
          <dgm:chPref val="0"/>
          <dgm:bulletEnabled val="1"/>
        </dgm:presLayoutVars>
      </dgm:prSet>
      <dgm:spPr/>
      <dgm:t>
        <a:bodyPr/>
        <a:lstStyle/>
        <a:p>
          <a:endParaRPr lang="ru-RU"/>
        </a:p>
      </dgm:t>
    </dgm:pt>
  </dgm:ptLst>
  <dgm:cxnLst>
    <dgm:cxn modelId="{714E2BF3-CA08-45EE-A007-CB4DB8CFF2F3}" type="presOf" srcId="{5F4BFC8C-6C86-4596-9AD2-9E78E5B00236}" destId="{9D8424B9-7659-404E-8A7A-127B65039951}" srcOrd="0" destOrd="0" presId="urn:microsoft.com/office/officeart/2008/layout/SquareAccentList"/>
    <dgm:cxn modelId="{40483032-E20E-439D-99F9-93A3702A1328}" srcId="{7B7369D6-A62D-40B4-AA91-F98D10BAE56E}" destId="{5F4BFC8C-6C86-4596-9AD2-9E78E5B00236}" srcOrd="0" destOrd="0" parTransId="{48F1537E-4458-48F8-8A76-B6F8F81AF556}" sibTransId="{E0DBB6C1-35BF-4CA7-A367-B5B4C2D58B7A}"/>
    <dgm:cxn modelId="{EC3CF185-C7E3-45A4-A752-E3FCD364B7CE}" srcId="{5F4BFC8C-6C86-4596-9AD2-9E78E5B00236}" destId="{87013978-1843-4DA9-A18C-C8DEFA0F6389}" srcOrd="2" destOrd="0" parTransId="{E52EB62F-6F3A-4496-ADA8-8E6B587B2E39}" sibTransId="{41D66181-6F94-4E82-9646-F5C67053B896}"/>
    <dgm:cxn modelId="{C5A9BBCE-68CD-4B74-B2E8-9EA9D80E8598}" srcId="{5F4BFC8C-6C86-4596-9AD2-9E78E5B00236}" destId="{992BC74B-EF43-4451-A487-F4178CF15729}" srcOrd="1" destOrd="0" parTransId="{A98E7DBB-6F90-4B68-8368-97CD75FA675C}" sibTransId="{FECB807D-B7F7-4632-9567-7A4596D55A4B}"/>
    <dgm:cxn modelId="{4E6E4287-C82A-4F4C-84EE-F3AE79683893}" srcId="{DAC18BBC-657A-4F20-9DB5-3DF6FD4BE708}" destId="{33165F7E-0E57-4AF4-A7BE-44A8D5EEA2D0}" srcOrd="2" destOrd="0" parTransId="{442C7076-A7B6-4E6B-9463-D298408FA694}" sibTransId="{A911B137-7CA8-4BD6-B6A1-D71BE1A1342B}"/>
    <dgm:cxn modelId="{C3BC6D03-7641-43EA-B228-EAEC29D10D3F}" type="presOf" srcId="{33165F7E-0E57-4AF4-A7BE-44A8D5EEA2D0}" destId="{F435C678-00A4-41D7-8521-798376EEE3D3}" srcOrd="0" destOrd="0" presId="urn:microsoft.com/office/officeart/2008/layout/SquareAccentList"/>
    <dgm:cxn modelId="{6B101BCC-2333-4345-896F-42CD78C14D18}" type="presOf" srcId="{7D43237B-F48A-439E-AD4F-2016B267DB6B}" destId="{CB8B6E10-1D1B-4123-A3DE-1DD7122A53E8}" srcOrd="0" destOrd="0" presId="urn:microsoft.com/office/officeart/2008/layout/SquareAccentList"/>
    <dgm:cxn modelId="{5B7DC48F-0EC8-4B12-A517-AFA69A4F95F9}" type="presOf" srcId="{7F3FD9A0-F68C-4AD7-8916-8034664AC2F8}" destId="{0335C57B-42F1-4972-B966-914684779B94}" srcOrd="0" destOrd="0" presId="urn:microsoft.com/office/officeart/2008/layout/SquareAccentList"/>
    <dgm:cxn modelId="{FF600925-12D5-4889-947C-910CC8ECCF9E}" type="presOf" srcId="{87013978-1843-4DA9-A18C-C8DEFA0F6389}" destId="{3E39B406-D5B1-497E-890D-792738BAD596}" srcOrd="0" destOrd="0" presId="urn:microsoft.com/office/officeart/2008/layout/SquareAccentList"/>
    <dgm:cxn modelId="{71087BE6-EE01-49B9-A05F-6C409B3C7EE9}" srcId="{DAC18BBC-657A-4F20-9DB5-3DF6FD4BE708}" destId="{B567AE43-66EE-4CB8-BF0B-DB4AD4D3F248}" srcOrd="0" destOrd="0" parTransId="{77973A0C-8BDC-414B-8ABC-764DE9C8B226}" sibTransId="{C1C19B74-6D9E-47FB-8EFE-E472503FDB0C}"/>
    <dgm:cxn modelId="{07013C14-922A-49EC-B593-DDEFA845A58C}" srcId="{DAC18BBC-657A-4F20-9DB5-3DF6FD4BE708}" destId="{7F3FD9A0-F68C-4AD7-8916-8034664AC2F8}" srcOrd="1" destOrd="0" parTransId="{EADDBF75-D562-4591-9475-E0339FC18BFD}" sibTransId="{9A0022E0-E435-445B-8F71-7CA94BBA52C1}"/>
    <dgm:cxn modelId="{6C673F7D-E342-46E3-8CA0-FB3429BB8476}" type="presOf" srcId="{7B7369D6-A62D-40B4-AA91-F98D10BAE56E}" destId="{8AD80650-1069-40CD-8510-56B57C26900A}" srcOrd="0" destOrd="0" presId="urn:microsoft.com/office/officeart/2008/layout/SquareAccentList"/>
    <dgm:cxn modelId="{C23433D7-42D8-4701-958A-AA80DEDDC416}" type="presOf" srcId="{B567AE43-66EE-4CB8-BF0B-DB4AD4D3F248}" destId="{EADA24DB-BEA2-466B-85FA-EBC09A856A9B}" srcOrd="0" destOrd="0" presId="urn:microsoft.com/office/officeart/2008/layout/SquareAccentList"/>
    <dgm:cxn modelId="{8752EFDE-4246-47BF-B1E6-B6672440EE3F}" srcId="{5F4BFC8C-6C86-4596-9AD2-9E78E5B00236}" destId="{7D43237B-F48A-439E-AD4F-2016B267DB6B}" srcOrd="0" destOrd="0" parTransId="{73F1BD5B-EC7B-474F-9C44-2CF78C45DADD}" sibTransId="{883D2BEB-8BD5-4EB8-8605-55FF98B4CF89}"/>
    <dgm:cxn modelId="{D07DF8A6-860B-47B2-B93E-EAC26EC85960}" type="presOf" srcId="{DAC18BBC-657A-4F20-9DB5-3DF6FD4BE708}" destId="{6C07372C-E959-4778-88E2-13FEAAC4C14D}" srcOrd="0" destOrd="0" presId="urn:microsoft.com/office/officeart/2008/layout/SquareAccentList"/>
    <dgm:cxn modelId="{A2994445-9E45-4627-AE63-606A12E47C25}" type="presOf" srcId="{992BC74B-EF43-4451-A487-F4178CF15729}" destId="{CEEDEF6D-F452-471C-BB8D-10DC676ED86D}" srcOrd="0" destOrd="0" presId="urn:microsoft.com/office/officeart/2008/layout/SquareAccentList"/>
    <dgm:cxn modelId="{6F3E89BF-4162-4138-976D-BA4B9CA24469}" srcId="{7B7369D6-A62D-40B4-AA91-F98D10BAE56E}" destId="{DAC18BBC-657A-4F20-9DB5-3DF6FD4BE708}" srcOrd="1" destOrd="0" parTransId="{4E0AE9ED-EC33-4C12-875B-B9FE83A4E88D}" sibTransId="{C9696FE3-9365-4725-AACD-9FC58FE10F30}"/>
    <dgm:cxn modelId="{15C2A7F6-7362-4EBF-916C-3FBEB61FA29C}" type="presParOf" srcId="{8AD80650-1069-40CD-8510-56B57C26900A}" destId="{E5FCBE04-82D0-4B21-A87B-C78ACC5E7FAF}" srcOrd="0" destOrd="0" presId="urn:microsoft.com/office/officeart/2008/layout/SquareAccentList"/>
    <dgm:cxn modelId="{F795F72F-B507-4488-8D9C-4D6E1DBA7E72}" type="presParOf" srcId="{E5FCBE04-82D0-4B21-A87B-C78ACC5E7FAF}" destId="{6F6E4610-4571-49AC-B5C1-3B1FE89F3900}" srcOrd="0" destOrd="0" presId="urn:microsoft.com/office/officeart/2008/layout/SquareAccentList"/>
    <dgm:cxn modelId="{3C39D65B-6703-4B4F-9454-2C5E57BCCE3A}" type="presParOf" srcId="{6F6E4610-4571-49AC-B5C1-3B1FE89F3900}" destId="{C2F96CFD-0F40-4A9F-A085-E1CA0A8C9C02}" srcOrd="0" destOrd="0" presId="urn:microsoft.com/office/officeart/2008/layout/SquareAccentList"/>
    <dgm:cxn modelId="{3E978226-1F59-4CDA-B50D-4CA7D8DB9188}" type="presParOf" srcId="{6F6E4610-4571-49AC-B5C1-3B1FE89F3900}" destId="{F91EAC70-324B-4D81-9C72-82FA390FEA63}" srcOrd="1" destOrd="0" presId="urn:microsoft.com/office/officeart/2008/layout/SquareAccentList"/>
    <dgm:cxn modelId="{6FF1855C-758C-4DFC-A7BA-64727CA6D090}" type="presParOf" srcId="{6F6E4610-4571-49AC-B5C1-3B1FE89F3900}" destId="{9D8424B9-7659-404E-8A7A-127B65039951}" srcOrd="2" destOrd="0" presId="urn:microsoft.com/office/officeart/2008/layout/SquareAccentList"/>
    <dgm:cxn modelId="{6A702D31-C04E-4C89-85AA-FB4A9C316F12}" type="presParOf" srcId="{E5FCBE04-82D0-4B21-A87B-C78ACC5E7FAF}" destId="{3DE640BF-0BAC-44FC-BEC7-A57DCECA1E21}" srcOrd="1" destOrd="0" presId="urn:microsoft.com/office/officeart/2008/layout/SquareAccentList"/>
    <dgm:cxn modelId="{4F0FA822-5116-402C-809C-1503DC45B07D}" type="presParOf" srcId="{3DE640BF-0BAC-44FC-BEC7-A57DCECA1E21}" destId="{1034865D-006C-422C-80BA-F2F93C0C655E}" srcOrd="0" destOrd="0" presId="urn:microsoft.com/office/officeart/2008/layout/SquareAccentList"/>
    <dgm:cxn modelId="{2D68C727-5550-4C39-A824-9A50F58E7CA7}" type="presParOf" srcId="{1034865D-006C-422C-80BA-F2F93C0C655E}" destId="{88C63E4A-F36C-44C1-B71B-F415D869CE09}" srcOrd="0" destOrd="0" presId="urn:microsoft.com/office/officeart/2008/layout/SquareAccentList"/>
    <dgm:cxn modelId="{79448427-DC75-47C6-A77E-7759DB6D1F8B}" type="presParOf" srcId="{1034865D-006C-422C-80BA-F2F93C0C655E}" destId="{CB8B6E10-1D1B-4123-A3DE-1DD7122A53E8}" srcOrd="1" destOrd="0" presId="urn:microsoft.com/office/officeart/2008/layout/SquareAccentList"/>
    <dgm:cxn modelId="{BAFB2318-239E-44FB-9FC0-A17A64E16087}" type="presParOf" srcId="{3DE640BF-0BAC-44FC-BEC7-A57DCECA1E21}" destId="{0D27DC07-43B1-4EBF-92DE-D592CB55B859}" srcOrd="1" destOrd="0" presId="urn:microsoft.com/office/officeart/2008/layout/SquareAccentList"/>
    <dgm:cxn modelId="{5E6B5C55-4892-43A6-8E73-55A0CC641FD8}" type="presParOf" srcId="{0D27DC07-43B1-4EBF-92DE-D592CB55B859}" destId="{31193987-ADD3-43DC-8848-F3D3CA53E854}" srcOrd="0" destOrd="0" presId="urn:microsoft.com/office/officeart/2008/layout/SquareAccentList"/>
    <dgm:cxn modelId="{64668179-90F0-49D7-8EE9-6202A628C59D}" type="presParOf" srcId="{0D27DC07-43B1-4EBF-92DE-D592CB55B859}" destId="{CEEDEF6D-F452-471C-BB8D-10DC676ED86D}" srcOrd="1" destOrd="0" presId="urn:microsoft.com/office/officeart/2008/layout/SquareAccentList"/>
    <dgm:cxn modelId="{9B4214FA-DC56-40EE-83E6-A0D8401138C9}" type="presParOf" srcId="{3DE640BF-0BAC-44FC-BEC7-A57DCECA1E21}" destId="{3616FFDE-8885-4511-8DB5-1B5F23D28613}" srcOrd="2" destOrd="0" presId="urn:microsoft.com/office/officeart/2008/layout/SquareAccentList"/>
    <dgm:cxn modelId="{F3A538CD-8E93-4D4B-A52E-14F2A43C0D9D}" type="presParOf" srcId="{3616FFDE-8885-4511-8DB5-1B5F23D28613}" destId="{F0333337-F4F3-4738-8C57-3520EAC52BA0}" srcOrd="0" destOrd="0" presId="urn:microsoft.com/office/officeart/2008/layout/SquareAccentList"/>
    <dgm:cxn modelId="{1663DC76-063F-4B1F-9AA3-440D135EE230}" type="presParOf" srcId="{3616FFDE-8885-4511-8DB5-1B5F23D28613}" destId="{3E39B406-D5B1-497E-890D-792738BAD596}" srcOrd="1" destOrd="0" presId="urn:microsoft.com/office/officeart/2008/layout/SquareAccentList"/>
    <dgm:cxn modelId="{155FE552-815F-4CC4-8A1C-DAC8B2B36807}" type="presParOf" srcId="{8AD80650-1069-40CD-8510-56B57C26900A}" destId="{6E075E5E-6012-41CA-BE69-615CCDBF4124}" srcOrd="1" destOrd="0" presId="urn:microsoft.com/office/officeart/2008/layout/SquareAccentList"/>
    <dgm:cxn modelId="{B7895686-9625-4957-B0C2-3BDC2E44D5B0}" type="presParOf" srcId="{6E075E5E-6012-41CA-BE69-615CCDBF4124}" destId="{6256B5FD-0ED8-4E15-A600-2DB218675DC8}" srcOrd="0" destOrd="0" presId="urn:microsoft.com/office/officeart/2008/layout/SquareAccentList"/>
    <dgm:cxn modelId="{F3061446-57D2-4DB9-9284-4A3851B05034}" type="presParOf" srcId="{6256B5FD-0ED8-4E15-A600-2DB218675DC8}" destId="{7636F2F8-B22D-427B-99E6-A22D19CA2D65}" srcOrd="0" destOrd="0" presId="urn:microsoft.com/office/officeart/2008/layout/SquareAccentList"/>
    <dgm:cxn modelId="{A6608A62-B1FF-4C49-B6E1-A86198BBF0E5}" type="presParOf" srcId="{6256B5FD-0ED8-4E15-A600-2DB218675DC8}" destId="{C0D27723-CFF4-4A05-B51B-1B3481393C9E}" srcOrd="1" destOrd="0" presId="urn:microsoft.com/office/officeart/2008/layout/SquareAccentList"/>
    <dgm:cxn modelId="{1C899D96-17D7-4C5A-857F-1A3D7BE0A3C8}" type="presParOf" srcId="{6256B5FD-0ED8-4E15-A600-2DB218675DC8}" destId="{6C07372C-E959-4778-88E2-13FEAAC4C14D}" srcOrd="2" destOrd="0" presId="urn:microsoft.com/office/officeart/2008/layout/SquareAccentList"/>
    <dgm:cxn modelId="{25B6801E-2713-4E96-ADC3-661DB945026C}" type="presParOf" srcId="{6E075E5E-6012-41CA-BE69-615CCDBF4124}" destId="{B3C65CC4-4015-4CBB-8766-4A8204325AFF}" srcOrd="1" destOrd="0" presId="urn:microsoft.com/office/officeart/2008/layout/SquareAccentList"/>
    <dgm:cxn modelId="{3A6466DE-72F5-4C7A-88D1-490839C1159E}" type="presParOf" srcId="{B3C65CC4-4015-4CBB-8766-4A8204325AFF}" destId="{CA37A44E-A93A-4C1F-A271-36C92B22D424}" srcOrd="0" destOrd="0" presId="urn:microsoft.com/office/officeart/2008/layout/SquareAccentList"/>
    <dgm:cxn modelId="{DC58A828-AE55-4438-BE19-826D9EF52294}" type="presParOf" srcId="{CA37A44E-A93A-4C1F-A271-36C92B22D424}" destId="{1217C097-3ECC-4E5A-A9B2-3C5AFE22899D}" srcOrd="0" destOrd="0" presId="urn:microsoft.com/office/officeart/2008/layout/SquareAccentList"/>
    <dgm:cxn modelId="{304A33AD-E981-4A35-84EB-1AB37F25439F}" type="presParOf" srcId="{CA37A44E-A93A-4C1F-A271-36C92B22D424}" destId="{EADA24DB-BEA2-466B-85FA-EBC09A856A9B}" srcOrd="1" destOrd="0" presId="urn:microsoft.com/office/officeart/2008/layout/SquareAccentList"/>
    <dgm:cxn modelId="{4B84C6E8-5F5F-4A99-847E-C7A3DC16E012}" type="presParOf" srcId="{B3C65CC4-4015-4CBB-8766-4A8204325AFF}" destId="{01476F7E-971C-4199-8233-FFE33A2E0317}" srcOrd="1" destOrd="0" presId="urn:microsoft.com/office/officeart/2008/layout/SquareAccentList"/>
    <dgm:cxn modelId="{542CF179-1F23-4811-800A-CC778941A7D6}" type="presParOf" srcId="{01476F7E-971C-4199-8233-FFE33A2E0317}" destId="{F7CC92FC-E598-43B7-AA12-A7FB0559377E}" srcOrd="0" destOrd="0" presId="urn:microsoft.com/office/officeart/2008/layout/SquareAccentList"/>
    <dgm:cxn modelId="{CDBECC8A-D635-4D28-8350-7166BAC62175}" type="presParOf" srcId="{01476F7E-971C-4199-8233-FFE33A2E0317}" destId="{0335C57B-42F1-4972-B966-914684779B94}" srcOrd="1" destOrd="0" presId="urn:microsoft.com/office/officeart/2008/layout/SquareAccentList"/>
    <dgm:cxn modelId="{FA6005FC-4355-46EB-8428-9B5A79622019}" type="presParOf" srcId="{B3C65CC4-4015-4CBB-8766-4A8204325AFF}" destId="{68D7E40F-CA12-4239-BBBA-A0908E7132B7}" srcOrd="2" destOrd="0" presId="urn:microsoft.com/office/officeart/2008/layout/SquareAccentList"/>
    <dgm:cxn modelId="{8CD66ED9-2C20-4E5A-B9C8-C6F432FB918E}" type="presParOf" srcId="{68D7E40F-CA12-4239-BBBA-A0908E7132B7}" destId="{7E9B79DB-D792-4291-A565-5C56D9CB3153}" srcOrd="0" destOrd="0" presId="urn:microsoft.com/office/officeart/2008/layout/SquareAccentList"/>
    <dgm:cxn modelId="{721D3513-25F1-4CDB-9497-D94BBCCCB273}" type="presParOf" srcId="{68D7E40F-CA12-4239-BBBA-A0908E7132B7}" destId="{F435C678-00A4-41D7-8521-798376EEE3D3}" srcOrd="1" destOrd="0" presId="urn:microsoft.com/office/officeart/2008/layout/Squa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B7369D6-A62D-40B4-AA91-F98D10BAE56E}"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ru-RU"/>
        </a:p>
      </dgm:t>
    </dgm:pt>
    <dgm:pt modelId="{5F4BFC8C-6C86-4596-9AD2-9E78E5B00236}">
      <dgm:prSet phldrT="[Текст]"/>
      <dgm:spPr/>
      <dgm:t>
        <a:bodyPr/>
        <a:lstStyle/>
        <a:p>
          <a:r>
            <a:rPr lang="ru-RU" dirty="0">
              <a:solidFill>
                <a:schemeClr val="accent5">
                  <a:lumMod val="75000"/>
                </a:schemeClr>
              </a:solidFill>
            </a:rPr>
            <a:t>Проектирование урока </a:t>
          </a:r>
        </a:p>
      </dgm:t>
    </dgm:pt>
    <dgm:pt modelId="{48F1537E-4458-48F8-8A76-B6F8F81AF556}" type="parTrans" cxnId="{40483032-E20E-439D-99F9-93A3702A1328}">
      <dgm:prSet/>
      <dgm:spPr/>
      <dgm:t>
        <a:bodyPr/>
        <a:lstStyle/>
        <a:p>
          <a:endParaRPr lang="ru-RU"/>
        </a:p>
      </dgm:t>
    </dgm:pt>
    <dgm:pt modelId="{E0DBB6C1-35BF-4CA7-A367-B5B4C2D58B7A}" type="sibTrans" cxnId="{40483032-E20E-439D-99F9-93A3702A1328}">
      <dgm:prSet/>
      <dgm:spPr/>
      <dgm:t>
        <a:bodyPr/>
        <a:lstStyle/>
        <a:p>
          <a:endParaRPr lang="ru-RU"/>
        </a:p>
      </dgm:t>
    </dgm:pt>
    <dgm:pt modelId="{7D43237B-F48A-439E-AD4F-2016B267DB6B}">
      <dgm:prSet phldrT="[Текст]"/>
      <dgm:spPr/>
      <dgm:t>
        <a:bodyPr/>
        <a:lstStyle/>
        <a:p>
          <a:r>
            <a:rPr lang="ru-RU" dirty="0"/>
            <a:t>1. _______________________</a:t>
          </a:r>
        </a:p>
      </dgm:t>
    </dgm:pt>
    <dgm:pt modelId="{73F1BD5B-EC7B-474F-9C44-2CF78C45DADD}" type="parTrans" cxnId="{8752EFDE-4246-47BF-B1E6-B6672440EE3F}">
      <dgm:prSet/>
      <dgm:spPr/>
      <dgm:t>
        <a:bodyPr/>
        <a:lstStyle/>
        <a:p>
          <a:endParaRPr lang="ru-RU"/>
        </a:p>
      </dgm:t>
    </dgm:pt>
    <dgm:pt modelId="{883D2BEB-8BD5-4EB8-8605-55FF98B4CF89}" type="sibTrans" cxnId="{8752EFDE-4246-47BF-B1E6-B6672440EE3F}">
      <dgm:prSet/>
      <dgm:spPr/>
      <dgm:t>
        <a:bodyPr/>
        <a:lstStyle/>
        <a:p>
          <a:endParaRPr lang="ru-RU"/>
        </a:p>
      </dgm:t>
    </dgm:pt>
    <dgm:pt modelId="{992BC74B-EF43-4451-A487-F4178CF15729}">
      <dgm:prSet phldrT="[Текст]"/>
      <dgm:spPr/>
      <dgm:t>
        <a:bodyPr/>
        <a:lstStyle/>
        <a:p>
          <a:r>
            <a:rPr lang="ru-RU" dirty="0"/>
            <a:t>2. _______________________</a:t>
          </a:r>
        </a:p>
      </dgm:t>
    </dgm:pt>
    <dgm:pt modelId="{A98E7DBB-6F90-4B68-8368-97CD75FA675C}" type="parTrans" cxnId="{C5A9BBCE-68CD-4B74-B2E8-9EA9D80E8598}">
      <dgm:prSet/>
      <dgm:spPr/>
      <dgm:t>
        <a:bodyPr/>
        <a:lstStyle/>
        <a:p>
          <a:endParaRPr lang="ru-RU"/>
        </a:p>
      </dgm:t>
    </dgm:pt>
    <dgm:pt modelId="{FECB807D-B7F7-4632-9567-7A4596D55A4B}" type="sibTrans" cxnId="{C5A9BBCE-68CD-4B74-B2E8-9EA9D80E8598}">
      <dgm:prSet/>
      <dgm:spPr/>
      <dgm:t>
        <a:bodyPr/>
        <a:lstStyle/>
        <a:p>
          <a:endParaRPr lang="ru-RU"/>
        </a:p>
      </dgm:t>
    </dgm:pt>
    <dgm:pt modelId="{87013978-1843-4DA9-A18C-C8DEFA0F6389}">
      <dgm:prSet phldrT="[Текст]"/>
      <dgm:spPr/>
      <dgm:t>
        <a:bodyPr/>
        <a:lstStyle/>
        <a:p>
          <a:r>
            <a:rPr lang="ru-RU" dirty="0"/>
            <a:t>3. _______________________</a:t>
          </a:r>
        </a:p>
      </dgm:t>
    </dgm:pt>
    <dgm:pt modelId="{E52EB62F-6F3A-4496-ADA8-8E6B587B2E39}" type="parTrans" cxnId="{EC3CF185-C7E3-45A4-A752-E3FCD364B7CE}">
      <dgm:prSet/>
      <dgm:spPr/>
      <dgm:t>
        <a:bodyPr/>
        <a:lstStyle/>
        <a:p>
          <a:endParaRPr lang="ru-RU"/>
        </a:p>
      </dgm:t>
    </dgm:pt>
    <dgm:pt modelId="{41D66181-6F94-4E82-9646-F5C67053B896}" type="sibTrans" cxnId="{EC3CF185-C7E3-45A4-A752-E3FCD364B7CE}">
      <dgm:prSet/>
      <dgm:spPr/>
      <dgm:t>
        <a:bodyPr/>
        <a:lstStyle/>
        <a:p>
          <a:endParaRPr lang="ru-RU"/>
        </a:p>
      </dgm:t>
    </dgm:pt>
    <dgm:pt modelId="{DAC18BBC-657A-4F20-9DB5-3DF6FD4BE708}">
      <dgm:prSet phldrT="[Текст]"/>
      <dgm:spPr/>
      <dgm:t>
        <a:bodyPr/>
        <a:lstStyle/>
        <a:p>
          <a:r>
            <a:rPr lang="ru-RU" dirty="0">
              <a:solidFill>
                <a:schemeClr val="accent1">
                  <a:lumMod val="50000"/>
                </a:schemeClr>
              </a:solidFill>
            </a:rPr>
            <a:t>           Контроль</a:t>
          </a:r>
        </a:p>
      </dgm:t>
    </dgm:pt>
    <dgm:pt modelId="{4E0AE9ED-EC33-4C12-875B-B9FE83A4E88D}" type="parTrans" cxnId="{6F3E89BF-4162-4138-976D-BA4B9CA24469}">
      <dgm:prSet/>
      <dgm:spPr/>
      <dgm:t>
        <a:bodyPr/>
        <a:lstStyle/>
        <a:p>
          <a:endParaRPr lang="ru-RU"/>
        </a:p>
      </dgm:t>
    </dgm:pt>
    <dgm:pt modelId="{C9696FE3-9365-4725-AACD-9FC58FE10F30}" type="sibTrans" cxnId="{6F3E89BF-4162-4138-976D-BA4B9CA24469}">
      <dgm:prSet/>
      <dgm:spPr/>
      <dgm:t>
        <a:bodyPr/>
        <a:lstStyle/>
        <a:p>
          <a:endParaRPr lang="ru-RU"/>
        </a:p>
      </dgm:t>
    </dgm:pt>
    <dgm:pt modelId="{B567AE43-66EE-4CB8-BF0B-DB4AD4D3F248}">
      <dgm:prSet phldrT="[Текст]"/>
      <dgm:spPr/>
      <dgm:t>
        <a:bodyPr/>
        <a:lstStyle/>
        <a:p>
          <a:r>
            <a:rPr lang="ru-RU" dirty="0"/>
            <a:t>1. ______________________</a:t>
          </a:r>
        </a:p>
      </dgm:t>
    </dgm:pt>
    <dgm:pt modelId="{77973A0C-8BDC-414B-8ABC-764DE9C8B226}" type="parTrans" cxnId="{71087BE6-EE01-49B9-A05F-6C409B3C7EE9}">
      <dgm:prSet/>
      <dgm:spPr/>
      <dgm:t>
        <a:bodyPr/>
        <a:lstStyle/>
        <a:p>
          <a:endParaRPr lang="ru-RU"/>
        </a:p>
      </dgm:t>
    </dgm:pt>
    <dgm:pt modelId="{C1C19B74-6D9E-47FB-8EFE-E472503FDB0C}" type="sibTrans" cxnId="{71087BE6-EE01-49B9-A05F-6C409B3C7EE9}">
      <dgm:prSet/>
      <dgm:spPr/>
      <dgm:t>
        <a:bodyPr/>
        <a:lstStyle/>
        <a:p>
          <a:endParaRPr lang="ru-RU"/>
        </a:p>
      </dgm:t>
    </dgm:pt>
    <dgm:pt modelId="{7F3FD9A0-F68C-4AD7-8916-8034664AC2F8}">
      <dgm:prSet phldrT="[Текст]"/>
      <dgm:spPr/>
      <dgm:t>
        <a:bodyPr/>
        <a:lstStyle/>
        <a:p>
          <a:r>
            <a:rPr lang="ru-RU" dirty="0"/>
            <a:t>2. ______________________</a:t>
          </a:r>
        </a:p>
      </dgm:t>
    </dgm:pt>
    <dgm:pt modelId="{EADDBF75-D562-4591-9475-E0339FC18BFD}" type="parTrans" cxnId="{07013C14-922A-49EC-B593-DDEFA845A58C}">
      <dgm:prSet/>
      <dgm:spPr/>
      <dgm:t>
        <a:bodyPr/>
        <a:lstStyle/>
        <a:p>
          <a:endParaRPr lang="ru-RU"/>
        </a:p>
      </dgm:t>
    </dgm:pt>
    <dgm:pt modelId="{9A0022E0-E435-445B-8F71-7CA94BBA52C1}" type="sibTrans" cxnId="{07013C14-922A-49EC-B593-DDEFA845A58C}">
      <dgm:prSet/>
      <dgm:spPr/>
      <dgm:t>
        <a:bodyPr/>
        <a:lstStyle/>
        <a:p>
          <a:endParaRPr lang="ru-RU"/>
        </a:p>
      </dgm:t>
    </dgm:pt>
    <dgm:pt modelId="{33165F7E-0E57-4AF4-A7BE-44A8D5EEA2D0}">
      <dgm:prSet phldrT="[Текст]"/>
      <dgm:spPr/>
      <dgm:t>
        <a:bodyPr/>
        <a:lstStyle/>
        <a:p>
          <a:r>
            <a:rPr lang="ru-RU" dirty="0"/>
            <a:t>3. _______________________</a:t>
          </a:r>
        </a:p>
      </dgm:t>
    </dgm:pt>
    <dgm:pt modelId="{442C7076-A7B6-4E6B-9463-D298408FA694}" type="parTrans" cxnId="{4E6E4287-C82A-4F4C-84EE-F3AE79683893}">
      <dgm:prSet/>
      <dgm:spPr/>
      <dgm:t>
        <a:bodyPr/>
        <a:lstStyle/>
        <a:p>
          <a:endParaRPr lang="ru-RU"/>
        </a:p>
      </dgm:t>
    </dgm:pt>
    <dgm:pt modelId="{A911B137-7CA8-4BD6-B6A1-D71BE1A1342B}" type="sibTrans" cxnId="{4E6E4287-C82A-4F4C-84EE-F3AE79683893}">
      <dgm:prSet/>
      <dgm:spPr/>
      <dgm:t>
        <a:bodyPr/>
        <a:lstStyle/>
        <a:p>
          <a:endParaRPr lang="ru-RU"/>
        </a:p>
      </dgm:t>
    </dgm:pt>
    <dgm:pt modelId="{8AD80650-1069-40CD-8510-56B57C26900A}" type="pres">
      <dgm:prSet presAssocID="{7B7369D6-A62D-40B4-AA91-F98D10BAE56E}" presName="layout" presStyleCnt="0">
        <dgm:presLayoutVars>
          <dgm:chMax/>
          <dgm:chPref/>
          <dgm:dir/>
          <dgm:resizeHandles/>
        </dgm:presLayoutVars>
      </dgm:prSet>
      <dgm:spPr/>
      <dgm:t>
        <a:bodyPr/>
        <a:lstStyle/>
        <a:p>
          <a:endParaRPr lang="ru-RU"/>
        </a:p>
      </dgm:t>
    </dgm:pt>
    <dgm:pt modelId="{E5FCBE04-82D0-4B21-A87B-C78ACC5E7FAF}" type="pres">
      <dgm:prSet presAssocID="{5F4BFC8C-6C86-4596-9AD2-9E78E5B00236}" presName="root" presStyleCnt="0">
        <dgm:presLayoutVars>
          <dgm:chMax/>
          <dgm:chPref/>
        </dgm:presLayoutVars>
      </dgm:prSet>
      <dgm:spPr/>
    </dgm:pt>
    <dgm:pt modelId="{6F6E4610-4571-49AC-B5C1-3B1FE89F3900}" type="pres">
      <dgm:prSet presAssocID="{5F4BFC8C-6C86-4596-9AD2-9E78E5B00236}" presName="rootComposite" presStyleCnt="0">
        <dgm:presLayoutVars/>
      </dgm:prSet>
      <dgm:spPr/>
    </dgm:pt>
    <dgm:pt modelId="{C2F96CFD-0F40-4A9F-A085-E1CA0A8C9C02}" type="pres">
      <dgm:prSet presAssocID="{5F4BFC8C-6C86-4596-9AD2-9E78E5B00236}" presName="ParentAccent" presStyleLbl="alignNode1" presStyleIdx="0" presStyleCnt="2"/>
      <dgm:spPr/>
    </dgm:pt>
    <dgm:pt modelId="{F91EAC70-324B-4D81-9C72-82FA390FEA63}" type="pres">
      <dgm:prSet presAssocID="{5F4BFC8C-6C86-4596-9AD2-9E78E5B00236}" presName="ParentSmallAccent" presStyleLbl="fgAcc1" presStyleIdx="0" presStyleCnt="2"/>
      <dgm:spPr/>
    </dgm:pt>
    <dgm:pt modelId="{9D8424B9-7659-404E-8A7A-127B65039951}" type="pres">
      <dgm:prSet presAssocID="{5F4BFC8C-6C86-4596-9AD2-9E78E5B00236}" presName="Parent" presStyleLbl="revTx" presStyleIdx="0" presStyleCnt="8" custLinFactNeighborX="-2208" custLinFactNeighborY="-33425">
        <dgm:presLayoutVars>
          <dgm:chMax/>
          <dgm:chPref val="4"/>
          <dgm:bulletEnabled val="1"/>
        </dgm:presLayoutVars>
      </dgm:prSet>
      <dgm:spPr/>
      <dgm:t>
        <a:bodyPr/>
        <a:lstStyle/>
        <a:p>
          <a:endParaRPr lang="ru-RU"/>
        </a:p>
      </dgm:t>
    </dgm:pt>
    <dgm:pt modelId="{3DE640BF-0BAC-44FC-BEC7-A57DCECA1E21}" type="pres">
      <dgm:prSet presAssocID="{5F4BFC8C-6C86-4596-9AD2-9E78E5B00236}" presName="childShape" presStyleCnt="0">
        <dgm:presLayoutVars>
          <dgm:chMax val="0"/>
          <dgm:chPref val="0"/>
        </dgm:presLayoutVars>
      </dgm:prSet>
      <dgm:spPr/>
    </dgm:pt>
    <dgm:pt modelId="{1034865D-006C-422C-80BA-F2F93C0C655E}" type="pres">
      <dgm:prSet presAssocID="{7D43237B-F48A-439E-AD4F-2016B267DB6B}" presName="childComposite" presStyleCnt="0">
        <dgm:presLayoutVars>
          <dgm:chMax val="0"/>
          <dgm:chPref val="0"/>
        </dgm:presLayoutVars>
      </dgm:prSet>
      <dgm:spPr/>
    </dgm:pt>
    <dgm:pt modelId="{88C63E4A-F36C-44C1-B71B-F415D869CE09}" type="pres">
      <dgm:prSet presAssocID="{7D43237B-F48A-439E-AD4F-2016B267DB6B}" presName="ChildAccent" presStyleLbl="solidFgAcc1" presStyleIdx="0" presStyleCnt="6"/>
      <dgm:spPr/>
    </dgm:pt>
    <dgm:pt modelId="{CB8B6E10-1D1B-4123-A3DE-1DD7122A53E8}" type="pres">
      <dgm:prSet presAssocID="{7D43237B-F48A-439E-AD4F-2016B267DB6B}" presName="Child" presStyleLbl="revTx" presStyleIdx="1" presStyleCnt="8">
        <dgm:presLayoutVars>
          <dgm:chMax val="0"/>
          <dgm:chPref val="0"/>
          <dgm:bulletEnabled val="1"/>
        </dgm:presLayoutVars>
      </dgm:prSet>
      <dgm:spPr/>
      <dgm:t>
        <a:bodyPr/>
        <a:lstStyle/>
        <a:p>
          <a:endParaRPr lang="ru-RU"/>
        </a:p>
      </dgm:t>
    </dgm:pt>
    <dgm:pt modelId="{0D27DC07-43B1-4EBF-92DE-D592CB55B859}" type="pres">
      <dgm:prSet presAssocID="{992BC74B-EF43-4451-A487-F4178CF15729}" presName="childComposite" presStyleCnt="0">
        <dgm:presLayoutVars>
          <dgm:chMax val="0"/>
          <dgm:chPref val="0"/>
        </dgm:presLayoutVars>
      </dgm:prSet>
      <dgm:spPr/>
    </dgm:pt>
    <dgm:pt modelId="{31193987-ADD3-43DC-8848-F3D3CA53E854}" type="pres">
      <dgm:prSet presAssocID="{992BC74B-EF43-4451-A487-F4178CF15729}" presName="ChildAccent" presStyleLbl="solidFgAcc1" presStyleIdx="1" presStyleCnt="6"/>
      <dgm:spPr/>
    </dgm:pt>
    <dgm:pt modelId="{CEEDEF6D-F452-471C-BB8D-10DC676ED86D}" type="pres">
      <dgm:prSet presAssocID="{992BC74B-EF43-4451-A487-F4178CF15729}" presName="Child" presStyleLbl="revTx" presStyleIdx="2" presStyleCnt="8">
        <dgm:presLayoutVars>
          <dgm:chMax val="0"/>
          <dgm:chPref val="0"/>
          <dgm:bulletEnabled val="1"/>
        </dgm:presLayoutVars>
      </dgm:prSet>
      <dgm:spPr/>
      <dgm:t>
        <a:bodyPr/>
        <a:lstStyle/>
        <a:p>
          <a:endParaRPr lang="ru-RU"/>
        </a:p>
      </dgm:t>
    </dgm:pt>
    <dgm:pt modelId="{3616FFDE-8885-4511-8DB5-1B5F23D28613}" type="pres">
      <dgm:prSet presAssocID="{87013978-1843-4DA9-A18C-C8DEFA0F6389}" presName="childComposite" presStyleCnt="0">
        <dgm:presLayoutVars>
          <dgm:chMax val="0"/>
          <dgm:chPref val="0"/>
        </dgm:presLayoutVars>
      </dgm:prSet>
      <dgm:spPr/>
    </dgm:pt>
    <dgm:pt modelId="{F0333337-F4F3-4738-8C57-3520EAC52BA0}" type="pres">
      <dgm:prSet presAssocID="{87013978-1843-4DA9-A18C-C8DEFA0F6389}" presName="ChildAccent" presStyleLbl="solidFgAcc1" presStyleIdx="2" presStyleCnt="6"/>
      <dgm:spPr/>
    </dgm:pt>
    <dgm:pt modelId="{3E39B406-D5B1-497E-890D-792738BAD596}" type="pres">
      <dgm:prSet presAssocID="{87013978-1843-4DA9-A18C-C8DEFA0F6389}" presName="Child" presStyleLbl="revTx" presStyleIdx="3" presStyleCnt="8">
        <dgm:presLayoutVars>
          <dgm:chMax val="0"/>
          <dgm:chPref val="0"/>
          <dgm:bulletEnabled val="1"/>
        </dgm:presLayoutVars>
      </dgm:prSet>
      <dgm:spPr/>
      <dgm:t>
        <a:bodyPr/>
        <a:lstStyle/>
        <a:p>
          <a:endParaRPr lang="ru-RU"/>
        </a:p>
      </dgm:t>
    </dgm:pt>
    <dgm:pt modelId="{6E075E5E-6012-41CA-BE69-615CCDBF4124}" type="pres">
      <dgm:prSet presAssocID="{DAC18BBC-657A-4F20-9DB5-3DF6FD4BE708}" presName="root" presStyleCnt="0">
        <dgm:presLayoutVars>
          <dgm:chMax/>
          <dgm:chPref/>
        </dgm:presLayoutVars>
      </dgm:prSet>
      <dgm:spPr/>
    </dgm:pt>
    <dgm:pt modelId="{6256B5FD-0ED8-4E15-A600-2DB218675DC8}" type="pres">
      <dgm:prSet presAssocID="{DAC18BBC-657A-4F20-9DB5-3DF6FD4BE708}" presName="rootComposite" presStyleCnt="0">
        <dgm:presLayoutVars/>
      </dgm:prSet>
      <dgm:spPr/>
    </dgm:pt>
    <dgm:pt modelId="{7636F2F8-B22D-427B-99E6-A22D19CA2D65}" type="pres">
      <dgm:prSet presAssocID="{DAC18BBC-657A-4F20-9DB5-3DF6FD4BE708}" presName="ParentAccent" presStyleLbl="alignNode1" presStyleIdx="1" presStyleCnt="2"/>
      <dgm:spPr/>
    </dgm:pt>
    <dgm:pt modelId="{C0D27723-CFF4-4A05-B51B-1B3481393C9E}" type="pres">
      <dgm:prSet presAssocID="{DAC18BBC-657A-4F20-9DB5-3DF6FD4BE708}" presName="ParentSmallAccent" presStyleLbl="fgAcc1" presStyleIdx="1" presStyleCnt="2"/>
      <dgm:spPr/>
    </dgm:pt>
    <dgm:pt modelId="{6C07372C-E959-4778-88E2-13FEAAC4C14D}" type="pres">
      <dgm:prSet presAssocID="{DAC18BBC-657A-4F20-9DB5-3DF6FD4BE708}" presName="Parent" presStyleLbl="revTx" presStyleIdx="4" presStyleCnt="8" custLinFactNeighborX="4046" custLinFactNeighborY="1045">
        <dgm:presLayoutVars>
          <dgm:chMax/>
          <dgm:chPref val="4"/>
          <dgm:bulletEnabled val="1"/>
        </dgm:presLayoutVars>
      </dgm:prSet>
      <dgm:spPr/>
      <dgm:t>
        <a:bodyPr/>
        <a:lstStyle/>
        <a:p>
          <a:endParaRPr lang="ru-RU"/>
        </a:p>
      </dgm:t>
    </dgm:pt>
    <dgm:pt modelId="{B3C65CC4-4015-4CBB-8766-4A8204325AFF}" type="pres">
      <dgm:prSet presAssocID="{DAC18BBC-657A-4F20-9DB5-3DF6FD4BE708}" presName="childShape" presStyleCnt="0">
        <dgm:presLayoutVars>
          <dgm:chMax val="0"/>
          <dgm:chPref val="0"/>
        </dgm:presLayoutVars>
      </dgm:prSet>
      <dgm:spPr/>
    </dgm:pt>
    <dgm:pt modelId="{CA37A44E-A93A-4C1F-A271-36C92B22D424}" type="pres">
      <dgm:prSet presAssocID="{B567AE43-66EE-4CB8-BF0B-DB4AD4D3F248}" presName="childComposite" presStyleCnt="0">
        <dgm:presLayoutVars>
          <dgm:chMax val="0"/>
          <dgm:chPref val="0"/>
        </dgm:presLayoutVars>
      </dgm:prSet>
      <dgm:spPr/>
    </dgm:pt>
    <dgm:pt modelId="{1217C097-3ECC-4E5A-A9B2-3C5AFE22899D}" type="pres">
      <dgm:prSet presAssocID="{B567AE43-66EE-4CB8-BF0B-DB4AD4D3F248}" presName="ChildAccent" presStyleLbl="solidFgAcc1" presStyleIdx="3" presStyleCnt="6"/>
      <dgm:spPr/>
    </dgm:pt>
    <dgm:pt modelId="{EADA24DB-BEA2-466B-85FA-EBC09A856A9B}" type="pres">
      <dgm:prSet presAssocID="{B567AE43-66EE-4CB8-BF0B-DB4AD4D3F248}" presName="Child" presStyleLbl="revTx" presStyleIdx="5" presStyleCnt="8">
        <dgm:presLayoutVars>
          <dgm:chMax val="0"/>
          <dgm:chPref val="0"/>
          <dgm:bulletEnabled val="1"/>
        </dgm:presLayoutVars>
      </dgm:prSet>
      <dgm:spPr/>
      <dgm:t>
        <a:bodyPr/>
        <a:lstStyle/>
        <a:p>
          <a:endParaRPr lang="ru-RU"/>
        </a:p>
      </dgm:t>
    </dgm:pt>
    <dgm:pt modelId="{01476F7E-971C-4199-8233-FFE33A2E0317}" type="pres">
      <dgm:prSet presAssocID="{7F3FD9A0-F68C-4AD7-8916-8034664AC2F8}" presName="childComposite" presStyleCnt="0">
        <dgm:presLayoutVars>
          <dgm:chMax val="0"/>
          <dgm:chPref val="0"/>
        </dgm:presLayoutVars>
      </dgm:prSet>
      <dgm:spPr/>
    </dgm:pt>
    <dgm:pt modelId="{F7CC92FC-E598-43B7-AA12-A7FB0559377E}" type="pres">
      <dgm:prSet presAssocID="{7F3FD9A0-F68C-4AD7-8916-8034664AC2F8}" presName="ChildAccent" presStyleLbl="solidFgAcc1" presStyleIdx="4" presStyleCnt="6"/>
      <dgm:spPr/>
    </dgm:pt>
    <dgm:pt modelId="{0335C57B-42F1-4972-B966-914684779B94}" type="pres">
      <dgm:prSet presAssocID="{7F3FD9A0-F68C-4AD7-8916-8034664AC2F8}" presName="Child" presStyleLbl="revTx" presStyleIdx="6" presStyleCnt="8">
        <dgm:presLayoutVars>
          <dgm:chMax val="0"/>
          <dgm:chPref val="0"/>
          <dgm:bulletEnabled val="1"/>
        </dgm:presLayoutVars>
      </dgm:prSet>
      <dgm:spPr/>
      <dgm:t>
        <a:bodyPr/>
        <a:lstStyle/>
        <a:p>
          <a:endParaRPr lang="ru-RU"/>
        </a:p>
      </dgm:t>
    </dgm:pt>
    <dgm:pt modelId="{68D7E40F-CA12-4239-BBBA-A0908E7132B7}" type="pres">
      <dgm:prSet presAssocID="{33165F7E-0E57-4AF4-A7BE-44A8D5EEA2D0}" presName="childComposite" presStyleCnt="0">
        <dgm:presLayoutVars>
          <dgm:chMax val="0"/>
          <dgm:chPref val="0"/>
        </dgm:presLayoutVars>
      </dgm:prSet>
      <dgm:spPr/>
    </dgm:pt>
    <dgm:pt modelId="{7E9B79DB-D792-4291-A565-5C56D9CB3153}" type="pres">
      <dgm:prSet presAssocID="{33165F7E-0E57-4AF4-A7BE-44A8D5EEA2D0}" presName="ChildAccent" presStyleLbl="solidFgAcc1" presStyleIdx="5" presStyleCnt="6"/>
      <dgm:spPr/>
    </dgm:pt>
    <dgm:pt modelId="{F435C678-00A4-41D7-8521-798376EEE3D3}" type="pres">
      <dgm:prSet presAssocID="{33165F7E-0E57-4AF4-A7BE-44A8D5EEA2D0}" presName="Child" presStyleLbl="revTx" presStyleIdx="7" presStyleCnt="8">
        <dgm:presLayoutVars>
          <dgm:chMax val="0"/>
          <dgm:chPref val="0"/>
          <dgm:bulletEnabled val="1"/>
        </dgm:presLayoutVars>
      </dgm:prSet>
      <dgm:spPr/>
      <dgm:t>
        <a:bodyPr/>
        <a:lstStyle/>
        <a:p>
          <a:endParaRPr lang="ru-RU"/>
        </a:p>
      </dgm:t>
    </dgm:pt>
  </dgm:ptLst>
  <dgm:cxnLst>
    <dgm:cxn modelId="{714E2BF3-CA08-45EE-A007-CB4DB8CFF2F3}" type="presOf" srcId="{5F4BFC8C-6C86-4596-9AD2-9E78E5B00236}" destId="{9D8424B9-7659-404E-8A7A-127B65039951}" srcOrd="0" destOrd="0" presId="urn:microsoft.com/office/officeart/2008/layout/SquareAccentList"/>
    <dgm:cxn modelId="{40483032-E20E-439D-99F9-93A3702A1328}" srcId="{7B7369D6-A62D-40B4-AA91-F98D10BAE56E}" destId="{5F4BFC8C-6C86-4596-9AD2-9E78E5B00236}" srcOrd="0" destOrd="0" parTransId="{48F1537E-4458-48F8-8A76-B6F8F81AF556}" sibTransId="{E0DBB6C1-35BF-4CA7-A367-B5B4C2D58B7A}"/>
    <dgm:cxn modelId="{EC3CF185-C7E3-45A4-A752-E3FCD364B7CE}" srcId="{5F4BFC8C-6C86-4596-9AD2-9E78E5B00236}" destId="{87013978-1843-4DA9-A18C-C8DEFA0F6389}" srcOrd="2" destOrd="0" parTransId="{E52EB62F-6F3A-4496-ADA8-8E6B587B2E39}" sibTransId="{41D66181-6F94-4E82-9646-F5C67053B896}"/>
    <dgm:cxn modelId="{C5A9BBCE-68CD-4B74-B2E8-9EA9D80E8598}" srcId="{5F4BFC8C-6C86-4596-9AD2-9E78E5B00236}" destId="{992BC74B-EF43-4451-A487-F4178CF15729}" srcOrd="1" destOrd="0" parTransId="{A98E7DBB-6F90-4B68-8368-97CD75FA675C}" sibTransId="{FECB807D-B7F7-4632-9567-7A4596D55A4B}"/>
    <dgm:cxn modelId="{4E6E4287-C82A-4F4C-84EE-F3AE79683893}" srcId="{DAC18BBC-657A-4F20-9DB5-3DF6FD4BE708}" destId="{33165F7E-0E57-4AF4-A7BE-44A8D5EEA2D0}" srcOrd="2" destOrd="0" parTransId="{442C7076-A7B6-4E6B-9463-D298408FA694}" sibTransId="{A911B137-7CA8-4BD6-B6A1-D71BE1A1342B}"/>
    <dgm:cxn modelId="{C3BC6D03-7641-43EA-B228-EAEC29D10D3F}" type="presOf" srcId="{33165F7E-0E57-4AF4-A7BE-44A8D5EEA2D0}" destId="{F435C678-00A4-41D7-8521-798376EEE3D3}" srcOrd="0" destOrd="0" presId="urn:microsoft.com/office/officeart/2008/layout/SquareAccentList"/>
    <dgm:cxn modelId="{6B101BCC-2333-4345-896F-42CD78C14D18}" type="presOf" srcId="{7D43237B-F48A-439E-AD4F-2016B267DB6B}" destId="{CB8B6E10-1D1B-4123-A3DE-1DD7122A53E8}" srcOrd="0" destOrd="0" presId="urn:microsoft.com/office/officeart/2008/layout/SquareAccentList"/>
    <dgm:cxn modelId="{5B7DC48F-0EC8-4B12-A517-AFA69A4F95F9}" type="presOf" srcId="{7F3FD9A0-F68C-4AD7-8916-8034664AC2F8}" destId="{0335C57B-42F1-4972-B966-914684779B94}" srcOrd="0" destOrd="0" presId="urn:microsoft.com/office/officeart/2008/layout/SquareAccentList"/>
    <dgm:cxn modelId="{FF600925-12D5-4889-947C-910CC8ECCF9E}" type="presOf" srcId="{87013978-1843-4DA9-A18C-C8DEFA0F6389}" destId="{3E39B406-D5B1-497E-890D-792738BAD596}" srcOrd="0" destOrd="0" presId="urn:microsoft.com/office/officeart/2008/layout/SquareAccentList"/>
    <dgm:cxn modelId="{71087BE6-EE01-49B9-A05F-6C409B3C7EE9}" srcId="{DAC18BBC-657A-4F20-9DB5-3DF6FD4BE708}" destId="{B567AE43-66EE-4CB8-BF0B-DB4AD4D3F248}" srcOrd="0" destOrd="0" parTransId="{77973A0C-8BDC-414B-8ABC-764DE9C8B226}" sibTransId="{C1C19B74-6D9E-47FB-8EFE-E472503FDB0C}"/>
    <dgm:cxn modelId="{07013C14-922A-49EC-B593-DDEFA845A58C}" srcId="{DAC18BBC-657A-4F20-9DB5-3DF6FD4BE708}" destId="{7F3FD9A0-F68C-4AD7-8916-8034664AC2F8}" srcOrd="1" destOrd="0" parTransId="{EADDBF75-D562-4591-9475-E0339FC18BFD}" sibTransId="{9A0022E0-E435-445B-8F71-7CA94BBA52C1}"/>
    <dgm:cxn modelId="{6C673F7D-E342-46E3-8CA0-FB3429BB8476}" type="presOf" srcId="{7B7369D6-A62D-40B4-AA91-F98D10BAE56E}" destId="{8AD80650-1069-40CD-8510-56B57C26900A}" srcOrd="0" destOrd="0" presId="urn:microsoft.com/office/officeart/2008/layout/SquareAccentList"/>
    <dgm:cxn modelId="{C23433D7-42D8-4701-958A-AA80DEDDC416}" type="presOf" srcId="{B567AE43-66EE-4CB8-BF0B-DB4AD4D3F248}" destId="{EADA24DB-BEA2-466B-85FA-EBC09A856A9B}" srcOrd="0" destOrd="0" presId="urn:microsoft.com/office/officeart/2008/layout/SquareAccentList"/>
    <dgm:cxn modelId="{8752EFDE-4246-47BF-B1E6-B6672440EE3F}" srcId="{5F4BFC8C-6C86-4596-9AD2-9E78E5B00236}" destId="{7D43237B-F48A-439E-AD4F-2016B267DB6B}" srcOrd="0" destOrd="0" parTransId="{73F1BD5B-EC7B-474F-9C44-2CF78C45DADD}" sibTransId="{883D2BEB-8BD5-4EB8-8605-55FF98B4CF89}"/>
    <dgm:cxn modelId="{D07DF8A6-860B-47B2-B93E-EAC26EC85960}" type="presOf" srcId="{DAC18BBC-657A-4F20-9DB5-3DF6FD4BE708}" destId="{6C07372C-E959-4778-88E2-13FEAAC4C14D}" srcOrd="0" destOrd="0" presId="urn:microsoft.com/office/officeart/2008/layout/SquareAccentList"/>
    <dgm:cxn modelId="{A2994445-9E45-4627-AE63-606A12E47C25}" type="presOf" srcId="{992BC74B-EF43-4451-A487-F4178CF15729}" destId="{CEEDEF6D-F452-471C-BB8D-10DC676ED86D}" srcOrd="0" destOrd="0" presId="urn:microsoft.com/office/officeart/2008/layout/SquareAccentList"/>
    <dgm:cxn modelId="{6F3E89BF-4162-4138-976D-BA4B9CA24469}" srcId="{7B7369D6-A62D-40B4-AA91-F98D10BAE56E}" destId="{DAC18BBC-657A-4F20-9DB5-3DF6FD4BE708}" srcOrd="1" destOrd="0" parTransId="{4E0AE9ED-EC33-4C12-875B-B9FE83A4E88D}" sibTransId="{C9696FE3-9365-4725-AACD-9FC58FE10F30}"/>
    <dgm:cxn modelId="{15C2A7F6-7362-4EBF-916C-3FBEB61FA29C}" type="presParOf" srcId="{8AD80650-1069-40CD-8510-56B57C26900A}" destId="{E5FCBE04-82D0-4B21-A87B-C78ACC5E7FAF}" srcOrd="0" destOrd="0" presId="urn:microsoft.com/office/officeart/2008/layout/SquareAccentList"/>
    <dgm:cxn modelId="{F795F72F-B507-4488-8D9C-4D6E1DBA7E72}" type="presParOf" srcId="{E5FCBE04-82D0-4B21-A87B-C78ACC5E7FAF}" destId="{6F6E4610-4571-49AC-B5C1-3B1FE89F3900}" srcOrd="0" destOrd="0" presId="urn:microsoft.com/office/officeart/2008/layout/SquareAccentList"/>
    <dgm:cxn modelId="{3C39D65B-6703-4B4F-9454-2C5E57BCCE3A}" type="presParOf" srcId="{6F6E4610-4571-49AC-B5C1-3B1FE89F3900}" destId="{C2F96CFD-0F40-4A9F-A085-E1CA0A8C9C02}" srcOrd="0" destOrd="0" presId="urn:microsoft.com/office/officeart/2008/layout/SquareAccentList"/>
    <dgm:cxn modelId="{3E978226-1F59-4CDA-B50D-4CA7D8DB9188}" type="presParOf" srcId="{6F6E4610-4571-49AC-B5C1-3B1FE89F3900}" destId="{F91EAC70-324B-4D81-9C72-82FA390FEA63}" srcOrd="1" destOrd="0" presId="urn:microsoft.com/office/officeart/2008/layout/SquareAccentList"/>
    <dgm:cxn modelId="{6FF1855C-758C-4DFC-A7BA-64727CA6D090}" type="presParOf" srcId="{6F6E4610-4571-49AC-B5C1-3B1FE89F3900}" destId="{9D8424B9-7659-404E-8A7A-127B65039951}" srcOrd="2" destOrd="0" presId="urn:microsoft.com/office/officeart/2008/layout/SquareAccentList"/>
    <dgm:cxn modelId="{6A702D31-C04E-4C89-85AA-FB4A9C316F12}" type="presParOf" srcId="{E5FCBE04-82D0-4B21-A87B-C78ACC5E7FAF}" destId="{3DE640BF-0BAC-44FC-BEC7-A57DCECA1E21}" srcOrd="1" destOrd="0" presId="urn:microsoft.com/office/officeart/2008/layout/SquareAccentList"/>
    <dgm:cxn modelId="{4F0FA822-5116-402C-809C-1503DC45B07D}" type="presParOf" srcId="{3DE640BF-0BAC-44FC-BEC7-A57DCECA1E21}" destId="{1034865D-006C-422C-80BA-F2F93C0C655E}" srcOrd="0" destOrd="0" presId="urn:microsoft.com/office/officeart/2008/layout/SquareAccentList"/>
    <dgm:cxn modelId="{2D68C727-5550-4C39-A824-9A50F58E7CA7}" type="presParOf" srcId="{1034865D-006C-422C-80BA-F2F93C0C655E}" destId="{88C63E4A-F36C-44C1-B71B-F415D869CE09}" srcOrd="0" destOrd="0" presId="urn:microsoft.com/office/officeart/2008/layout/SquareAccentList"/>
    <dgm:cxn modelId="{79448427-DC75-47C6-A77E-7759DB6D1F8B}" type="presParOf" srcId="{1034865D-006C-422C-80BA-F2F93C0C655E}" destId="{CB8B6E10-1D1B-4123-A3DE-1DD7122A53E8}" srcOrd="1" destOrd="0" presId="urn:microsoft.com/office/officeart/2008/layout/SquareAccentList"/>
    <dgm:cxn modelId="{BAFB2318-239E-44FB-9FC0-A17A64E16087}" type="presParOf" srcId="{3DE640BF-0BAC-44FC-BEC7-A57DCECA1E21}" destId="{0D27DC07-43B1-4EBF-92DE-D592CB55B859}" srcOrd="1" destOrd="0" presId="urn:microsoft.com/office/officeart/2008/layout/SquareAccentList"/>
    <dgm:cxn modelId="{5E6B5C55-4892-43A6-8E73-55A0CC641FD8}" type="presParOf" srcId="{0D27DC07-43B1-4EBF-92DE-D592CB55B859}" destId="{31193987-ADD3-43DC-8848-F3D3CA53E854}" srcOrd="0" destOrd="0" presId="urn:microsoft.com/office/officeart/2008/layout/SquareAccentList"/>
    <dgm:cxn modelId="{64668179-90F0-49D7-8EE9-6202A628C59D}" type="presParOf" srcId="{0D27DC07-43B1-4EBF-92DE-D592CB55B859}" destId="{CEEDEF6D-F452-471C-BB8D-10DC676ED86D}" srcOrd="1" destOrd="0" presId="urn:microsoft.com/office/officeart/2008/layout/SquareAccentList"/>
    <dgm:cxn modelId="{9B4214FA-DC56-40EE-83E6-A0D8401138C9}" type="presParOf" srcId="{3DE640BF-0BAC-44FC-BEC7-A57DCECA1E21}" destId="{3616FFDE-8885-4511-8DB5-1B5F23D28613}" srcOrd="2" destOrd="0" presId="urn:microsoft.com/office/officeart/2008/layout/SquareAccentList"/>
    <dgm:cxn modelId="{F3A538CD-8E93-4D4B-A52E-14F2A43C0D9D}" type="presParOf" srcId="{3616FFDE-8885-4511-8DB5-1B5F23D28613}" destId="{F0333337-F4F3-4738-8C57-3520EAC52BA0}" srcOrd="0" destOrd="0" presId="urn:microsoft.com/office/officeart/2008/layout/SquareAccentList"/>
    <dgm:cxn modelId="{1663DC76-063F-4B1F-9AA3-440D135EE230}" type="presParOf" srcId="{3616FFDE-8885-4511-8DB5-1B5F23D28613}" destId="{3E39B406-D5B1-497E-890D-792738BAD596}" srcOrd="1" destOrd="0" presId="urn:microsoft.com/office/officeart/2008/layout/SquareAccentList"/>
    <dgm:cxn modelId="{155FE552-815F-4CC4-8A1C-DAC8B2B36807}" type="presParOf" srcId="{8AD80650-1069-40CD-8510-56B57C26900A}" destId="{6E075E5E-6012-41CA-BE69-615CCDBF4124}" srcOrd="1" destOrd="0" presId="urn:microsoft.com/office/officeart/2008/layout/SquareAccentList"/>
    <dgm:cxn modelId="{B7895686-9625-4957-B0C2-3BDC2E44D5B0}" type="presParOf" srcId="{6E075E5E-6012-41CA-BE69-615CCDBF4124}" destId="{6256B5FD-0ED8-4E15-A600-2DB218675DC8}" srcOrd="0" destOrd="0" presId="urn:microsoft.com/office/officeart/2008/layout/SquareAccentList"/>
    <dgm:cxn modelId="{F3061446-57D2-4DB9-9284-4A3851B05034}" type="presParOf" srcId="{6256B5FD-0ED8-4E15-A600-2DB218675DC8}" destId="{7636F2F8-B22D-427B-99E6-A22D19CA2D65}" srcOrd="0" destOrd="0" presId="urn:microsoft.com/office/officeart/2008/layout/SquareAccentList"/>
    <dgm:cxn modelId="{A6608A62-B1FF-4C49-B6E1-A86198BBF0E5}" type="presParOf" srcId="{6256B5FD-0ED8-4E15-A600-2DB218675DC8}" destId="{C0D27723-CFF4-4A05-B51B-1B3481393C9E}" srcOrd="1" destOrd="0" presId="urn:microsoft.com/office/officeart/2008/layout/SquareAccentList"/>
    <dgm:cxn modelId="{1C899D96-17D7-4C5A-857F-1A3D7BE0A3C8}" type="presParOf" srcId="{6256B5FD-0ED8-4E15-A600-2DB218675DC8}" destId="{6C07372C-E959-4778-88E2-13FEAAC4C14D}" srcOrd="2" destOrd="0" presId="urn:microsoft.com/office/officeart/2008/layout/SquareAccentList"/>
    <dgm:cxn modelId="{25B6801E-2713-4E96-ADC3-661DB945026C}" type="presParOf" srcId="{6E075E5E-6012-41CA-BE69-615CCDBF4124}" destId="{B3C65CC4-4015-4CBB-8766-4A8204325AFF}" srcOrd="1" destOrd="0" presId="urn:microsoft.com/office/officeart/2008/layout/SquareAccentList"/>
    <dgm:cxn modelId="{3A6466DE-72F5-4C7A-88D1-490839C1159E}" type="presParOf" srcId="{B3C65CC4-4015-4CBB-8766-4A8204325AFF}" destId="{CA37A44E-A93A-4C1F-A271-36C92B22D424}" srcOrd="0" destOrd="0" presId="urn:microsoft.com/office/officeart/2008/layout/SquareAccentList"/>
    <dgm:cxn modelId="{DC58A828-AE55-4438-BE19-826D9EF52294}" type="presParOf" srcId="{CA37A44E-A93A-4C1F-A271-36C92B22D424}" destId="{1217C097-3ECC-4E5A-A9B2-3C5AFE22899D}" srcOrd="0" destOrd="0" presId="urn:microsoft.com/office/officeart/2008/layout/SquareAccentList"/>
    <dgm:cxn modelId="{304A33AD-E981-4A35-84EB-1AB37F25439F}" type="presParOf" srcId="{CA37A44E-A93A-4C1F-A271-36C92B22D424}" destId="{EADA24DB-BEA2-466B-85FA-EBC09A856A9B}" srcOrd="1" destOrd="0" presId="urn:microsoft.com/office/officeart/2008/layout/SquareAccentList"/>
    <dgm:cxn modelId="{4B84C6E8-5F5F-4A99-847E-C7A3DC16E012}" type="presParOf" srcId="{B3C65CC4-4015-4CBB-8766-4A8204325AFF}" destId="{01476F7E-971C-4199-8233-FFE33A2E0317}" srcOrd="1" destOrd="0" presId="urn:microsoft.com/office/officeart/2008/layout/SquareAccentList"/>
    <dgm:cxn modelId="{542CF179-1F23-4811-800A-CC778941A7D6}" type="presParOf" srcId="{01476F7E-971C-4199-8233-FFE33A2E0317}" destId="{F7CC92FC-E598-43B7-AA12-A7FB0559377E}" srcOrd="0" destOrd="0" presId="urn:microsoft.com/office/officeart/2008/layout/SquareAccentList"/>
    <dgm:cxn modelId="{CDBECC8A-D635-4D28-8350-7166BAC62175}" type="presParOf" srcId="{01476F7E-971C-4199-8233-FFE33A2E0317}" destId="{0335C57B-42F1-4972-B966-914684779B94}" srcOrd="1" destOrd="0" presId="urn:microsoft.com/office/officeart/2008/layout/SquareAccentList"/>
    <dgm:cxn modelId="{FA6005FC-4355-46EB-8428-9B5A79622019}" type="presParOf" srcId="{B3C65CC4-4015-4CBB-8766-4A8204325AFF}" destId="{68D7E40F-CA12-4239-BBBA-A0908E7132B7}" srcOrd="2" destOrd="0" presId="urn:microsoft.com/office/officeart/2008/layout/SquareAccentList"/>
    <dgm:cxn modelId="{8CD66ED9-2C20-4E5A-B9C8-C6F432FB918E}" type="presParOf" srcId="{68D7E40F-CA12-4239-BBBA-A0908E7132B7}" destId="{7E9B79DB-D792-4291-A565-5C56D9CB3153}" srcOrd="0" destOrd="0" presId="urn:microsoft.com/office/officeart/2008/layout/SquareAccentList"/>
    <dgm:cxn modelId="{721D3513-25F1-4CDB-9497-D94BBCCCB273}" type="presParOf" srcId="{68D7E40F-CA12-4239-BBBA-A0908E7132B7}" destId="{F435C678-00A4-41D7-8521-798376EEE3D3}" srcOrd="1" destOrd="0" presId="urn:microsoft.com/office/officeart/2008/layout/Squa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B7369D6-A62D-40B4-AA91-F98D10BAE56E}"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ru-RU"/>
        </a:p>
      </dgm:t>
    </dgm:pt>
    <dgm:pt modelId="{5F4BFC8C-6C86-4596-9AD2-9E78E5B00236}">
      <dgm:prSet phldrT="[Текст]"/>
      <dgm:spPr/>
      <dgm:t>
        <a:bodyPr/>
        <a:lstStyle/>
        <a:p>
          <a:r>
            <a:rPr lang="ru-RU" dirty="0">
              <a:solidFill>
                <a:schemeClr val="accent5">
                  <a:lumMod val="75000"/>
                </a:schemeClr>
              </a:solidFill>
            </a:rPr>
            <a:t>Проектирование интегрированного урока </a:t>
          </a:r>
        </a:p>
      </dgm:t>
    </dgm:pt>
    <dgm:pt modelId="{48F1537E-4458-48F8-8A76-B6F8F81AF556}" type="parTrans" cxnId="{40483032-E20E-439D-99F9-93A3702A1328}">
      <dgm:prSet/>
      <dgm:spPr/>
      <dgm:t>
        <a:bodyPr/>
        <a:lstStyle/>
        <a:p>
          <a:endParaRPr lang="ru-RU"/>
        </a:p>
      </dgm:t>
    </dgm:pt>
    <dgm:pt modelId="{E0DBB6C1-35BF-4CA7-A367-B5B4C2D58B7A}" type="sibTrans" cxnId="{40483032-E20E-439D-99F9-93A3702A1328}">
      <dgm:prSet/>
      <dgm:spPr/>
      <dgm:t>
        <a:bodyPr/>
        <a:lstStyle/>
        <a:p>
          <a:endParaRPr lang="ru-RU"/>
        </a:p>
      </dgm:t>
    </dgm:pt>
    <dgm:pt modelId="{7D43237B-F48A-439E-AD4F-2016B267DB6B}">
      <dgm:prSet phldrT="[Текст]"/>
      <dgm:spPr/>
      <dgm:t>
        <a:bodyPr/>
        <a:lstStyle/>
        <a:p>
          <a:r>
            <a:rPr lang="ru-RU" dirty="0"/>
            <a:t>1. _______________________</a:t>
          </a:r>
        </a:p>
      </dgm:t>
    </dgm:pt>
    <dgm:pt modelId="{73F1BD5B-EC7B-474F-9C44-2CF78C45DADD}" type="parTrans" cxnId="{8752EFDE-4246-47BF-B1E6-B6672440EE3F}">
      <dgm:prSet/>
      <dgm:spPr/>
      <dgm:t>
        <a:bodyPr/>
        <a:lstStyle/>
        <a:p>
          <a:endParaRPr lang="ru-RU"/>
        </a:p>
      </dgm:t>
    </dgm:pt>
    <dgm:pt modelId="{883D2BEB-8BD5-4EB8-8605-55FF98B4CF89}" type="sibTrans" cxnId="{8752EFDE-4246-47BF-B1E6-B6672440EE3F}">
      <dgm:prSet/>
      <dgm:spPr/>
      <dgm:t>
        <a:bodyPr/>
        <a:lstStyle/>
        <a:p>
          <a:endParaRPr lang="ru-RU"/>
        </a:p>
      </dgm:t>
    </dgm:pt>
    <dgm:pt modelId="{992BC74B-EF43-4451-A487-F4178CF15729}">
      <dgm:prSet phldrT="[Текст]"/>
      <dgm:spPr/>
      <dgm:t>
        <a:bodyPr/>
        <a:lstStyle/>
        <a:p>
          <a:r>
            <a:rPr lang="ru-RU" dirty="0"/>
            <a:t>2. _______________________</a:t>
          </a:r>
        </a:p>
      </dgm:t>
    </dgm:pt>
    <dgm:pt modelId="{A98E7DBB-6F90-4B68-8368-97CD75FA675C}" type="parTrans" cxnId="{C5A9BBCE-68CD-4B74-B2E8-9EA9D80E8598}">
      <dgm:prSet/>
      <dgm:spPr/>
      <dgm:t>
        <a:bodyPr/>
        <a:lstStyle/>
        <a:p>
          <a:endParaRPr lang="ru-RU"/>
        </a:p>
      </dgm:t>
    </dgm:pt>
    <dgm:pt modelId="{FECB807D-B7F7-4632-9567-7A4596D55A4B}" type="sibTrans" cxnId="{C5A9BBCE-68CD-4B74-B2E8-9EA9D80E8598}">
      <dgm:prSet/>
      <dgm:spPr/>
      <dgm:t>
        <a:bodyPr/>
        <a:lstStyle/>
        <a:p>
          <a:endParaRPr lang="ru-RU"/>
        </a:p>
      </dgm:t>
    </dgm:pt>
    <dgm:pt modelId="{87013978-1843-4DA9-A18C-C8DEFA0F6389}">
      <dgm:prSet phldrT="[Текст]"/>
      <dgm:spPr/>
      <dgm:t>
        <a:bodyPr/>
        <a:lstStyle/>
        <a:p>
          <a:r>
            <a:rPr lang="ru-RU" dirty="0"/>
            <a:t>3. _______________________</a:t>
          </a:r>
        </a:p>
      </dgm:t>
    </dgm:pt>
    <dgm:pt modelId="{E52EB62F-6F3A-4496-ADA8-8E6B587B2E39}" type="parTrans" cxnId="{EC3CF185-C7E3-45A4-A752-E3FCD364B7CE}">
      <dgm:prSet/>
      <dgm:spPr/>
      <dgm:t>
        <a:bodyPr/>
        <a:lstStyle/>
        <a:p>
          <a:endParaRPr lang="ru-RU"/>
        </a:p>
      </dgm:t>
    </dgm:pt>
    <dgm:pt modelId="{41D66181-6F94-4E82-9646-F5C67053B896}" type="sibTrans" cxnId="{EC3CF185-C7E3-45A4-A752-E3FCD364B7CE}">
      <dgm:prSet/>
      <dgm:spPr/>
      <dgm:t>
        <a:bodyPr/>
        <a:lstStyle/>
        <a:p>
          <a:endParaRPr lang="ru-RU"/>
        </a:p>
      </dgm:t>
    </dgm:pt>
    <dgm:pt modelId="{DAC18BBC-657A-4F20-9DB5-3DF6FD4BE708}">
      <dgm:prSet phldrT="[Текст]"/>
      <dgm:spPr/>
      <dgm:t>
        <a:bodyPr/>
        <a:lstStyle/>
        <a:p>
          <a:r>
            <a:rPr lang="ru-RU" dirty="0">
              <a:solidFill>
                <a:schemeClr val="accent1">
                  <a:lumMod val="50000"/>
                </a:schemeClr>
              </a:solidFill>
            </a:rPr>
            <a:t>                Контроль</a:t>
          </a:r>
        </a:p>
      </dgm:t>
    </dgm:pt>
    <dgm:pt modelId="{4E0AE9ED-EC33-4C12-875B-B9FE83A4E88D}" type="parTrans" cxnId="{6F3E89BF-4162-4138-976D-BA4B9CA24469}">
      <dgm:prSet/>
      <dgm:spPr/>
      <dgm:t>
        <a:bodyPr/>
        <a:lstStyle/>
        <a:p>
          <a:endParaRPr lang="ru-RU"/>
        </a:p>
      </dgm:t>
    </dgm:pt>
    <dgm:pt modelId="{C9696FE3-9365-4725-AACD-9FC58FE10F30}" type="sibTrans" cxnId="{6F3E89BF-4162-4138-976D-BA4B9CA24469}">
      <dgm:prSet/>
      <dgm:spPr/>
      <dgm:t>
        <a:bodyPr/>
        <a:lstStyle/>
        <a:p>
          <a:endParaRPr lang="ru-RU"/>
        </a:p>
      </dgm:t>
    </dgm:pt>
    <dgm:pt modelId="{B567AE43-66EE-4CB8-BF0B-DB4AD4D3F248}">
      <dgm:prSet phldrT="[Текст]"/>
      <dgm:spPr/>
      <dgm:t>
        <a:bodyPr/>
        <a:lstStyle/>
        <a:p>
          <a:r>
            <a:rPr lang="ru-RU" dirty="0"/>
            <a:t>1. ______________________</a:t>
          </a:r>
        </a:p>
      </dgm:t>
    </dgm:pt>
    <dgm:pt modelId="{77973A0C-8BDC-414B-8ABC-764DE9C8B226}" type="parTrans" cxnId="{71087BE6-EE01-49B9-A05F-6C409B3C7EE9}">
      <dgm:prSet/>
      <dgm:spPr/>
      <dgm:t>
        <a:bodyPr/>
        <a:lstStyle/>
        <a:p>
          <a:endParaRPr lang="ru-RU"/>
        </a:p>
      </dgm:t>
    </dgm:pt>
    <dgm:pt modelId="{C1C19B74-6D9E-47FB-8EFE-E472503FDB0C}" type="sibTrans" cxnId="{71087BE6-EE01-49B9-A05F-6C409B3C7EE9}">
      <dgm:prSet/>
      <dgm:spPr/>
      <dgm:t>
        <a:bodyPr/>
        <a:lstStyle/>
        <a:p>
          <a:endParaRPr lang="ru-RU"/>
        </a:p>
      </dgm:t>
    </dgm:pt>
    <dgm:pt modelId="{7F3FD9A0-F68C-4AD7-8916-8034664AC2F8}">
      <dgm:prSet phldrT="[Текст]"/>
      <dgm:spPr/>
      <dgm:t>
        <a:bodyPr/>
        <a:lstStyle/>
        <a:p>
          <a:r>
            <a:rPr lang="ru-RU" dirty="0"/>
            <a:t>2. ______________________</a:t>
          </a:r>
        </a:p>
      </dgm:t>
    </dgm:pt>
    <dgm:pt modelId="{EADDBF75-D562-4591-9475-E0339FC18BFD}" type="parTrans" cxnId="{07013C14-922A-49EC-B593-DDEFA845A58C}">
      <dgm:prSet/>
      <dgm:spPr/>
      <dgm:t>
        <a:bodyPr/>
        <a:lstStyle/>
        <a:p>
          <a:endParaRPr lang="ru-RU"/>
        </a:p>
      </dgm:t>
    </dgm:pt>
    <dgm:pt modelId="{9A0022E0-E435-445B-8F71-7CA94BBA52C1}" type="sibTrans" cxnId="{07013C14-922A-49EC-B593-DDEFA845A58C}">
      <dgm:prSet/>
      <dgm:spPr/>
      <dgm:t>
        <a:bodyPr/>
        <a:lstStyle/>
        <a:p>
          <a:endParaRPr lang="ru-RU"/>
        </a:p>
      </dgm:t>
    </dgm:pt>
    <dgm:pt modelId="{33165F7E-0E57-4AF4-A7BE-44A8D5EEA2D0}">
      <dgm:prSet phldrT="[Текст]"/>
      <dgm:spPr/>
      <dgm:t>
        <a:bodyPr/>
        <a:lstStyle/>
        <a:p>
          <a:r>
            <a:rPr lang="ru-RU" dirty="0"/>
            <a:t>3. _______________________</a:t>
          </a:r>
        </a:p>
      </dgm:t>
    </dgm:pt>
    <dgm:pt modelId="{442C7076-A7B6-4E6B-9463-D298408FA694}" type="parTrans" cxnId="{4E6E4287-C82A-4F4C-84EE-F3AE79683893}">
      <dgm:prSet/>
      <dgm:spPr/>
      <dgm:t>
        <a:bodyPr/>
        <a:lstStyle/>
        <a:p>
          <a:endParaRPr lang="ru-RU"/>
        </a:p>
      </dgm:t>
    </dgm:pt>
    <dgm:pt modelId="{A911B137-7CA8-4BD6-B6A1-D71BE1A1342B}" type="sibTrans" cxnId="{4E6E4287-C82A-4F4C-84EE-F3AE79683893}">
      <dgm:prSet/>
      <dgm:spPr/>
      <dgm:t>
        <a:bodyPr/>
        <a:lstStyle/>
        <a:p>
          <a:endParaRPr lang="ru-RU"/>
        </a:p>
      </dgm:t>
    </dgm:pt>
    <dgm:pt modelId="{8AD80650-1069-40CD-8510-56B57C26900A}" type="pres">
      <dgm:prSet presAssocID="{7B7369D6-A62D-40B4-AA91-F98D10BAE56E}" presName="layout" presStyleCnt="0">
        <dgm:presLayoutVars>
          <dgm:chMax/>
          <dgm:chPref/>
          <dgm:dir/>
          <dgm:resizeHandles/>
        </dgm:presLayoutVars>
      </dgm:prSet>
      <dgm:spPr/>
      <dgm:t>
        <a:bodyPr/>
        <a:lstStyle/>
        <a:p>
          <a:endParaRPr lang="ru-RU"/>
        </a:p>
      </dgm:t>
    </dgm:pt>
    <dgm:pt modelId="{E5FCBE04-82D0-4B21-A87B-C78ACC5E7FAF}" type="pres">
      <dgm:prSet presAssocID="{5F4BFC8C-6C86-4596-9AD2-9E78E5B00236}" presName="root" presStyleCnt="0">
        <dgm:presLayoutVars>
          <dgm:chMax/>
          <dgm:chPref/>
        </dgm:presLayoutVars>
      </dgm:prSet>
      <dgm:spPr/>
    </dgm:pt>
    <dgm:pt modelId="{6F6E4610-4571-49AC-B5C1-3B1FE89F3900}" type="pres">
      <dgm:prSet presAssocID="{5F4BFC8C-6C86-4596-9AD2-9E78E5B00236}" presName="rootComposite" presStyleCnt="0">
        <dgm:presLayoutVars/>
      </dgm:prSet>
      <dgm:spPr/>
    </dgm:pt>
    <dgm:pt modelId="{C2F96CFD-0F40-4A9F-A085-E1CA0A8C9C02}" type="pres">
      <dgm:prSet presAssocID="{5F4BFC8C-6C86-4596-9AD2-9E78E5B00236}" presName="ParentAccent" presStyleLbl="alignNode1" presStyleIdx="0" presStyleCnt="2"/>
      <dgm:spPr/>
    </dgm:pt>
    <dgm:pt modelId="{F91EAC70-324B-4D81-9C72-82FA390FEA63}" type="pres">
      <dgm:prSet presAssocID="{5F4BFC8C-6C86-4596-9AD2-9E78E5B00236}" presName="ParentSmallAccent" presStyleLbl="fgAcc1" presStyleIdx="0" presStyleCnt="2"/>
      <dgm:spPr/>
    </dgm:pt>
    <dgm:pt modelId="{9D8424B9-7659-404E-8A7A-127B65039951}" type="pres">
      <dgm:prSet presAssocID="{5F4BFC8C-6C86-4596-9AD2-9E78E5B00236}" presName="Parent" presStyleLbl="revTx" presStyleIdx="0" presStyleCnt="8">
        <dgm:presLayoutVars>
          <dgm:chMax/>
          <dgm:chPref val="4"/>
          <dgm:bulletEnabled val="1"/>
        </dgm:presLayoutVars>
      </dgm:prSet>
      <dgm:spPr/>
      <dgm:t>
        <a:bodyPr/>
        <a:lstStyle/>
        <a:p>
          <a:endParaRPr lang="ru-RU"/>
        </a:p>
      </dgm:t>
    </dgm:pt>
    <dgm:pt modelId="{3DE640BF-0BAC-44FC-BEC7-A57DCECA1E21}" type="pres">
      <dgm:prSet presAssocID="{5F4BFC8C-6C86-4596-9AD2-9E78E5B00236}" presName="childShape" presStyleCnt="0">
        <dgm:presLayoutVars>
          <dgm:chMax val="0"/>
          <dgm:chPref val="0"/>
        </dgm:presLayoutVars>
      </dgm:prSet>
      <dgm:spPr/>
    </dgm:pt>
    <dgm:pt modelId="{1034865D-006C-422C-80BA-F2F93C0C655E}" type="pres">
      <dgm:prSet presAssocID="{7D43237B-F48A-439E-AD4F-2016B267DB6B}" presName="childComposite" presStyleCnt="0">
        <dgm:presLayoutVars>
          <dgm:chMax val="0"/>
          <dgm:chPref val="0"/>
        </dgm:presLayoutVars>
      </dgm:prSet>
      <dgm:spPr/>
    </dgm:pt>
    <dgm:pt modelId="{88C63E4A-F36C-44C1-B71B-F415D869CE09}" type="pres">
      <dgm:prSet presAssocID="{7D43237B-F48A-439E-AD4F-2016B267DB6B}" presName="ChildAccent" presStyleLbl="solidFgAcc1" presStyleIdx="0" presStyleCnt="6"/>
      <dgm:spPr/>
    </dgm:pt>
    <dgm:pt modelId="{CB8B6E10-1D1B-4123-A3DE-1DD7122A53E8}" type="pres">
      <dgm:prSet presAssocID="{7D43237B-F48A-439E-AD4F-2016B267DB6B}" presName="Child" presStyleLbl="revTx" presStyleIdx="1" presStyleCnt="8">
        <dgm:presLayoutVars>
          <dgm:chMax val="0"/>
          <dgm:chPref val="0"/>
          <dgm:bulletEnabled val="1"/>
        </dgm:presLayoutVars>
      </dgm:prSet>
      <dgm:spPr/>
      <dgm:t>
        <a:bodyPr/>
        <a:lstStyle/>
        <a:p>
          <a:endParaRPr lang="ru-RU"/>
        </a:p>
      </dgm:t>
    </dgm:pt>
    <dgm:pt modelId="{0D27DC07-43B1-4EBF-92DE-D592CB55B859}" type="pres">
      <dgm:prSet presAssocID="{992BC74B-EF43-4451-A487-F4178CF15729}" presName="childComposite" presStyleCnt="0">
        <dgm:presLayoutVars>
          <dgm:chMax val="0"/>
          <dgm:chPref val="0"/>
        </dgm:presLayoutVars>
      </dgm:prSet>
      <dgm:spPr/>
    </dgm:pt>
    <dgm:pt modelId="{31193987-ADD3-43DC-8848-F3D3CA53E854}" type="pres">
      <dgm:prSet presAssocID="{992BC74B-EF43-4451-A487-F4178CF15729}" presName="ChildAccent" presStyleLbl="solidFgAcc1" presStyleIdx="1" presStyleCnt="6"/>
      <dgm:spPr/>
    </dgm:pt>
    <dgm:pt modelId="{CEEDEF6D-F452-471C-BB8D-10DC676ED86D}" type="pres">
      <dgm:prSet presAssocID="{992BC74B-EF43-4451-A487-F4178CF15729}" presName="Child" presStyleLbl="revTx" presStyleIdx="2" presStyleCnt="8">
        <dgm:presLayoutVars>
          <dgm:chMax val="0"/>
          <dgm:chPref val="0"/>
          <dgm:bulletEnabled val="1"/>
        </dgm:presLayoutVars>
      </dgm:prSet>
      <dgm:spPr/>
      <dgm:t>
        <a:bodyPr/>
        <a:lstStyle/>
        <a:p>
          <a:endParaRPr lang="ru-RU"/>
        </a:p>
      </dgm:t>
    </dgm:pt>
    <dgm:pt modelId="{3616FFDE-8885-4511-8DB5-1B5F23D28613}" type="pres">
      <dgm:prSet presAssocID="{87013978-1843-4DA9-A18C-C8DEFA0F6389}" presName="childComposite" presStyleCnt="0">
        <dgm:presLayoutVars>
          <dgm:chMax val="0"/>
          <dgm:chPref val="0"/>
        </dgm:presLayoutVars>
      </dgm:prSet>
      <dgm:spPr/>
    </dgm:pt>
    <dgm:pt modelId="{F0333337-F4F3-4738-8C57-3520EAC52BA0}" type="pres">
      <dgm:prSet presAssocID="{87013978-1843-4DA9-A18C-C8DEFA0F6389}" presName="ChildAccent" presStyleLbl="solidFgAcc1" presStyleIdx="2" presStyleCnt="6"/>
      <dgm:spPr/>
    </dgm:pt>
    <dgm:pt modelId="{3E39B406-D5B1-497E-890D-792738BAD596}" type="pres">
      <dgm:prSet presAssocID="{87013978-1843-4DA9-A18C-C8DEFA0F6389}" presName="Child" presStyleLbl="revTx" presStyleIdx="3" presStyleCnt="8">
        <dgm:presLayoutVars>
          <dgm:chMax val="0"/>
          <dgm:chPref val="0"/>
          <dgm:bulletEnabled val="1"/>
        </dgm:presLayoutVars>
      </dgm:prSet>
      <dgm:spPr/>
      <dgm:t>
        <a:bodyPr/>
        <a:lstStyle/>
        <a:p>
          <a:endParaRPr lang="ru-RU"/>
        </a:p>
      </dgm:t>
    </dgm:pt>
    <dgm:pt modelId="{6E075E5E-6012-41CA-BE69-615CCDBF4124}" type="pres">
      <dgm:prSet presAssocID="{DAC18BBC-657A-4F20-9DB5-3DF6FD4BE708}" presName="root" presStyleCnt="0">
        <dgm:presLayoutVars>
          <dgm:chMax/>
          <dgm:chPref/>
        </dgm:presLayoutVars>
      </dgm:prSet>
      <dgm:spPr/>
    </dgm:pt>
    <dgm:pt modelId="{6256B5FD-0ED8-4E15-A600-2DB218675DC8}" type="pres">
      <dgm:prSet presAssocID="{DAC18BBC-657A-4F20-9DB5-3DF6FD4BE708}" presName="rootComposite" presStyleCnt="0">
        <dgm:presLayoutVars/>
      </dgm:prSet>
      <dgm:spPr/>
    </dgm:pt>
    <dgm:pt modelId="{7636F2F8-B22D-427B-99E6-A22D19CA2D65}" type="pres">
      <dgm:prSet presAssocID="{DAC18BBC-657A-4F20-9DB5-3DF6FD4BE708}" presName="ParentAccent" presStyleLbl="alignNode1" presStyleIdx="1" presStyleCnt="2"/>
      <dgm:spPr/>
    </dgm:pt>
    <dgm:pt modelId="{C0D27723-CFF4-4A05-B51B-1B3481393C9E}" type="pres">
      <dgm:prSet presAssocID="{DAC18BBC-657A-4F20-9DB5-3DF6FD4BE708}" presName="ParentSmallAccent" presStyleLbl="fgAcc1" presStyleIdx="1" presStyleCnt="2"/>
      <dgm:spPr/>
    </dgm:pt>
    <dgm:pt modelId="{6C07372C-E959-4778-88E2-13FEAAC4C14D}" type="pres">
      <dgm:prSet presAssocID="{DAC18BBC-657A-4F20-9DB5-3DF6FD4BE708}" presName="Parent" presStyleLbl="revTx" presStyleIdx="4" presStyleCnt="8">
        <dgm:presLayoutVars>
          <dgm:chMax/>
          <dgm:chPref val="4"/>
          <dgm:bulletEnabled val="1"/>
        </dgm:presLayoutVars>
      </dgm:prSet>
      <dgm:spPr/>
      <dgm:t>
        <a:bodyPr/>
        <a:lstStyle/>
        <a:p>
          <a:endParaRPr lang="ru-RU"/>
        </a:p>
      </dgm:t>
    </dgm:pt>
    <dgm:pt modelId="{B3C65CC4-4015-4CBB-8766-4A8204325AFF}" type="pres">
      <dgm:prSet presAssocID="{DAC18BBC-657A-4F20-9DB5-3DF6FD4BE708}" presName="childShape" presStyleCnt="0">
        <dgm:presLayoutVars>
          <dgm:chMax val="0"/>
          <dgm:chPref val="0"/>
        </dgm:presLayoutVars>
      </dgm:prSet>
      <dgm:spPr/>
    </dgm:pt>
    <dgm:pt modelId="{CA37A44E-A93A-4C1F-A271-36C92B22D424}" type="pres">
      <dgm:prSet presAssocID="{B567AE43-66EE-4CB8-BF0B-DB4AD4D3F248}" presName="childComposite" presStyleCnt="0">
        <dgm:presLayoutVars>
          <dgm:chMax val="0"/>
          <dgm:chPref val="0"/>
        </dgm:presLayoutVars>
      </dgm:prSet>
      <dgm:spPr/>
    </dgm:pt>
    <dgm:pt modelId="{1217C097-3ECC-4E5A-A9B2-3C5AFE22899D}" type="pres">
      <dgm:prSet presAssocID="{B567AE43-66EE-4CB8-BF0B-DB4AD4D3F248}" presName="ChildAccent" presStyleLbl="solidFgAcc1" presStyleIdx="3" presStyleCnt="6"/>
      <dgm:spPr/>
    </dgm:pt>
    <dgm:pt modelId="{EADA24DB-BEA2-466B-85FA-EBC09A856A9B}" type="pres">
      <dgm:prSet presAssocID="{B567AE43-66EE-4CB8-BF0B-DB4AD4D3F248}" presName="Child" presStyleLbl="revTx" presStyleIdx="5" presStyleCnt="8">
        <dgm:presLayoutVars>
          <dgm:chMax val="0"/>
          <dgm:chPref val="0"/>
          <dgm:bulletEnabled val="1"/>
        </dgm:presLayoutVars>
      </dgm:prSet>
      <dgm:spPr/>
      <dgm:t>
        <a:bodyPr/>
        <a:lstStyle/>
        <a:p>
          <a:endParaRPr lang="ru-RU"/>
        </a:p>
      </dgm:t>
    </dgm:pt>
    <dgm:pt modelId="{01476F7E-971C-4199-8233-FFE33A2E0317}" type="pres">
      <dgm:prSet presAssocID="{7F3FD9A0-F68C-4AD7-8916-8034664AC2F8}" presName="childComposite" presStyleCnt="0">
        <dgm:presLayoutVars>
          <dgm:chMax val="0"/>
          <dgm:chPref val="0"/>
        </dgm:presLayoutVars>
      </dgm:prSet>
      <dgm:spPr/>
    </dgm:pt>
    <dgm:pt modelId="{F7CC92FC-E598-43B7-AA12-A7FB0559377E}" type="pres">
      <dgm:prSet presAssocID="{7F3FD9A0-F68C-4AD7-8916-8034664AC2F8}" presName="ChildAccent" presStyleLbl="solidFgAcc1" presStyleIdx="4" presStyleCnt="6"/>
      <dgm:spPr/>
    </dgm:pt>
    <dgm:pt modelId="{0335C57B-42F1-4972-B966-914684779B94}" type="pres">
      <dgm:prSet presAssocID="{7F3FD9A0-F68C-4AD7-8916-8034664AC2F8}" presName="Child" presStyleLbl="revTx" presStyleIdx="6" presStyleCnt="8">
        <dgm:presLayoutVars>
          <dgm:chMax val="0"/>
          <dgm:chPref val="0"/>
          <dgm:bulletEnabled val="1"/>
        </dgm:presLayoutVars>
      </dgm:prSet>
      <dgm:spPr/>
      <dgm:t>
        <a:bodyPr/>
        <a:lstStyle/>
        <a:p>
          <a:endParaRPr lang="ru-RU"/>
        </a:p>
      </dgm:t>
    </dgm:pt>
    <dgm:pt modelId="{68D7E40F-CA12-4239-BBBA-A0908E7132B7}" type="pres">
      <dgm:prSet presAssocID="{33165F7E-0E57-4AF4-A7BE-44A8D5EEA2D0}" presName="childComposite" presStyleCnt="0">
        <dgm:presLayoutVars>
          <dgm:chMax val="0"/>
          <dgm:chPref val="0"/>
        </dgm:presLayoutVars>
      </dgm:prSet>
      <dgm:spPr/>
    </dgm:pt>
    <dgm:pt modelId="{7E9B79DB-D792-4291-A565-5C56D9CB3153}" type="pres">
      <dgm:prSet presAssocID="{33165F7E-0E57-4AF4-A7BE-44A8D5EEA2D0}" presName="ChildAccent" presStyleLbl="solidFgAcc1" presStyleIdx="5" presStyleCnt="6"/>
      <dgm:spPr/>
    </dgm:pt>
    <dgm:pt modelId="{F435C678-00A4-41D7-8521-798376EEE3D3}" type="pres">
      <dgm:prSet presAssocID="{33165F7E-0E57-4AF4-A7BE-44A8D5EEA2D0}" presName="Child" presStyleLbl="revTx" presStyleIdx="7" presStyleCnt="8">
        <dgm:presLayoutVars>
          <dgm:chMax val="0"/>
          <dgm:chPref val="0"/>
          <dgm:bulletEnabled val="1"/>
        </dgm:presLayoutVars>
      </dgm:prSet>
      <dgm:spPr/>
      <dgm:t>
        <a:bodyPr/>
        <a:lstStyle/>
        <a:p>
          <a:endParaRPr lang="ru-RU"/>
        </a:p>
      </dgm:t>
    </dgm:pt>
  </dgm:ptLst>
  <dgm:cxnLst>
    <dgm:cxn modelId="{714E2BF3-CA08-45EE-A007-CB4DB8CFF2F3}" type="presOf" srcId="{5F4BFC8C-6C86-4596-9AD2-9E78E5B00236}" destId="{9D8424B9-7659-404E-8A7A-127B65039951}" srcOrd="0" destOrd="0" presId="urn:microsoft.com/office/officeart/2008/layout/SquareAccentList"/>
    <dgm:cxn modelId="{40483032-E20E-439D-99F9-93A3702A1328}" srcId="{7B7369D6-A62D-40B4-AA91-F98D10BAE56E}" destId="{5F4BFC8C-6C86-4596-9AD2-9E78E5B00236}" srcOrd="0" destOrd="0" parTransId="{48F1537E-4458-48F8-8A76-B6F8F81AF556}" sibTransId="{E0DBB6C1-35BF-4CA7-A367-B5B4C2D58B7A}"/>
    <dgm:cxn modelId="{EC3CF185-C7E3-45A4-A752-E3FCD364B7CE}" srcId="{5F4BFC8C-6C86-4596-9AD2-9E78E5B00236}" destId="{87013978-1843-4DA9-A18C-C8DEFA0F6389}" srcOrd="2" destOrd="0" parTransId="{E52EB62F-6F3A-4496-ADA8-8E6B587B2E39}" sibTransId="{41D66181-6F94-4E82-9646-F5C67053B896}"/>
    <dgm:cxn modelId="{C5A9BBCE-68CD-4B74-B2E8-9EA9D80E8598}" srcId="{5F4BFC8C-6C86-4596-9AD2-9E78E5B00236}" destId="{992BC74B-EF43-4451-A487-F4178CF15729}" srcOrd="1" destOrd="0" parTransId="{A98E7DBB-6F90-4B68-8368-97CD75FA675C}" sibTransId="{FECB807D-B7F7-4632-9567-7A4596D55A4B}"/>
    <dgm:cxn modelId="{4E6E4287-C82A-4F4C-84EE-F3AE79683893}" srcId="{DAC18BBC-657A-4F20-9DB5-3DF6FD4BE708}" destId="{33165F7E-0E57-4AF4-A7BE-44A8D5EEA2D0}" srcOrd="2" destOrd="0" parTransId="{442C7076-A7B6-4E6B-9463-D298408FA694}" sibTransId="{A911B137-7CA8-4BD6-B6A1-D71BE1A1342B}"/>
    <dgm:cxn modelId="{C3BC6D03-7641-43EA-B228-EAEC29D10D3F}" type="presOf" srcId="{33165F7E-0E57-4AF4-A7BE-44A8D5EEA2D0}" destId="{F435C678-00A4-41D7-8521-798376EEE3D3}" srcOrd="0" destOrd="0" presId="urn:microsoft.com/office/officeart/2008/layout/SquareAccentList"/>
    <dgm:cxn modelId="{6B101BCC-2333-4345-896F-42CD78C14D18}" type="presOf" srcId="{7D43237B-F48A-439E-AD4F-2016B267DB6B}" destId="{CB8B6E10-1D1B-4123-A3DE-1DD7122A53E8}" srcOrd="0" destOrd="0" presId="urn:microsoft.com/office/officeart/2008/layout/SquareAccentList"/>
    <dgm:cxn modelId="{5B7DC48F-0EC8-4B12-A517-AFA69A4F95F9}" type="presOf" srcId="{7F3FD9A0-F68C-4AD7-8916-8034664AC2F8}" destId="{0335C57B-42F1-4972-B966-914684779B94}" srcOrd="0" destOrd="0" presId="urn:microsoft.com/office/officeart/2008/layout/SquareAccentList"/>
    <dgm:cxn modelId="{FF600925-12D5-4889-947C-910CC8ECCF9E}" type="presOf" srcId="{87013978-1843-4DA9-A18C-C8DEFA0F6389}" destId="{3E39B406-D5B1-497E-890D-792738BAD596}" srcOrd="0" destOrd="0" presId="urn:microsoft.com/office/officeart/2008/layout/SquareAccentList"/>
    <dgm:cxn modelId="{71087BE6-EE01-49B9-A05F-6C409B3C7EE9}" srcId="{DAC18BBC-657A-4F20-9DB5-3DF6FD4BE708}" destId="{B567AE43-66EE-4CB8-BF0B-DB4AD4D3F248}" srcOrd="0" destOrd="0" parTransId="{77973A0C-8BDC-414B-8ABC-764DE9C8B226}" sibTransId="{C1C19B74-6D9E-47FB-8EFE-E472503FDB0C}"/>
    <dgm:cxn modelId="{07013C14-922A-49EC-B593-DDEFA845A58C}" srcId="{DAC18BBC-657A-4F20-9DB5-3DF6FD4BE708}" destId="{7F3FD9A0-F68C-4AD7-8916-8034664AC2F8}" srcOrd="1" destOrd="0" parTransId="{EADDBF75-D562-4591-9475-E0339FC18BFD}" sibTransId="{9A0022E0-E435-445B-8F71-7CA94BBA52C1}"/>
    <dgm:cxn modelId="{6C673F7D-E342-46E3-8CA0-FB3429BB8476}" type="presOf" srcId="{7B7369D6-A62D-40B4-AA91-F98D10BAE56E}" destId="{8AD80650-1069-40CD-8510-56B57C26900A}" srcOrd="0" destOrd="0" presId="urn:microsoft.com/office/officeart/2008/layout/SquareAccentList"/>
    <dgm:cxn modelId="{C23433D7-42D8-4701-958A-AA80DEDDC416}" type="presOf" srcId="{B567AE43-66EE-4CB8-BF0B-DB4AD4D3F248}" destId="{EADA24DB-BEA2-466B-85FA-EBC09A856A9B}" srcOrd="0" destOrd="0" presId="urn:microsoft.com/office/officeart/2008/layout/SquareAccentList"/>
    <dgm:cxn modelId="{8752EFDE-4246-47BF-B1E6-B6672440EE3F}" srcId="{5F4BFC8C-6C86-4596-9AD2-9E78E5B00236}" destId="{7D43237B-F48A-439E-AD4F-2016B267DB6B}" srcOrd="0" destOrd="0" parTransId="{73F1BD5B-EC7B-474F-9C44-2CF78C45DADD}" sibTransId="{883D2BEB-8BD5-4EB8-8605-55FF98B4CF89}"/>
    <dgm:cxn modelId="{D07DF8A6-860B-47B2-B93E-EAC26EC85960}" type="presOf" srcId="{DAC18BBC-657A-4F20-9DB5-3DF6FD4BE708}" destId="{6C07372C-E959-4778-88E2-13FEAAC4C14D}" srcOrd="0" destOrd="0" presId="urn:microsoft.com/office/officeart/2008/layout/SquareAccentList"/>
    <dgm:cxn modelId="{A2994445-9E45-4627-AE63-606A12E47C25}" type="presOf" srcId="{992BC74B-EF43-4451-A487-F4178CF15729}" destId="{CEEDEF6D-F452-471C-BB8D-10DC676ED86D}" srcOrd="0" destOrd="0" presId="urn:microsoft.com/office/officeart/2008/layout/SquareAccentList"/>
    <dgm:cxn modelId="{6F3E89BF-4162-4138-976D-BA4B9CA24469}" srcId="{7B7369D6-A62D-40B4-AA91-F98D10BAE56E}" destId="{DAC18BBC-657A-4F20-9DB5-3DF6FD4BE708}" srcOrd="1" destOrd="0" parTransId="{4E0AE9ED-EC33-4C12-875B-B9FE83A4E88D}" sibTransId="{C9696FE3-9365-4725-AACD-9FC58FE10F30}"/>
    <dgm:cxn modelId="{15C2A7F6-7362-4EBF-916C-3FBEB61FA29C}" type="presParOf" srcId="{8AD80650-1069-40CD-8510-56B57C26900A}" destId="{E5FCBE04-82D0-4B21-A87B-C78ACC5E7FAF}" srcOrd="0" destOrd="0" presId="urn:microsoft.com/office/officeart/2008/layout/SquareAccentList"/>
    <dgm:cxn modelId="{F795F72F-B507-4488-8D9C-4D6E1DBA7E72}" type="presParOf" srcId="{E5FCBE04-82D0-4B21-A87B-C78ACC5E7FAF}" destId="{6F6E4610-4571-49AC-B5C1-3B1FE89F3900}" srcOrd="0" destOrd="0" presId="urn:microsoft.com/office/officeart/2008/layout/SquareAccentList"/>
    <dgm:cxn modelId="{3C39D65B-6703-4B4F-9454-2C5E57BCCE3A}" type="presParOf" srcId="{6F6E4610-4571-49AC-B5C1-3B1FE89F3900}" destId="{C2F96CFD-0F40-4A9F-A085-E1CA0A8C9C02}" srcOrd="0" destOrd="0" presId="urn:microsoft.com/office/officeart/2008/layout/SquareAccentList"/>
    <dgm:cxn modelId="{3E978226-1F59-4CDA-B50D-4CA7D8DB9188}" type="presParOf" srcId="{6F6E4610-4571-49AC-B5C1-3B1FE89F3900}" destId="{F91EAC70-324B-4D81-9C72-82FA390FEA63}" srcOrd="1" destOrd="0" presId="urn:microsoft.com/office/officeart/2008/layout/SquareAccentList"/>
    <dgm:cxn modelId="{6FF1855C-758C-4DFC-A7BA-64727CA6D090}" type="presParOf" srcId="{6F6E4610-4571-49AC-B5C1-3B1FE89F3900}" destId="{9D8424B9-7659-404E-8A7A-127B65039951}" srcOrd="2" destOrd="0" presId="urn:microsoft.com/office/officeart/2008/layout/SquareAccentList"/>
    <dgm:cxn modelId="{6A702D31-C04E-4C89-85AA-FB4A9C316F12}" type="presParOf" srcId="{E5FCBE04-82D0-4B21-A87B-C78ACC5E7FAF}" destId="{3DE640BF-0BAC-44FC-BEC7-A57DCECA1E21}" srcOrd="1" destOrd="0" presId="urn:microsoft.com/office/officeart/2008/layout/SquareAccentList"/>
    <dgm:cxn modelId="{4F0FA822-5116-402C-809C-1503DC45B07D}" type="presParOf" srcId="{3DE640BF-0BAC-44FC-BEC7-A57DCECA1E21}" destId="{1034865D-006C-422C-80BA-F2F93C0C655E}" srcOrd="0" destOrd="0" presId="urn:microsoft.com/office/officeart/2008/layout/SquareAccentList"/>
    <dgm:cxn modelId="{2D68C727-5550-4C39-A824-9A50F58E7CA7}" type="presParOf" srcId="{1034865D-006C-422C-80BA-F2F93C0C655E}" destId="{88C63E4A-F36C-44C1-B71B-F415D869CE09}" srcOrd="0" destOrd="0" presId="urn:microsoft.com/office/officeart/2008/layout/SquareAccentList"/>
    <dgm:cxn modelId="{79448427-DC75-47C6-A77E-7759DB6D1F8B}" type="presParOf" srcId="{1034865D-006C-422C-80BA-F2F93C0C655E}" destId="{CB8B6E10-1D1B-4123-A3DE-1DD7122A53E8}" srcOrd="1" destOrd="0" presId="urn:microsoft.com/office/officeart/2008/layout/SquareAccentList"/>
    <dgm:cxn modelId="{BAFB2318-239E-44FB-9FC0-A17A64E16087}" type="presParOf" srcId="{3DE640BF-0BAC-44FC-BEC7-A57DCECA1E21}" destId="{0D27DC07-43B1-4EBF-92DE-D592CB55B859}" srcOrd="1" destOrd="0" presId="urn:microsoft.com/office/officeart/2008/layout/SquareAccentList"/>
    <dgm:cxn modelId="{5E6B5C55-4892-43A6-8E73-55A0CC641FD8}" type="presParOf" srcId="{0D27DC07-43B1-4EBF-92DE-D592CB55B859}" destId="{31193987-ADD3-43DC-8848-F3D3CA53E854}" srcOrd="0" destOrd="0" presId="urn:microsoft.com/office/officeart/2008/layout/SquareAccentList"/>
    <dgm:cxn modelId="{64668179-90F0-49D7-8EE9-6202A628C59D}" type="presParOf" srcId="{0D27DC07-43B1-4EBF-92DE-D592CB55B859}" destId="{CEEDEF6D-F452-471C-BB8D-10DC676ED86D}" srcOrd="1" destOrd="0" presId="urn:microsoft.com/office/officeart/2008/layout/SquareAccentList"/>
    <dgm:cxn modelId="{9B4214FA-DC56-40EE-83E6-A0D8401138C9}" type="presParOf" srcId="{3DE640BF-0BAC-44FC-BEC7-A57DCECA1E21}" destId="{3616FFDE-8885-4511-8DB5-1B5F23D28613}" srcOrd="2" destOrd="0" presId="urn:microsoft.com/office/officeart/2008/layout/SquareAccentList"/>
    <dgm:cxn modelId="{F3A538CD-8E93-4D4B-A52E-14F2A43C0D9D}" type="presParOf" srcId="{3616FFDE-8885-4511-8DB5-1B5F23D28613}" destId="{F0333337-F4F3-4738-8C57-3520EAC52BA0}" srcOrd="0" destOrd="0" presId="urn:microsoft.com/office/officeart/2008/layout/SquareAccentList"/>
    <dgm:cxn modelId="{1663DC76-063F-4B1F-9AA3-440D135EE230}" type="presParOf" srcId="{3616FFDE-8885-4511-8DB5-1B5F23D28613}" destId="{3E39B406-D5B1-497E-890D-792738BAD596}" srcOrd="1" destOrd="0" presId="urn:microsoft.com/office/officeart/2008/layout/SquareAccentList"/>
    <dgm:cxn modelId="{155FE552-815F-4CC4-8A1C-DAC8B2B36807}" type="presParOf" srcId="{8AD80650-1069-40CD-8510-56B57C26900A}" destId="{6E075E5E-6012-41CA-BE69-615CCDBF4124}" srcOrd="1" destOrd="0" presId="urn:microsoft.com/office/officeart/2008/layout/SquareAccentList"/>
    <dgm:cxn modelId="{B7895686-9625-4957-B0C2-3BDC2E44D5B0}" type="presParOf" srcId="{6E075E5E-6012-41CA-BE69-615CCDBF4124}" destId="{6256B5FD-0ED8-4E15-A600-2DB218675DC8}" srcOrd="0" destOrd="0" presId="urn:microsoft.com/office/officeart/2008/layout/SquareAccentList"/>
    <dgm:cxn modelId="{F3061446-57D2-4DB9-9284-4A3851B05034}" type="presParOf" srcId="{6256B5FD-0ED8-4E15-A600-2DB218675DC8}" destId="{7636F2F8-B22D-427B-99E6-A22D19CA2D65}" srcOrd="0" destOrd="0" presId="urn:microsoft.com/office/officeart/2008/layout/SquareAccentList"/>
    <dgm:cxn modelId="{A6608A62-B1FF-4C49-B6E1-A86198BBF0E5}" type="presParOf" srcId="{6256B5FD-0ED8-4E15-A600-2DB218675DC8}" destId="{C0D27723-CFF4-4A05-B51B-1B3481393C9E}" srcOrd="1" destOrd="0" presId="urn:microsoft.com/office/officeart/2008/layout/SquareAccentList"/>
    <dgm:cxn modelId="{1C899D96-17D7-4C5A-857F-1A3D7BE0A3C8}" type="presParOf" srcId="{6256B5FD-0ED8-4E15-A600-2DB218675DC8}" destId="{6C07372C-E959-4778-88E2-13FEAAC4C14D}" srcOrd="2" destOrd="0" presId="urn:microsoft.com/office/officeart/2008/layout/SquareAccentList"/>
    <dgm:cxn modelId="{25B6801E-2713-4E96-ADC3-661DB945026C}" type="presParOf" srcId="{6E075E5E-6012-41CA-BE69-615CCDBF4124}" destId="{B3C65CC4-4015-4CBB-8766-4A8204325AFF}" srcOrd="1" destOrd="0" presId="urn:microsoft.com/office/officeart/2008/layout/SquareAccentList"/>
    <dgm:cxn modelId="{3A6466DE-72F5-4C7A-88D1-490839C1159E}" type="presParOf" srcId="{B3C65CC4-4015-4CBB-8766-4A8204325AFF}" destId="{CA37A44E-A93A-4C1F-A271-36C92B22D424}" srcOrd="0" destOrd="0" presId="urn:microsoft.com/office/officeart/2008/layout/SquareAccentList"/>
    <dgm:cxn modelId="{DC58A828-AE55-4438-BE19-826D9EF52294}" type="presParOf" srcId="{CA37A44E-A93A-4C1F-A271-36C92B22D424}" destId="{1217C097-3ECC-4E5A-A9B2-3C5AFE22899D}" srcOrd="0" destOrd="0" presId="urn:microsoft.com/office/officeart/2008/layout/SquareAccentList"/>
    <dgm:cxn modelId="{304A33AD-E981-4A35-84EB-1AB37F25439F}" type="presParOf" srcId="{CA37A44E-A93A-4C1F-A271-36C92B22D424}" destId="{EADA24DB-BEA2-466B-85FA-EBC09A856A9B}" srcOrd="1" destOrd="0" presId="urn:microsoft.com/office/officeart/2008/layout/SquareAccentList"/>
    <dgm:cxn modelId="{4B84C6E8-5F5F-4A99-847E-C7A3DC16E012}" type="presParOf" srcId="{B3C65CC4-4015-4CBB-8766-4A8204325AFF}" destId="{01476F7E-971C-4199-8233-FFE33A2E0317}" srcOrd="1" destOrd="0" presId="urn:microsoft.com/office/officeart/2008/layout/SquareAccentList"/>
    <dgm:cxn modelId="{542CF179-1F23-4811-800A-CC778941A7D6}" type="presParOf" srcId="{01476F7E-971C-4199-8233-FFE33A2E0317}" destId="{F7CC92FC-E598-43B7-AA12-A7FB0559377E}" srcOrd="0" destOrd="0" presId="urn:microsoft.com/office/officeart/2008/layout/SquareAccentList"/>
    <dgm:cxn modelId="{CDBECC8A-D635-4D28-8350-7166BAC62175}" type="presParOf" srcId="{01476F7E-971C-4199-8233-FFE33A2E0317}" destId="{0335C57B-42F1-4972-B966-914684779B94}" srcOrd="1" destOrd="0" presId="urn:microsoft.com/office/officeart/2008/layout/SquareAccentList"/>
    <dgm:cxn modelId="{FA6005FC-4355-46EB-8428-9B5A79622019}" type="presParOf" srcId="{B3C65CC4-4015-4CBB-8766-4A8204325AFF}" destId="{68D7E40F-CA12-4239-BBBA-A0908E7132B7}" srcOrd="2" destOrd="0" presId="urn:microsoft.com/office/officeart/2008/layout/SquareAccentList"/>
    <dgm:cxn modelId="{8CD66ED9-2C20-4E5A-B9C8-C6F432FB918E}" type="presParOf" srcId="{68D7E40F-CA12-4239-BBBA-A0908E7132B7}" destId="{7E9B79DB-D792-4291-A565-5C56D9CB3153}" srcOrd="0" destOrd="0" presId="urn:microsoft.com/office/officeart/2008/layout/SquareAccentList"/>
    <dgm:cxn modelId="{721D3513-25F1-4CDB-9497-D94BBCCCB273}" type="presParOf" srcId="{68D7E40F-CA12-4239-BBBA-A0908E7132B7}" destId="{F435C678-00A4-41D7-8521-798376EEE3D3}" srcOrd="1" destOrd="0" presId="urn:microsoft.com/office/officeart/2008/layout/Squa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B7369D6-A62D-40B4-AA91-F98D10BAE56E}"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ru-RU"/>
        </a:p>
      </dgm:t>
    </dgm:pt>
    <dgm:pt modelId="{5F4BFC8C-6C86-4596-9AD2-9E78E5B00236}">
      <dgm:prSet phldrT="[Текст]"/>
      <dgm:spPr/>
      <dgm:t>
        <a:bodyPr/>
        <a:lstStyle/>
        <a:p>
          <a:r>
            <a:rPr lang="ru-RU" dirty="0">
              <a:solidFill>
                <a:schemeClr val="accent5">
                  <a:lumMod val="75000"/>
                </a:schemeClr>
              </a:solidFill>
            </a:rPr>
            <a:t>Оценка образовательных результатов </a:t>
          </a:r>
        </a:p>
      </dgm:t>
    </dgm:pt>
    <dgm:pt modelId="{48F1537E-4458-48F8-8A76-B6F8F81AF556}" type="parTrans" cxnId="{40483032-E20E-439D-99F9-93A3702A1328}">
      <dgm:prSet/>
      <dgm:spPr/>
      <dgm:t>
        <a:bodyPr/>
        <a:lstStyle/>
        <a:p>
          <a:endParaRPr lang="ru-RU"/>
        </a:p>
      </dgm:t>
    </dgm:pt>
    <dgm:pt modelId="{E0DBB6C1-35BF-4CA7-A367-B5B4C2D58B7A}" type="sibTrans" cxnId="{40483032-E20E-439D-99F9-93A3702A1328}">
      <dgm:prSet/>
      <dgm:spPr/>
      <dgm:t>
        <a:bodyPr/>
        <a:lstStyle/>
        <a:p>
          <a:endParaRPr lang="ru-RU"/>
        </a:p>
      </dgm:t>
    </dgm:pt>
    <dgm:pt modelId="{7D43237B-F48A-439E-AD4F-2016B267DB6B}">
      <dgm:prSet phldrT="[Текст]"/>
      <dgm:spPr/>
      <dgm:t>
        <a:bodyPr/>
        <a:lstStyle/>
        <a:p>
          <a:r>
            <a:rPr lang="ru-RU" dirty="0"/>
            <a:t>1. _______________________</a:t>
          </a:r>
        </a:p>
      </dgm:t>
    </dgm:pt>
    <dgm:pt modelId="{73F1BD5B-EC7B-474F-9C44-2CF78C45DADD}" type="parTrans" cxnId="{8752EFDE-4246-47BF-B1E6-B6672440EE3F}">
      <dgm:prSet/>
      <dgm:spPr/>
      <dgm:t>
        <a:bodyPr/>
        <a:lstStyle/>
        <a:p>
          <a:endParaRPr lang="ru-RU"/>
        </a:p>
      </dgm:t>
    </dgm:pt>
    <dgm:pt modelId="{883D2BEB-8BD5-4EB8-8605-55FF98B4CF89}" type="sibTrans" cxnId="{8752EFDE-4246-47BF-B1E6-B6672440EE3F}">
      <dgm:prSet/>
      <dgm:spPr/>
      <dgm:t>
        <a:bodyPr/>
        <a:lstStyle/>
        <a:p>
          <a:endParaRPr lang="ru-RU"/>
        </a:p>
      </dgm:t>
    </dgm:pt>
    <dgm:pt modelId="{992BC74B-EF43-4451-A487-F4178CF15729}">
      <dgm:prSet phldrT="[Текст]"/>
      <dgm:spPr/>
      <dgm:t>
        <a:bodyPr/>
        <a:lstStyle/>
        <a:p>
          <a:r>
            <a:rPr lang="ru-RU" dirty="0"/>
            <a:t>2. _______________________</a:t>
          </a:r>
        </a:p>
      </dgm:t>
    </dgm:pt>
    <dgm:pt modelId="{A98E7DBB-6F90-4B68-8368-97CD75FA675C}" type="parTrans" cxnId="{C5A9BBCE-68CD-4B74-B2E8-9EA9D80E8598}">
      <dgm:prSet/>
      <dgm:spPr/>
      <dgm:t>
        <a:bodyPr/>
        <a:lstStyle/>
        <a:p>
          <a:endParaRPr lang="ru-RU"/>
        </a:p>
      </dgm:t>
    </dgm:pt>
    <dgm:pt modelId="{FECB807D-B7F7-4632-9567-7A4596D55A4B}" type="sibTrans" cxnId="{C5A9BBCE-68CD-4B74-B2E8-9EA9D80E8598}">
      <dgm:prSet/>
      <dgm:spPr/>
      <dgm:t>
        <a:bodyPr/>
        <a:lstStyle/>
        <a:p>
          <a:endParaRPr lang="ru-RU"/>
        </a:p>
      </dgm:t>
    </dgm:pt>
    <dgm:pt modelId="{87013978-1843-4DA9-A18C-C8DEFA0F6389}">
      <dgm:prSet phldrT="[Текст]"/>
      <dgm:spPr/>
      <dgm:t>
        <a:bodyPr/>
        <a:lstStyle/>
        <a:p>
          <a:r>
            <a:rPr lang="ru-RU" dirty="0"/>
            <a:t>3. _______________________</a:t>
          </a:r>
        </a:p>
      </dgm:t>
    </dgm:pt>
    <dgm:pt modelId="{E52EB62F-6F3A-4496-ADA8-8E6B587B2E39}" type="parTrans" cxnId="{EC3CF185-C7E3-45A4-A752-E3FCD364B7CE}">
      <dgm:prSet/>
      <dgm:spPr/>
      <dgm:t>
        <a:bodyPr/>
        <a:lstStyle/>
        <a:p>
          <a:endParaRPr lang="ru-RU"/>
        </a:p>
      </dgm:t>
    </dgm:pt>
    <dgm:pt modelId="{41D66181-6F94-4E82-9646-F5C67053B896}" type="sibTrans" cxnId="{EC3CF185-C7E3-45A4-A752-E3FCD364B7CE}">
      <dgm:prSet/>
      <dgm:spPr/>
      <dgm:t>
        <a:bodyPr/>
        <a:lstStyle/>
        <a:p>
          <a:endParaRPr lang="ru-RU"/>
        </a:p>
      </dgm:t>
    </dgm:pt>
    <dgm:pt modelId="{DAC18BBC-657A-4F20-9DB5-3DF6FD4BE708}">
      <dgm:prSet phldrT="[Текст]"/>
      <dgm:spPr/>
      <dgm:t>
        <a:bodyPr/>
        <a:lstStyle/>
        <a:p>
          <a:r>
            <a:rPr lang="ru-RU" dirty="0">
              <a:solidFill>
                <a:schemeClr val="accent1">
                  <a:lumMod val="50000"/>
                </a:schemeClr>
              </a:solidFill>
            </a:rPr>
            <a:t>          Контроль</a:t>
          </a:r>
        </a:p>
      </dgm:t>
    </dgm:pt>
    <dgm:pt modelId="{4E0AE9ED-EC33-4C12-875B-B9FE83A4E88D}" type="parTrans" cxnId="{6F3E89BF-4162-4138-976D-BA4B9CA24469}">
      <dgm:prSet/>
      <dgm:spPr/>
      <dgm:t>
        <a:bodyPr/>
        <a:lstStyle/>
        <a:p>
          <a:endParaRPr lang="ru-RU"/>
        </a:p>
      </dgm:t>
    </dgm:pt>
    <dgm:pt modelId="{C9696FE3-9365-4725-AACD-9FC58FE10F30}" type="sibTrans" cxnId="{6F3E89BF-4162-4138-976D-BA4B9CA24469}">
      <dgm:prSet/>
      <dgm:spPr/>
      <dgm:t>
        <a:bodyPr/>
        <a:lstStyle/>
        <a:p>
          <a:endParaRPr lang="ru-RU"/>
        </a:p>
      </dgm:t>
    </dgm:pt>
    <dgm:pt modelId="{B567AE43-66EE-4CB8-BF0B-DB4AD4D3F248}">
      <dgm:prSet phldrT="[Текст]"/>
      <dgm:spPr/>
      <dgm:t>
        <a:bodyPr/>
        <a:lstStyle/>
        <a:p>
          <a:r>
            <a:rPr lang="ru-RU" dirty="0"/>
            <a:t>1. ______________________</a:t>
          </a:r>
        </a:p>
      </dgm:t>
    </dgm:pt>
    <dgm:pt modelId="{77973A0C-8BDC-414B-8ABC-764DE9C8B226}" type="parTrans" cxnId="{71087BE6-EE01-49B9-A05F-6C409B3C7EE9}">
      <dgm:prSet/>
      <dgm:spPr/>
      <dgm:t>
        <a:bodyPr/>
        <a:lstStyle/>
        <a:p>
          <a:endParaRPr lang="ru-RU"/>
        </a:p>
      </dgm:t>
    </dgm:pt>
    <dgm:pt modelId="{C1C19B74-6D9E-47FB-8EFE-E472503FDB0C}" type="sibTrans" cxnId="{71087BE6-EE01-49B9-A05F-6C409B3C7EE9}">
      <dgm:prSet/>
      <dgm:spPr/>
      <dgm:t>
        <a:bodyPr/>
        <a:lstStyle/>
        <a:p>
          <a:endParaRPr lang="ru-RU"/>
        </a:p>
      </dgm:t>
    </dgm:pt>
    <dgm:pt modelId="{7F3FD9A0-F68C-4AD7-8916-8034664AC2F8}">
      <dgm:prSet phldrT="[Текст]"/>
      <dgm:spPr/>
      <dgm:t>
        <a:bodyPr/>
        <a:lstStyle/>
        <a:p>
          <a:r>
            <a:rPr lang="ru-RU" dirty="0"/>
            <a:t>2. ______________________</a:t>
          </a:r>
        </a:p>
      </dgm:t>
    </dgm:pt>
    <dgm:pt modelId="{EADDBF75-D562-4591-9475-E0339FC18BFD}" type="parTrans" cxnId="{07013C14-922A-49EC-B593-DDEFA845A58C}">
      <dgm:prSet/>
      <dgm:spPr/>
      <dgm:t>
        <a:bodyPr/>
        <a:lstStyle/>
        <a:p>
          <a:endParaRPr lang="ru-RU"/>
        </a:p>
      </dgm:t>
    </dgm:pt>
    <dgm:pt modelId="{9A0022E0-E435-445B-8F71-7CA94BBA52C1}" type="sibTrans" cxnId="{07013C14-922A-49EC-B593-DDEFA845A58C}">
      <dgm:prSet/>
      <dgm:spPr/>
      <dgm:t>
        <a:bodyPr/>
        <a:lstStyle/>
        <a:p>
          <a:endParaRPr lang="ru-RU"/>
        </a:p>
      </dgm:t>
    </dgm:pt>
    <dgm:pt modelId="{33165F7E-0E57-4AF4-A7BE-44A8D5EEA2D0}">
      <dgm:prSet phldrT="[Текст]"/>
      <dgm:spPr/>
      <dgm:t>
        <a:bodyPr/>
        <a:lstStyle/>
        <a:p>
          <a:r>
            <a:rPr lang="ru-RU" dirty="0"/>
            <a:t>3. _______________________</a:t>
          </a:r>
        </a:p>
      </dgm:t>
    </dgm:pt>
    <dgm:pt modelId="{442C7076-A7B6-4E6B-9463-D298408FA694}" type="parTrans" cxnId="{4E6E4287-C82A-4F4C-84EE-F3AE79683893}">
      <dgm:prSet/>
      <dgm:spPr/>
      <dgm:t>
        <a:bodyPr/>
        <a:lstStyle/>
        <a:p>
          <a:endParaRPr lang="ru-RU"/>
        </a:p>
      </dgm:t>
    </dgm:pt>
    <dgm:pt modelId="{A911B137-7CA8-4BD6-B6A1-D71BE1A1342B}" type="sibTrans" cxnId="{4E6E4287-C82A-4F4C-84EE-F3AE79683893}">
      <dgm:prSet/>
      <dgm:spPr/>
      <dgm:t>
        <a:bodyPr/>
        <a:lstStyle/>
        <a:p>
          <a:endParaRPr lang="ru-RU"/>
        </a:p>
      </dgm:t>
    </dgm:pt>
    <dgm:pt modelId="{8AD80650-1069-40CD-8510-56B57C26900A}" type="pres">
      <dgm:prSet presAssocID="{7B7369D6-A62D-40B4-AA91-F98D10BAE56E}" presName="layout" presStyleCnt="0">
        <dgm:presLayoutVars>
          <dgm:chMax/>
          <dgm:chPref/>
          <dgm:dir/>
          <dgm:resizeHandles/>
        </dgm:presLayoutVars>
      </dgm:prSet>
      <dgm:spPr/>
      <dgm:t>
        <a:bodyPr/>
        <a:lstStyle/>
        <a:p>
          <a:endParaRPr lang="ru-RU"/>
        </a:p>
      </dgm:t>
    </dgm:pt>
    <dgm:pt modelId="{E5FCBE04-82D0-4B21-A87B-C78ACC5E7FAF}" type="pres">
      <dgm:prSet presAssocID="{5F4BFC8C-6C86-4596-9AD2-9E78E5B00236}" presName="root" presStyleCnt="0">
        <dgm:presLayoutVars>
          <dgm:chMax/>
          <dgm:chPref/>
        </dgm:presLayoutVars>
      </dgm:prSet>
      <dgm:spPr/>
    </dgm:pt>
    <dgm:pt modelId="{6F6E4610-4571-49AC-B5C1-3B1FE89F3900}" type="pres">
      <dgm:prSet presAssocID="{5F4BFC8C-6C86-4596-9AD2-9E78E5B00236}" presName="rootComposite" presStyleCnt="0">
        <dgm:presLayoutVars/>
      </dgm:prSet>
      <dgm:spPr/>
    </dgm:pt>
    <dgm:pt modelId="{C2F96CFD-0F40-4A9F-A085-E1CA0A8C9C02}" type="pres">
      <dgm:prSet presAssocID="{5F4BFC8C-6C86-4596-9AD2-9E78E5B00236}" presName="ParentAccent" presStyleLbl="alignNode1" presStyleIdx="0" presStyleCnt="2"/>
      <dgm:spPr/>
    </dgm:pt>
    <dgm:pt modelId="{F91EAC70-324B-4D81-9C72-82FA390FEA63}" type="pres">
      <dgm:prSet presAssocID="{5F4BFC8C-6C86-4596-9AD2-9E78E5B00236}" presName="ParentSmallAccent" presStyleLbl="fgAcc1" presStyleIdx="0" presStyleCnt="2"/>
      <dgm:spPr/>
    </dgm:pt>
    <dgm:pt modelId="{9D8424B9-7659-404E-8A7A-127B65039951}" type="pres">
      <dgm:prSet presAssocID="{5F4BFC8C-6C86-4596-9AD2-9E78E5B00236}" presName="Parent" presStyleLbl="revTx" presStyleIdx="0" presStyleCnt="8">
        <dgm:presLayoutVars>
          <dgm:chMax/>
          <dgm:chPref val="4"/>
          <dgm:bulletEnabled val="1"/>
        </dgm:presLayoutVars>
      </dgm:prSet>
      <dgm:spPr/>
      <dgm:t>
        <a:bodyPr/>
        <a:lstStyle/>
        <a:p>
          <a:endParaRPr lang="ru-RU"/>
        </a:p>
      </dgm:t>
    </dgm:pt>
    <dgm:pt modelId="{3DE640BF-0BAC-44FC-BEC7-A57DCECA1E21}" type="pres">
      <dgm:prSet presAssocID="{5F4BFC8C-6C86-4596-9AD2-9E78E5B00236}" presName="childShape" presStyleCnt="0">
        <dgm:presLayoutVars>
          <dgm:chMax val="0"/>
          <dgm:chPref val="0"/>
        </dgm:presLayoutVars>
      </dgm:prSet>
      <dgm:spPr/>
    </dgm:pt>
    <dgm:pt modelId="{1034865D-006C-422C-80BA-F2F93C0C655E}" type="pres">
      <dgm:prSet presAssocID="{7D43237B-F48A-439E-AD4F-2016B267DB6B}" presName="childComposite" presStyleCnt="0">
        <dgm:presLayoutVars>
          <dgm:chMax val="0"/>
          <dgm:chPref val="0"/>
        </dgm:presLayoutVars>
      </dgm:prSet>
      <dgm:spPr/>
    </dgm:pt>
    <dgm:pt modelId="{88C63E4A-F36C-44C1-B71B-F415D869CE09}" type="pres">
      <dgm:prSet presAssocID="{7D43237B-F48A-439E-AD4F-2016B267DB6B}" presName="ChildAccent" presStyleLbl="solidFgAcc1" presStyleIdx="0" presStyleCnt="6"/>
      <dgm:spPr/>
    </dgm:pt>
    <dgm:pt modelId="{CB8B6E10-1D1B-4123-A3DE-1DD7122A53E8}" type="pres">
      <dgm:prSet presAssocID="{7D43237B-F48A-439E-AD4F-2016B267DB6B}" presName="Child" presStyleLbl="revTx" presStyleIdx="1" presStyleCnt="8">
        <dgm:presLayoutVars>
          <dgm:chMax val="0"/>
          <dgm:chPref val="0"/>
          <dgm:bulletEnabled val="1"/>
        </dgm:presLayoutVars>
      </dgm:prSet>
      <dgm:spPr/>
      <dgm:t>
        <a:bodyPr/>
        <a:lstStyle/>
        <a:p>
          <a:endParaRPr lang="ru-RU"/>
        </a:p>
      </dgm:t>
    </dgm:pt>
    <dgm:pt modelId="{0D27DC07-43B1-4EBF-92DE-D592CB55B859}" type="pres">
      <dgm:prSet presAssocID="{992BC74B-EF43-4451-A487-F4178CF15729}" presName="childComposite" presStyleCnt="0">
        <dgm:presLayoutVars>
          <dgm:chMax val="0"/>
          <dgm:chPref val="0"/>
        </dgm:presLayoutVars>
      </dgm:prSet>
      <dgm:spPr/>
    </dgm:pt>
    <dgm:pt modelId="{31193987-ADD3-43DC-8848-F3D3CA53E854}" type="pres">
      <dgm:prSet presAssocID="{992BC74B-EF43-4451-A487-F4178CF15729}" presName="ChildAccent" presStyleLbl="solidFgAcc1" presStyleIdx="1" presStyleCnt="6"/>
      <dgm:spPr/>
    </dgm:pt>
    <dgm:pt modelId="{CEEDEF6D-F452-471C-BB8D-10DC676ED86D}" type="pres">
      <dgm:prSet presAssocID="{992BC74B-EF43-4451-A487-F4178CF15729}" presName="Child" presStyleLbl="revTx" presStyleIdx="2" presStyleCnt="8">
        <dgm:presLayoutVars>
          <dgm:chMax val="0"/>
          <dgm:chPref val="0"/>
          <dgm:bulletEnabled val="1"/>
        </dgm:presLayoutVars>
      </dgm:prSet>
      <dgm:spPr/>
      <dgm:t>
        <a:bodyPr/>
        <a:lstStyle/>
        <a:p>
          <a:endParaRPr lang="ru-RU"/>
        </a:p>
      </dgm:t>
    </dgm:pt>
    <dgm:pt modelId="{3616FFDE-8885-4511-8DB5-1B5F23D28613}" type="pres">
      <dgm:prSet presAssocID="{87013978-1843-4DA9-A18C-C8DEFA0F6389}" presName="childComposite" presStyleCnt="0">
        <dgm:presLayoutVars>
          <dgm:chMax val="0"/>
          <dgm:chPref val="0"/>
        </dgm:presLayoutVars>
      </dgm:prSet>
      <dgm:spPr/>
    </dgm:pt>
    <dgm:pt modelId="{F0333337-F4F3-4738-8C57-3520EAC52BA0}" type="pres">
      <dgm:prSet presAssocID="{87013978-1843-4DA9-A18C-C8DEFA0F6389}" presName="ChildAccent" presStyleLbl="solidFgAcc1" presStyleIdx="2" presStyleCnt="6"/>
      <dgm:spPr/>
    </dgm:pt>
    <dgm:pt modelId="{3E39B406-D5B1-497E-890D-792738BAD596}" type="pres">
      <dgm:prSet presAssocID="{87013978-1843-4DA9-A18C-C8DEFA0F6389}" presName="Child" presStyleLbl="revTx" presStyleIdx="3" presStyleCnt="8">
        <dgm:presLayoutVars>
          <dgm:chMax val="0"/>
          <dgm:chPref val="0"/>
          <dgm:bulletEnabled val="1"/>
        </dgm:presLayoutVars>
      </dgm:prSet>
      <dgm:spPr/>
      <dgm:t>
        <a:bodyPr/>
        <a:lstStyle/>
        <a:p>
          <a:endParaRPr lang="ru-RU"/>
        </a:p>
      </dgm:t>
    </dgm:pt>
    <dgm:pt modelId="{6E075E5E-6012-41CA-BE69-615CCDBF4124}" type="pres">
      <dgm:prSet presAssocID="{DAC18BBC-657A-4F20-9DB5-3DF6FD4BE708}" presName="root" presStyleCnt="0">
        <dgm:presLayoutVars>
          <dgm:chMax/>
          <dgm:chPref/>
        </dgm:presLayoutVars>
      </dgm:prSet>
      <dgm:spPr/>
    </dgm:pt>
    <dgm:pt modelId="{6256B5FD-0ED8-4E15-A600-2DB218675DC8}" type="pres">
      <dgm:prSet presAssocID="{DAC18BBC-657A-4F20-9DB5-3DF6FD4BE708}" presName="rootComposite" presStyleCnt="0">
        <dgm:presLayoutVars/>
      </dgm:prSet>
      <dgm:spPr/>
    </dgm:pt>
    <dgm:pt modelId="{7636F2F8-B22D-427B-99E6-A22D19CA2D65}" type="pres">
      <dgm:prSet presAssocID="{DAC18BBC-657A-4F20-9DB5-3DF6FD4BE708}" presName="ParentAccent" presStyleLbl="alignNode1" presStyleIdx="1" presStyleCnt="2"/>
      <dgm:spPr/>
    </dgm:pt>
    <dgm:pt modelId="{C0D27723-CFF4-4A05-B51B-1B3481393C9E}" type="pres">
      <dgm:prSet presAssocID="{DAC18BBC-657A-4F20-9DB5-3DF6FD4BE708}" presName="ParentSmallAccent" presStyleLbl="fgAcc1" presStyleIdx="1" presStyleCnt="2"/>
      <dgm:spPr/>
    </dgm:pt>
    <dgm:pt modelId="{6C07372C-E959-4778-88E2-13FEAAC4C14D}" type="pres">
      <dgm:prSet presAssocID="{DAC18BBC-657A-4F20-9DB5-3DF6FD4BE708}" presName="Parent" presStyleLbl="revTx" presStyleIdx="4" presStyleCnt="8">
        <dgm:presLayoutVars>
          <dgm:chMax/>
          <dgm:chPref val="4"/>
          <dgm:bulletEnabled val="1"/>
        </dgm:presLayoutVars>
      </dgm:prSet>
      <dgm:spPr/>
      <dgm:t>
        <a:bodyPr/>
        <a:lstStyle/>
        <a:p>
          <a:endParaRPr lang="ru-RU"/>
        </a:p>
      </dgm:t>
    </dgm:pt>
    <dgm:pt modelId="{B3C65CC4-4015-4CBB-8766-4A8204325AFF}" type="pres">
      <dgm:prSet presAssocID="{DAC18BBC-657A-4F20-9DB5-3DF6FD4BE708}" presName="childShape" presStyleCnt="0">
        <dgm:presLayoutVars>
          <dgm:chMax val="0"/>
          <dgm:chPref val="0"/>
        </dgm:presLayoutVars>
      </dgm:prSet>
      <dgm:spPr/>
    </dgm:pt>
    <dgm:pt modelId="{CA37A44E-A93A-4C1F-A271-36C92B22D424}" type="pres">
      <dgm:prSet presAssocID="{B567AE43-66EE-4CB8-BF0B-DB4AD4D3F248}" presName="childComposite" presStyleCnt="0">
        <dgm:presLayoutVars>
          <dgm:chMax val="0"/>
          <dgm:chPref val="0"/>
        </dgm:presLayoutVars>
      </dgm:prSet>
      <dgm:spPr/>
    </dgm:pt>
    <dgm:pt modelId="{1217C097-3ECC-4E5A-A9B2-3C5AFE22899D}" type="pres">
      <dgm:prSet presAssocID="{B567AE43-66EE-4CB8-BF0B-DB4AD4D3F248}" presName="ChildAccent" presStyleLbl="solidFgAcc1" presStyleIdx="3" presStyleCnt="6"/>
      <dgm:spPr/>
    </dgm:pt>
    <dgm:pt modelId="{EADA24DB-BEA2-466B-85FA-EBC09A856A9B}" type="pres">
      <dgm:prSet presAssocID="{B567AE43-66EE-4CB8-BF0B-DB4AD4D3F248}" presName="Child" presStyleLbl="revTx" presStyleIdx="5" presStyleCnt="8">
        <dgm:presLayoutVars>
          <dgm:chMax val="0"/>
          <dgm:chPref val="0"/>
          <dgm:bulletEnabled val="1"/>
        </dgm:presLayoutVars>
      </dgm:prSet>
      <dgm:spPr/>
      <dgm:t>
        <a:bodyPr/>
        <a:lstStyle/>
        <a:p>
          <a:endParaRPr lang="ru-RU"/>
        </a:p>
      </dgm:t>
    </dgm:pt>
    <dgm:pt modelId="{01476F7E-971C-4199-8233-FFE33A2E0317}" type="pres">
      <dgm:prSet presAssocID="{7F3FD9A0-F68C-4AD7-8916-8034664AC2F8}" presName="childComposite" presStyleCnt="0">
        <dgm:presLayoutVars>
          <dgm:chMax val="0"/>
          <dgm:chPref val="0"/>
        </dgm:presLayoutVars>
      </dgm:prSet>
      <dgm:spPr/>
    </dgm:pt>
    <dgm:pt modelId="{F7CC92FC-E598-43B7-AA12-A7FB0559377E}" type="pres">
      <dgm:prSet presAssocID="{7F3FD9A0-F68C-4AD7-8916-8034664AC2F8}" presName="ChildAccent" presStyleLbl="solidFgAcc1" presStyleIdx="4" presStyleCnt="6"/>
      <dgm:spPr/>
    </dgm:pt>
    <dgm:pt modelId="{0335C57B-42F1-4972-B966-914684779B94}" type="pres">
      <dgm:prSet presAssocID="{7F3FD9A0-F68C-4AD7-8916-8034664AC2F8}" presName="Child" presStyleLbl="revTx" presStyleIdx="6" presStyleCnt="8">
        <dgm:presLayoutVars>
          <dgm:chMax val="0"/>
          <dgm:chPref val="0"/>
          <dgm:bulletEnabled val="1"/>
        </dgm:presLayoutVars>
      </dgm:prSet>
      <dgm:spPr/>
      <dgm:t>
        <a:bodyPr/>
        <a:lstStyle/>
        <a:p>
          <a:endParaRPr lang="ru-RU"/>
        </a:p>
      </dgm:t>
    </dgm:pt>
    <dgm:pt modelId="{68D7E40F-CA12-4239-BBBA-A0908E7132B7}" type="pres">
      <dgm:prSet presAssocID="{33165F7E-0E57-4AF4-A7BE-44A8D5EEA2D0}" presName="childComposite" presStyleCnt="0">
        <dgm:presLayoutVars>
          <dgm:chMax val="0"/>
          <dgm:chPref val="0"/>
        </dgm:presLayoutVars>
      </dgm:prSet>
      <dgm:spPr/>
    </dgm:pt>
    <dgm:pt modelId="{7E9B79DB-D792-4291-A565-5C56D9CB3153}" type="pres">
      <dgm:prSet presAssocID="{33165F7E-0E57-4AF4-A7BE-44A8D5EEA2D0}" presName="ChildAccent" presStyleLbl="solidFgAcc1" presStyleIdx="5" presStyleCnt="6"/>
      <dgm:spPr/>
    </dgm:pt>
    <dgm:pt modelId="{F435C678-00A4-41D7-8521-798376EEE3D3}" type="pres">
      <dgm:prSet presAssocID="{33165F7E-0E57-4AF4-A7BE-44A8D5EEA2D0}" presName="Child" presStyleLbl="revTx" presStyleIdx="7" presStyleCnt="8">
        <dgm:presLayoutVars>
          <dgm:chMax val="0"/>
          <dgm:chPref val="0"/>
          <dgm:bulletEnabled val="1"/>
        </dgm:presLayoutVars>
      </dgm:prSet>
      <dgm:spPr/>
      <dgm:t>
        <a:bodyPr/>
        <a:lstStyle/>
        <a:p>
          <a:endParaRPr lang="ru-RU"/>
        </a:p>
      </dgm:t>
    </dgm:pt>
  </dgm:ptLst>
  <dgm:cxnLst>
    <dgm:cxn modelId="{714E2BF3-CA08-45EE-A007-CB4DB8CFF2F3}" type="presOf" srcId="{5F4BFC8C-6C86-4596-9AD2-9E78E5B00236}" destId="{9D8424B9-7659-404E-8A7A-127B65039951}" srcOrd="0" destOrd="0" presId="urn:microsoft.com/office/officeart/2008/layout/SquareAccentList"/>
    <dgm:cxn modelId="{40483032-E20E-439D-99F9-93A3702A1328}" srcId="{7B7369D6-A62D-40B4-AA91-F98D10BAE56E}" destId="{5F4BFC8C-6C86-4596-9AD2-9E78E5B00236}" srcOrd="0" destOrd="0" parTransId="{48F1537E-4458-48F8-8A76-B6F8F81AF556}" sibTransId="{E0DBB6C1-35BF-4CA7-A367-B5B4C2D58B7A}"/>
    <dgm:cxn modelId="{EC3CF185-C7E3-45A4-A752-E3FCD364B7CE}" srcId="{5F4BFC8C-6C86-4596-9AD2-9E78E5B00236}" destId="{87013978-1843-4DA9-A18C-C8DEFA0F6389}" srcOrd="2" destOrd="0" parTransId="{E52EB62F-6F3A-4496-ADA8-8E6B587B2E39}" sibTransId="{41D66181-6F94-4E82-9646-F5C67053B896}"/>
    <dgm:cxn modelId="{C5A9BBCE-68CD-4B74-B2E8-9EA9D80E8598}" srcId="{5F4BFC8C-6C86-4596-9AD2-9E78E5B00236}" destId="{992BC74B-EF43-4451-A487-F4178CF15729}" srcOrd="1" destOrd="0" parTransId="{A98E7DBB-6F90-4B68-8368-97CD75FA675C}" sibTransId="{FECB807D-B7F7-4632-9567-7A4596D55A4B}"/>
    <dgm:cxn modelId="{4E6E4287-C82A-4F4C-84EE-F3AE79683893}" srcId="{DAC18BBC-657A-4F20-9DB5-3DF6FD4BE708}" destId="{33165F7E-0E57-4AF4-A7BE-44A8D5EEA2D0}" srcOrd="2" destOrd="0" parTransId="{442C7076-A7B6-4E6B-9463-D298408FA694}" sibTransId="{A911B137-7CA8-4BD6-B6A1-D71BE1A1342B}"/>
    <dgm:cxn modelId="{C3BC6D03-7641-43EA-B228-EAEC29D10D3F}" type="presOf" srcId="{33165F7E-0E57-4AF4-A7BE-44A8D5EEA2D0}" destId="{F435C678-00A4-41D7-8521-798376EEE3D3}" srcOrd="0" destOrd="0" presId="urn:microsoft.com/office/officeart/2008/layout/SquareAccentList"/>
    <dgm:cxn modelId="{6B101BCC-2333-4345-896F-42CD78C14D18}" type="presOf" srcId="{7D43237B-F48A-439E-AD4F-2016B267DB6B}" destId="{CB8B6E10-1D1B-4123-A3DE-1DD7122A53E8}" srcOrd="0" destOrd="0" presId="urn:microsoft.com/office/officeart/2008/layout/SquareAccentList"/>
    <dgm:cxn modelId="{5B7DC48F-0EC8-4B12-A517-AFA69A4F95F9}" type="presOf" srcId="{7F3FD9A0-F68C-4AD7-8916-8034664AC2F8}" destId="{0335C57B-42F1-4972-B966-914684779B94}" srcOrd="0" destOrd="0" presId="urn:microsoft.com/office/officeart/2008/layout/SquareAccentList"/>
    <dgm:cxn modelId="{FF600925-12D5-4889-947C-910CC8ECCF9E}" type="presOf" srcId="{87013978-1843-4DA9-A18C-C8DEFA0F6389}" destId="{3E39B406-D5B1-497E-890D-792738BAD596}" srcOrd="0" destOrd="0" presId="urn:microsoft.com/office/officeart/2008/layout/SquareAccentList"/>
    <dgm:cxn modelId="{71087BE6-EE01-49B9-A05F-6C409B3C7EE9}" srcId="{DAC18BBC-657A-4F20-9DB5-3DF6FD4BE708}" destId="{B567AE43-66EE-4CB8-BF0B-DB4AD4D3F248}" srcOrd="0" destOrd="0" parTransId="{77973A0C-8BDC-414B-8ABC-764DE9C8B226}" sibTransId="{C1C19B74-6D9E-47FB-8EFE-E472503FDB0C}"/>
    <dgm:cxn modelId="{07013C14-922A-49EC-B593-DDEFA845A58C}" srcId="{DAC18BBC-657A-4F20-9DB5-3DF6FD4BE708}" destId="{7F3FD9A0-F68C-4AD7-8916-8034664AC2F8}" srcOrd="1" destOrd="0" parTransId="{EADDBF75-D562-4591-9475-E0339FC18BFD}" sibTransId="{9A0022E0-E435-445B-8F71-7CA94BBA52C1}"/>
    <dgm:cxn modelId="{6C673F7D-E342-46E3-8CA0-FB3429BB8476}" type="presOf" srcId="{7B7369D6-A62D-40B4-AA91-F98D10BAE56E}" destId="{8AD80650-1069-40CD-8510-56B57C26900A}" srcOrd="0" destOrd="0" presId="urn:microsoft.com/office/officeart/2008/layout/SquareAccentList"/>
    <dgm:cxn modelId="{C23433D7-42D8-4701-958A-AA80DEDDC416}" type="presOf" srcId="{B567AE43-66EE-4CB8-BF0B-DB4AD4D3F248}" destId="{EADA24DB-BEA2-466B-85FA-EBC09A856A9B}" srcOrd="0" destOrd="0" presId="urn:microsoft.com/office/officeart/2008/layout/SquareAccentList"/>
    <dgm:cxn modelId="{8752EFDE-4246-47BF-B1E6-B6672440EE3F}" srcId="{5F4BFC8C-6C86-4596-9AD2-9E78E5B00236}" destId="{7D43237B-F48A-439E-AD4F-2016B267DB6B}" srcOrd="0" destOrd="0" parTransId="{73F1BD5B-EC7B-474F-9C44-2CF78C45DADD}" sibTransId="{883D2BEB-8BD5-4EB8-8605-55FF98B4CF89}"/>
    <dgm:cxn modelId="{D07DF8A6-860B-47B2-B93E-EAC26EC85960}" type="presOf" srcId="{DAC18BBC-657A-4F20-9DB5-3DF6FD4BE708}" destId="{6C07372C-E959-4778-88E2-13FEAAC4C14D}" srcOrd="0" destOrd="0" presId="urn:microsoft.com/office/officeart/2008/layout/SquareAccentList"/>
    <dgm:cxn modelId="{A2994445-9E45-4627-AE63-606A12E47C25}" type="presOf" srcId="{992BC74B-EF43-4451-A487-F4178CF15729}" destId="{CEEDEF6D-F452-471C-BB8D-10DC676ED86D}" srcOrd="0" destOrd="0" presId="urn:microsoft.com/office/officeart/2008/layout/SquareAccentList"/>
    <dgm:cxn modelId="{6F3E89BF-4162-4138-976D-BA4B9CA24469}" srcId="{7B7369D6-A62D-40B4-AA91-F98D10BAE56E}" destId="{DAC18BBC-657A-4F20-9DB5-3DF6FD4BE708}" srcOrd="1" destOrd="0" parTransId="{4E0AE9ED-EC33-4C12-875B-B9FE83A4E88D}" sibTransId="{C9696FE3-9365-4725-AACD-9FC58FE10F30}"/>
    <dgm:cxn modelId="{15C2A7F6-7362-4EBF-916C-3FBEB61FA29C}" type="presParOf" srcId="{8AD80650-1069-40CD-8510-56B57C26900A}" destId="{E5FCBE04-82D0-4B21-A87B-C78ACC5E7FAF}" srcOrd="0" destOrd="0" presId="urn:microsoft.com/office/officeart/2008/layout/SquareAccentList"/>
    <dgm:cxn modelId="{F795F72F-B507-4488-8D9C-4D6E1DBA7E72}" type="presParOf" srcId="{E5FCBE04-82D0-4B21-A87B-C78ACC5E7FAF}" destId="{6F6E4610-4571-49AC-B5C1-3B1FE89F3900}" srcOrd="0" destOrd="0" presId="urn:microsoft.com/office/officeart/2008/layout/SquareAccentList"/>
    <dgm:cxn modelId="{3C39D65B-6703-4B4F-9454-2C5E57BCCE3A}" type="presParOf" srcId="{6F6E4610-4571-49AC-B5C1-3B1FE89F3900}" destId="{C2F96CFD-0F40-4A9F-A085-E1CA0A8C9C02}" srcOrd="0" destOrd="0" presId="urn:microsoft.com/office/officeart/2008/layout/SquareAccentList"/>
    <dgm:cxn modelId="{3E978226-1F59-4CDA-B50D-4CA7D8DB9188}" type="presParOf" srcId="{6F6E4610-4571-49AC-B5C1-3B1FE89F3900}" destId="{F91EAC70-324B-4D81-9C72-82FA390FEA63}" srcOrd="1" destOrd="0" presId="urn:microsoft.com/office/officeart/2008/layout/SquareAccentList"/>
    <dgm:cxn modelId="{6FF1855C-758C-4DFC-A7BA-64727CA6D090}" type="presParOf" srcId="{6F6E4610-4571-49AC-B5C1-3B1FE89F3900}" destId="{9D8424B9-7659-404E-8A7A-127B65039951}" srcOrd="2" destOrd="0" presId="urn:microsoft.com/office/officeart/2008/layout/SquareAccentList"/>
    <dgm:cxn modelId="{6A702D31-C04E-4C89-85AA-FB4A9C316F12}" type="presParOf" srcId="{E5FCBE04-82D0-4B21-A87B-C78ACC5E7FAF}" destId="{3DE640BF-0BAC-44FC-BEC7-A57DCECA1E21}" srcOrd="1" destOrd="0" presId="urn:microsoft.com/office/officeart/2008/layout/SquareAccentList"/>
    <dgm:cxn modelId="{4F0FA822-5116-402C-809C-1503DC45B07D}" type="presParOf" srcId="{3DE640BF-0BAC-44FC-BEC7-A57DCECA1E21}" destId="{1034865D-006C-422C-80BA-F2F93C0C655E}" srcOrd="0" destOrd="0" presId="urn:microsoft.com/office/officeart/2008/layout/SquareAccentList"/>
    <dgm:cxn modelId="{2D68C727-5550-4C39-A824-9A50F58E7CA7}" type="presParOf" srcId="{1034865D-006C-422C-80BA-F2F93C0C655E}" destId="{88C63E4A-F36C-44C1-B71B-F415D869CE09}" srcOrd="0" destOrd="0" presId="urn:microsoft.com/office/officeart/2008/layout/SquareAccentList"/>
    <dgm:cxn modelId="{79448427-DC75-47C6-A77E-7759DB6D1F8B}" type="presParOf" srcId="{1034865D-006C-422C-80BA-F2F93C0C655E}" destId="{CB8B6E10-1D1B-4123-A3DE-1DD7122A53E8}" srcOrd="1" destOrd="0" presId="urn:microsoft.com/office/officeart/2008/layout/SquareAccentList"/>
    <dgm:cxn modelId="{BAFB2318-239E-44FB-9FC0-A17A64E16087}" type="presParOf" srcId="{3DE640BF-0BAC-44FC-BEC7-A57DCECA1E21}" destId="{0D27DC07-43B1-4EBF-92DE-D592CB55B859}" srcOrd="1" destOrd="0" presId="urn:microsoft.com/office/officeart/2008/layout/SquareAccentList"/>
    <dgm:cxn modelId="{5E6B5C55-4892-43A6-8E73-55A0CC641FD8}" type="presParOf" srcId="{0D27DC07-43B1-4EBF-92DE-D592CB55B859}" destId="{31193987-ADD3-43DC-8848-F3D3CA53E854}" srcOrd="0" destOrd="0" presId="urn:microsoft.com/office/officeart/2008/layout/SquareAccentList"/>
    <dgm:cxn modelId="{64668179-90F0-49D7-8EE9-6202A628C59D}" type="presParOf" srcId="{0D27DC07-43B1-4EBF-92DE-D592CB55B859}" destId="{CEEDEF6D-F452-471C-BB8D-10DC676ED86D}" srcOrd="1" destOrd="0" presId="urn:microsoft.com/office/officeart/2008/layout/SquareAccentList"/>
    <dgm:cxn modelId="{9B4214FA-DC56-40EE-83E6-A0D8401138C9}" type="presParOf" srcId="{3DE640BF-0BAC-44FC-BEC7-A57DCECA1E21}" destId="{3616FFDE-8885-4511-8DB5-1B5F23D28613}" srcOrd="2" destOrd="0" presId="urn:microsoft.com/office/officeart/2008/layout/SquareAccentList"/>
    <dgm:cxn modelId="{F3A538CD-8E93-4D4B-A52E-14F2A43C0D9D}" type="presParOf" srcId="{3616FFDE-8885-4511-8DB5-1B5F23D28613}" destId="{F0333337-F4F3-4738-8C57-3520EAC52BA0}" srcOrd="0" destOrd="0" presId="urn:microsoft.com/office/officeart/2008/layout/SquareAccentList"/>
    <dgm:cxn modelId="{1663DC76-063F-4B1F-9AA3-440D135EE230}" type="presParOf" srcId="{3616FFDE-8885-4511-8DB5-1B5F23D28613}" destId="{3E39B406-D5B1-497E-890D-792738BAD596}" srcOrd="1" destOrd="0" presId="urn:microsoft.com/office/officeart/2008/layout/SquareAccentList"/>
    <dgm:cxn modelId="{155FE552-815F-4CC4-8A1C-DAC8B2B36807}" type="presParOf" srcId="{8AD80650-1069-40CD-8510-56B57C26900A}" destId="{6E075E5E-6012-41CA-BE69-615CCDBF4124}" srcOrd="1" destOrd="0" presId="urn:microsoft.com/office/officeart/2008/layout/SquareAccentList"/>
    <dgm:cxn modelId="{B7895686-9625-4957-B0C2-3BDC2E44D5B0}" type="presParOf" srcId="{6E075E5E-6012-41CA-BE69-615CCDBF4124}" destId="{6256B5FD-0ED8-4E15-A600-2DB218675DC8}" srcOrd="0" destOrd="0" presId="urn:microsoft.com/office/officeart/2008/layout/SquareAccentList"/>
    <dgm:cxn modelId="{F3061446-57D2-4DB9-9284-4A3851B05034}" type="presParOf" srcId="{6256B5FD-0ED8-4E15-A600-2DB218675DC8}" destId="{7636F2F8-B22D-427B-99E6-A22D19CA2D65}" srcOrd="0" destOrd="0" presId="urn:microsoft.com/office/officeart/2008/layout/SquareAccentList"/>
    <dgm:cxn modelId="{A6608A62-B1FF-4C49-B6E1-A86198BBF0E5}" type="presParOf" srcId="{6256B5FD-0ED8-4E15-A600-2DB218675DC8}" destId="{C0D27723-CFF4-4A05-B51B-1B3481393C9E}" srcOrd="1" destOrd="0" presId="urn:microsoft.com/office/officeart/2008/layout/SquareAccentList"/>
    <dgm:cxn modelId="{1C899D96-17D7-4C5A-857F-1A3D7BE0A3C8}" type="presParOf" srcId="{6256B5FD-0ED8-4E15-A600-2DB218675DC8}" destId="{6C07372C-E959-4778-88E2-13FEAAC4C14D}" srcOrd="2" destOrd="0" presId="urn:microsoft.com/office/officeart/2008/layout/SquareAccentList"/>
    <dgm:cxn modelId="{25B6801E-2713-4E96-ADC3-661DB945026C}" type="presParOf" srcId="{6E075E5E-6012-41CA-BE69-615CCDBF4124}" destId="{B3C65CC4-4015-4CBB-8766-4A8204325AFF}" srcOrd="1" destOrd="0" presId="urn:microsoft.com/office/officeart/2008/layout/SquareAccentList"/>
    <dgm:cxn modelId="{3A6466DE-72F5-4C7A-88D1-490839C1159E}" type="presParOf" srcId="{B3C65CC4-4015-4CBB-8766-4A8204325AFF}" destId="{CA37A44E-A93A-4C1F-A271-36C92B22D424}" srcOrd="0" destOrd="0" presId="urn:microsoft.com/office/officeart/2008/layout/SquareAccentList"/>
    <dgm:cxn modelId="{DC58A828-AE55-4438-BE19-826D9EF52294}" type="presParOf" srcId="{CA37A44E-A93A-4C1F-A271-36C92B22D424}" destId="{1217C097-3ECC-4E5A-A9B2-3C5AFE22899D}" srcOrd="0" destOrd="0" presId="urn:microsoft.com/office/officeart/2008/layout/SquareAccentList"/>
    <dgm:cxn modelId="{304A33AD-E981-4A35-84EB-1AB37F25439F}" type="presParOf" srcId="{CA37A44E-A93A-4C1F-A271-36C92B22D424}" destId="{EADA24DB-BEA2-466B-85FA-EBC09A856A9B}" srcOrd="1" destOrd="0" presId="urn:microsoft.com/office/officeart/2008/layout/SquareAccentList"/>
    <dgm:cxn modelId="{4B84C6E8-5F5F-4A99-847E-C7A3DC16E012}" type="presParOf" srcId="{B3C65CC4-4015-4CBB-8766-4A8204325AFF}" destId="{01476F7E-971C-4199-8233-FFE33A2E0317}" srcOrd="1" destOrd="0" presId="urn:microsoft.com/office/officeart/2008/layout/SquareAccentList"/>
    <dgm:cxn modelId="{542CF179-1F23-4811-800A-CC778941A7D6}" type="presParOf" srcId="{01476F7E-971C-4199-8233-FFE33A2E0317}" destId="{F7CC92FC-E598-43B7-AA12-A7FB0559377E}" srcOrd="0" destOrd="0" presId="urn:microsoft.com/office/officeart/2008/layout/SquareAccentList"/>
    <dgm:cxn modelId="{CDBECC8A-D635-4D28-8350-7166BAC62175}" type="presParOf" srcId="{01476F7E-971C-4199-8233-FFE33A2E0317}" destId="{0335C57B-42F1-4972-B966-914684779B94}" srcOrd="1" destOrd="0" presId="urn:microsoft.com/office/officeart/2008/layout/SquareAccentList"/>
    <dgm:cxn modelId="{FA6005FC-4355-46EB-8428-9B5A79622019}" type="presParOf" srcId="{B3C65CC4-4015-4CBB-8766-4A8204325AFF}" destId="{68D7E40F-CA12-4239-BBBA-A0908E7132B7}" srcOrd="2" destOrd="0" presId="urn:microsoft.com/office/officeart/2008/layout/SquareAccentList"/>
    <dgm:cxn modelId="{8CD66ED9-2C20-4E5A-B9C8-C6F432FB918E}" type="presParOf" srcId="{68D7E40F-CA12-4239-BBBA-A0908E7132B7}" destId="{7E9B79DB-D792-4291-A565-5C56D9CB3153}" srcOrd="0" destOrd="0" presId="urn:microsoft.com/office/officeart/2008/layout/SquareAccentList"/>
    <dgm:cxn modelId="{721D3513-25F1-4CDB-9497-D94BBCCCB273}" type="presParOf" srcId="{68D7E40F-CA12-4239-BBBA-A0908E7132B7}" destId="{F435C678-00A4-41D7-8521-798376EEE3D3}" srcOrd="1" destOrd="0" presId="urn:microsoft.com/office/officeart/2008/layout/Squa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196D57-1625-4D52-86B7-634517872F85}" type="doc">
      <dgm:prSet loTypeId="urn:microsoft.com/office/officeart/2008/layout/VerticalCurvedList" loCatId="list" qsTypeId="urn:microsoft.com/office/officeart/2005/8/quickstyle/simple5" qsCatId="simple" csTypeId="urn:microsoft.com/office/officeart/2005/8/colors/accent0_2" csCatId="mainScheme" phldr="1"/>
      <dgm:spPr/>
      <dgm:t>
        <a:bodyPr/>
        <a:lstStyle/>
        <a:p>
          <a:endParaRPr lang="ru-RU"/>
        </a:p>
      </dgm:t>
    </dgm:pt>
    <dgm:pt modelId="{93DF6625-D2A7-489E-89F7-42635EFB4CB7}">
      <dgm:prSet phldrT="[Текст]" custT="1"/>
      <dgm:spPr/>
      <dgm:t>
        <a:bodyPr/>
        <a:lstStyle/>
        <a:p>
          <a:r>
            <a:rPr lang="ru-RU" sz="1800" u="none" strike="noStrike" dirty="0">
              <a:solidFill>
                <a:schemeClr val="tx1"/>
              </a:solidFill>
              <a:effectLst/>
            </a:rPr>
            <a:t>Применить соответствующие естественнонаучные знания для объяснения явления </a:t>
          </a:r>
          <a:endParaRPr lang="ru-RU" sz="1800" dirty="0">
            <a:solidFill>
              <a:schemeClr val="tx1"/>
            </a:solidFill>
          </a:endParaRPr>
        </a:p>
      </dgm:t>
    </dgm:pt>
    <dgm:pt modelId="{72BCF7A4-1A79-4E08-A1CE-633117EA37D3}" type="parTrans" cxnId="{435B716E-C41E-4B10-959E-7B2D4A86AAA7}">
      <dgm:prSet/>
      <dgm:spPr/>
      <dgm:t>
        <a:bodyPr/>
        <a:lstStyle/>
        <a:p>
          <a:endParaRPr lang="ru-RU" sz="1800">
            <a:solidFill>
              <a:schemeClr val="tx1"/>
            </a:solidFill>
          </a:endParaRPr>
        </a:p>
      </dgm:t>
    </dgm:pt>
    <dgm:pt modelId="{19696B1C-CCCE-4B33-B169-0C5F542BD554}" type="sibTrans" cxnId="{435B716E-C41E-4B10-959E-7B2D4A86AAA7}">
      <dgm:prSet/>
      <dgm:spPr/>
      <dgm:t>
        <a:bodyPr/>
        <a:lstStyle/>
        <a:p>
          <a:endParaRPr lang="ru-RU" sz="1800">
            <a:solidFill>
              <a:schemeClr val="tx1"/>
            </a:solidFill>
          </a:endParaRPr>
        </a:p>
      </dgm:t>
    </dgm:pt>
    <dgm:pt modelId="{01D03E53-F2CB-4A27-9191-2A4AA7E3423C}">
      <dgm:prSet phldrT="[Текст]" custT="1"/>
      <dgm:spPr/>
      <dgm:t>
        <a:bodyPr/>
        <a:lstStyle/>
        <a:p>
          <a:r>
            <a:rPr lang="ru-RU" sz="1800" u="none" strike="noStrike" dirty="0">
              <a:solidFill>
                <a:schemeClr val="tx1"/>
              </a:solidFill>
              <a:effectLst/>
            </a:rPr>
            <a:t>Делать и научно обосновывать прогнозы о протекании процесса или явления  </a:t>
          </a:r>
          <a:endParaRPr lang="ru-RU" sz="1800" dirty="0">
            <a:solidFill>
              <a:schemeClr val="tx1"/>
            </a:solidFill>
          </a:endParaRPr>
        </a:p>
      </dgm:t>
    </dgm:pt>
    <dgm:pt modelId="{4280D349-66F3-46AA-A391-921919A6BA17}" type="parTrans" cxnId="{86DAC0A2-FCA2-492E-8F3E-96C6D2B74D76}">
      <dgm:prSet/>
      <dgm:spPr/>
      <dgm:t>
        <a:bodyPr/>
        <a:lstStyle/>
        <a:p>
          <a:endParaRPr lang="ru-RU" sz="1800">
            <a:solidFill>
              <a:schemeClr val="tx1"/>
            </a:solidFill>
          </a:endParaRPr>
        </a:p>
      </dgm:t>
    </dgm:pt>
    <dgm:pt modelId="{78E2B03C-3076-49F1-9C71-4306712A3BA2}" type="sibTrans" cxnId="{86DAC0A2-FCA2-492E-8F3E-96C6D2B74D76}">
      <dgm:prSet/>
      <dgm:spPr/>
      <dgm:t>
        <a:bodyPr/>
        <a:lstStyle/>
        <a:p>
          <a:endParaRPr lang="ru-RU" sz="1800">
            <a:solidFill>
              <a:schemeClr val="tx1"/>
            </a:solidFill>
          </a:endParaRPr>
        </a:p>
      </dgm:t>
    </dgm:pt>
    <dgm:pt modelId="{83D5895E-6271-49EE-B37B-4C29021E96CA}">
      <dgm:prSet custT="1"/>
      <dgm:spPr/>
      <dgm:t>
        <a:bodyPr/>
        <a:lstStyle/>
        <a:p>
          <a:r>
            <a:rPr lang="ru-RU" sz="1800" u="none" strike="noStrike" dirty="0">
              <a:solidFill>
                <a:schemeClr val="tx1"/>
              </a:solidFill>
              <a:effectLst/>
            </a:rPr>
            <a:t>Распознавать, использовать и создавать объяснительные модели и представления </a:t>
          </a:r>
          <a:endParaRPr lang="ru-RU" sz="1800" dirty="0">
            <a:solidFill>
              <a:schemeClr val="tx1"/>
            </a:solidFill>
          </a:endParaRPr>
        </a:p>
      </dgm:t>
    </dgm:pt>
    <dgm:pt modelId="{40EE4F4E-A557-4262-9048-04C9FD73476D}" type="parTrans" cxnId="{64CE01EE-EBFF-4925-BC52-C9E5FC5660D9}">
      <dgm:prSet/>
      <dgm:spPr/>
      <dgm:t>
        <a:bodyPr/>
        <a:lstStyle/>
        <a:p>
          <a:endParaRPr lang="ru-RU" sz="1800">
            <a:solidFill>
              <a:schemeClr val="tx1"/>
            </a:solidFill>
          </a:endParaRPr>
        </a:p>
      </dgm:t>
    </dgm:pt>
    <dgm:pt modelId="{A033822B-4B1E-4517-A162-8C820C98F1FE}" type="sibTrans" cxnId="{64CE01EE-EBFF-4925-BC52-C9E5FC5660D9}">
      <dgm:prSet/>
      <dgm:spPr/>
      <dgm:t>
        <a:bodyPr/>
        <a:lstStyle/>
        <a:p>
          <a:endParaRPr lang="ru-RU" sz="1800">
            <a:solidFill>
              <a:schemeClr val="tx1"/>
            </a:solidFill>
          </a:endParaRPr>
        </a:p>
      </dgm:t>
    </dgm:pt>
    <dgm:pt modelId="{3144D596-B7C0-4DCB-BF6F-8456AFF0CC53}">
      <dgm:prSet phldrT="[Текст]" custT="1"/>
      <dgm:spPr/>
      <dgm:t>
        <a:bodyPr/>
        <a:lstStyle/>
        <a:p>
          <a:r>
            <a:rPr lang="ru-RU" sz="1800" dirty="0">
              <a:solidFill>
                <a:schemeClr val="tx1"/>
              </a:solidFill>
              <a:effectLst/>
              <a:latin typeface="+mn-lt"/>
              <a:ea typeface="+mn-ea"/>
              <a:cs typeface="+mn-cs"/>
            </a:rPr>
            <a:t>Понимать механизм (или причину) явления или процесса, обосновать дальнейшее их развитие</a:t>
          </a:r>
          <a:endParaRPr lang="ru-RU" sz="1800" dirty="0">
            <a:solidFill>
              <a:schemeClr val="tx1"/>
            </a:solidFill>
          </a:endParaRPr>
        </a:p>
      </dgm:t>
    </dgm:pt>
    <dgm:pt modelId="{8000FC95-B5A7-482E-A0F5-B56FFBE34824}" type="parTrans" cxnId="{915356D5-603B-4C40-80DB-8870E2380E52}">
      <dgm:prSet/>
      <dgm:spPr/>
      <dgm:t>
        <a:bodyPr/>
        <a:lstStyle/>
        <a:p>
          <a:endParaRPr lang="ru-RU" sz="1800">
            <a:solidFill>
              <a:schemeClr val="tx1"/>
            </a:solidFill>
          </a:endParaRPr>
        </a:p>
      </dgm:t>
    </dgm:pt>
    <dgm:pt modelId="{5FDABE7D-65D9-4CAE-977F-22FA766252A5}" type="sibTrans" cxnId="{915356D5-603B-4C40-80DB-8870E2380E52}">
      <dgm:prSet/>
      <dgm:spPr/>
      <dgm:t>
        <a:bodyPr/>
        <a:lstStyle/>
        <a:p>
          <a:endParaRPr lang="ru-RU" sz="1800">
            <a:solidFill>
              <a:schemeClr val="tx1"/>
            </a:solidFill>
          </a:endParaRPr>
        </a:p>
      </dgm:t>
    </dgm:pt>
    <dgm:pt modelId="{F606ADD6-BA77-445C-9479-CC52593B8FE7}" type="pres">
      <dgm:prSet presAssocID="{F9196D57-1625-4D52-86B7-634517872F85}" presName="Name0" presStyleCnt="0">
        <dgm:presLayoutVars>
          <dgm:chMax val="7"/>
          <dgm:chPref val="7"/>
          <dgm:dir/>
        </dgm:presLayoutVars>
      </dgm:prSet>
      <dgm:spPr/>
      <dgm:t>
        <a:bodyPr/>
        <a:lstStyle/>
        <a:p>
          <a:endParaRPr lang="ru-RU"/>
        </a:p>
      </dgm:t>
    </dgm:pt>
    <dgm:pt modelId="{F205163A-A293-4C26-A9E8-C36F94CE9E84}" type="pres">
      <dgm:prSet presAssocID="{F9196D57-1625-4D52-86B7-634517872F85}" presName="Name1" presStyleCnt="0"/>
      <dgm:spPr/>
    </dgm:pt>
    <dgm:pt modelId="{BCF52CEE-EA5F-4B49-97D0-FB98C8805E51}" type="pres">
      <dgm:prSet presAssocID="{F9196D57-1625-4D52-86B7-634517872F85}" presName="cycle" presStyleCnt="0"/>
      <dgm:spPr/>
    </dgm:pt>
    <dgm:pt modelId="{72754B3C-4D35-499D-A39D-B4EDFB0947D2}" type="pres">
      <dgm:prSet presAssocID="{F9196D57-1625-4D52-86B7-634517872F85}" presName="srcNode" presStyleLbl="node1" presStyleIdx="0" presStyleCnt="4"/>
      <dgm:spPr/>
    </dgm:pt>
    <dgm:pt modelId="{47B57ED2-5ECB-4C3D-BDD8-BB1BFE55BBFC}" type="pres">
      <dgm:prSet presAssocID="{F9196D57-1625-4D52-86B7-634517872F85}" presName="conn" presStyleLbl="parChTrans1D2" presStyleIdx="0" presStyleCnt="1"/>
      <dgm:spPr/>
      <dgm:t>
        <a:bodyPr/>
        <a:lstStyle/>
        <a:p>
          <a:endParaRPr lang="ru-RU"/>
        </a:p>
      </dgm:t>
    </dgm:pt>
    <dgm:pt modelId="{3E90A66E-6604-4654-966E-901904121635}" type="pres">
      <dgm:prSet presAssocID="{F9196D57-1625-4D52-86B7-634517872F85}" presName="extraNode" presStyleLbl="node1" presStyleIdx="0" presStyleCnt="4"/>
      <dgm:spPr/>
    </dgm:pt>
    <dgm:pt modelId="{B5B171AD-7C09-44B9-8794-271D233D55CF}" type="pres">
      <dgm:prSet presAssocID="{F9196D57-1625-4D52-86B7-634517872F85}" presName="dstNode" presStyleLbl="node1" presStyleIdx="0" presStyleCnt="4"/>
      <dgm:spPr/>
    </dgm:pt>
    <dgm:pt modelId="{9B98E3FF-2B3E-41CE-B96B-0BD9A8E1BE89}" type="pres">
      <dgm:prSet presAssocID="{93DF6625-D2A7-489E-89F7-42635EFB4CB7}" presName="text_1" presStyleLbl="node1" presStyleIdx="0" presStyleCnt="4">
        <dgm:presLayoutVars>
          <dgm:bulletEnabled val="1"/>
        </dgm:presLayoutVars>
      </dgm:prSet>
      <dgm:spPr/>
      <dgm:t>
        <a:bodyPr/>
        <a:lstStyle/>
        <a:p>
          <a:endParaRPr lang="ru-RU"/>
        </a:p>
      </dgm:t>
    </dgm:pt>
    <dgm:pt modelId="{55ACBA2F-BAEA-46A5-9C49-41A791DED60A}" type="pres">
      <dgm:prSet presAssocID="{93DF6625-D2A7-489E-89F7-42635EFB4CB7}" presName="accent_1" presStyleCnt="0"/>
      <dgm:spPr/>
    </dgm:pt>
    <dgm:pt modelId="{6B9F3720-5BEF-4900-8F0C-C0C8ABA3FF6F}" type="pres">
      <dgm:prSet presAssocID="{93DF6625-D2A7-489E-89F7-42635EFB4CB7}" presName="accentRepeatNode" presStyleLbl="solidFgAcc1" presStyleIdx="0" presStyleCnt="4"/>
      <dgm:spPr/>
    </dgm:pt>
    <dgm:pt modelId="{D95DA626-FA60-452A-98E1-FC6845A6AAF8}" type="pres">
      <dgm:prSet presAssocID="{83D5895E-6271-49EE-B37B-4C29021E96CA}" presName="text_2" presStyleLbl="node1" presStyleIdx="1" presStyleCnt="4">
        <dgm:presLayoutVars>
          <dgm:bulletEnabled val="1"/>
        </dgm:presLayoutVars>
      </dgm:prSet>
      <dgm:spPr/>
      <dgm:t>
        <a:bodyPr/>
        <a:lstStyle/>
        <a:p>
          <a:endParaRPr lang="ru-RU"/>
        </a:p>
      </dgm:t>
    </dgm:pt>
    <dgm:pt modelId="{597743E3-A4B8-473D-B1BC-621DC71F36BC}" type="pres">
      <dgm:prSet presAssocID="{83D5895E-6271-49EE-B37B-4C29021E96CA}" presName="accent_2" presStyleCnt="0"/>
      <dgm:spPr/>
    </dgm:pt>
    <dgm:pt modelId="{1693C51E-B985-48A5-B88A-4A9B8C2074B1}" type="pres">
      <dgm:prSet presAssocID="{83D5895E-6271-49EE-B37B-4C29021E96CA}" presName="accentRepeatNode" presStyleLbl="solidFgAcc1" presStyleIdx="1" presStyleCnt="4"/>
      <dgm:spPr/>
    </dgm:pt>
    <dgm:pt modelId="{DAE5382C-0A00-48AA-AB04-4D1E5962650A}" type="pres">
      <dgm:prSet presAssocID="{01D03E53-F2CB-4A27-9191-2A4AA7E3423C}" presName="text_3" presStyleLbl="node1" presStyleIdx="2" presStyleCnt="4">
        <dgm:presLayoutVars>
          <dgm:bulletEnabled val="1"/>
        </dgm:presLayoutVars>
      </dgm:prSet>
      <dgm:spPr/>
      <dgm:t>
        <a:bodyPr/>
        <a:lstStyle/>
        <a:p>
          <a:endParaRPr lang="ru-RU"/>
        </a:p>
      </dgm:t>
    </dgm:pt>
    <dgm:pt modelId="{DC0DDF7B-5342-4C05-A1D1-B675F872A47B}" type="pres">
      <dgm:prSet presAssocID="{01D03E53-F2CB-4A27-9191-2A4AA7E3423C}" presName="accent_3" presStyleCnt="0"/>
      <dgm:spPr/>
    </dgm:pt>
    <dgm:pt modelId="{EF3CF85D-31DE-468F-8D8C-BB10200D8BF5}" type="pres">
      <dgm:prSet presAssocID="{01D03E53-F2CB-4A27-9191-2A4AA7E3423C}" presName="accentRepeatNode" presStyleLbl="solidFgAcc1" presStyleIdx="2" presStyleCnt="4"/>
      <dgm:spPr/>
    </dgm:pt>
    <dgm:pt modelId="{9F4E8360-7472-4447-87B9-46BEC93316AE}" type="pres">
      <dgm:prSet presAssocID="{3144D596-B7C0-4DCB-BF6F-8456AFF0CC53}" presName="text_4" presStyleLbl="node1" presStyleIdx="3" presStyleCnt="4">
        <dgm:presLayoutVars>
          <dgm:bulletEnabled val="1"/>
        </dgm:presLayoutVars>
      </dgm:prSet>
      <dgm:spPr/>
      <dgm:t>
        <a:bodyPr/>
        <a:lstStyle/>
        <a:p>
          <a:endParaRPr lang="ru-RU"/>
        </a:p>
      </dgm:t>
    </dgm:pt>
    <dgm:pt modelId="{3192C03C-B3B6-426A-B90B-9D1FDCD91F7D}" type="pres">
      <dgm:prSet presAssocID="{3144D596-B7C0-4DCB-BF6F-8456AFF0CC53}" presName="accent_4" presStyleCnt="0"/>
      <dgm:spPr/>
    </dgm:pt>
    <dgm:pt modelId="{7D0DD0EB-6DB3-4F0E-9167-3FE6C753AF25}" type="pres">
      <dgm:prSet presAssocID="{3144D596-B7C0-4DCB-BF6F-8456AFF0CC53}" presName="accentRepeatNode" presStyleLbl="solidFgAcc1" presStyleIdx="3" presStyleCnt="4"/>
      <dgm:spPr/>
    </dgm:pt>
  </dgm:ptLst>
  <dgm:cxnLst>
    <dgm:cxn modelId="{64CE01EE-EBFF-4925-BC52-C9E5FC5660D9}" srcId="{F9196D57-1625-4D52-86B7-634517872F85}" destId="{83D5895E-6271-49EE-B37B-4C29021E96CA}" srcOrd="1" destOrd="0" parTransId="{40EE4F4E-A557-4262-9048-04C9FD73476D}" sibTransId="{A033822B-4B1E-4517-A162-8C820C98F1FE}"/>
    <dgm:cxn modelId="{DAAF319E-6531-4D60-B822-B1CABBE16610}" type="presOf" srcId="{01D03E53-F2CB-4A27-9191-2A4AA7E3423C}" destId="{DAE5382C-0A00-48AA-AB04-4D1E5962650A}" srcOrd="0" destOrd="0" presId="urn:microsoft.com/office/officeart/2008/layout/VerticalCurvedList"/>
    <dgm:cxn modelId="{B8B7F06C-65CA-43BB-9333-02F9C7B3B1B8}" type="presOf" srcId="{3144D596-B7C0-4DCB-BF6F-8456AFF0CC53}" destId="{9F4E8360-7472-4447-87B9-46BEC93316AE}" srcOrd="0" destOrd="0" presId="urn:microsoft.com/office/officeart/2008/layout/VerticalCurvedList"/>
    <dgm:cxn modelId="{86DAC0A2-FCA2-492E-8F3E-96C6D2B74D76}" srcId="{F9196D57-1625-4D52-86B7-634517872F85}" destId="{01D03E53-F2CB-4A27-9191-2A4AA7E3423C}" srcOrd="2" destOrd="0" parTransId="{4280D349-66F3-46AA-A391-921919A6BA17}" sibTransId="{78E2B03C-3076-49F1-9C71-4306712A3BA2}"/>
    <dgm:cxn modelId="{435B716E-C41E-4B10-959E-7B2D4A86AAA7}" srcId="{F9196D57-1625-4D52-86B7-634517872F85}" destId="{93DF6625-D2A7-489E-89F7-42635EFB4CB7}" srcOrd="0" destOrd="0" parTransId="{72BCF7A4-1A79-4E08-A1CE-633117EA37D3}" sibTransId="{19696B1C-CCCE-4B33-B169-0C5F542BD554}"/>
    <dgm:cxn modelId="{BEED8A5B-498B-40FD-B22B-802E707C953E}" type="presOf" srcId="{83D5895E-6271-49EE-B37B-4C29021E96CA}" destId="{D95DA626-FA60-452A-98E1-FC6845A6AAF8}" srcOrd="0" destOrd="0" presId="urn:microsoft.com/office/officeart/2008/layout/VerticalCurvedList"/>
    <dgm:cxn modelId="{7F9AC047-7240-4245-88B2-746AFB0BC14B}" type="presOf" srcId="{F9196D57-1625-4D52-86B7-634517872F85}" destId="{F606ADD6-BA77-445C-9479-CC52593B8FE7}" srcOrd="0" destOrd="0" presId="urn:microsoft.com/office/officeart/2008/layout/VerticalCurvedList"/>
    <dgm:cxn modelId="{06D438EC-3B87-421F-B525-8D20BC539C34}" type="presOf" srcId="{19696B1C-CCCE-4B33-B169-0C5F542BD554}" destId="{47B57ED2-5ECB-4C3D-BDD8-BB1BFE55BBFC}" srcOrd="0" destOrd="0" presId="urn:microsoft.com/office/officeart/2008/layout/VerticalCurvedList"/>
    <dgm:cxn modelId="{349809F1-6523-4799-9A11-0841D273C3DB}" type="presOf" srcId="{93DF6625-D2A7-489E-89F7-42635EFB4CB7}" destId="{9B98E3FF-2B3E-41CE-B96B-0BD9A8E1BE89}" srcOrd="0" destOrd="0" presId="urn:microsoft.com/office/officeart/2008/layout/VerticalCurvedList"/>
    <dgm:cxn modelId="{915356D5-603B-4C40-80DB-8870E2380E52}" srcId="{F9196D57-1625-4D52-86B7-634517872F85}" destId="{3144D596-B7C0-4DCB-BF6F-8456AFF0CC53}" srcOrd="3" destOrd="0" parTransId="{8000FC95-B5A7-482E-A0F5-B56FFBE34824}" sibTransId="{5FDABE7D-65D9-4CAE-977F-22FA766252A5}"/>
    <dgm:cxn modelId="{6E11BFEE-1B67-4459-8A4B-AF99AFFC3622}" type="presParOf" srcId="{F606ADD6-BA77-445C-9479-CC52593B8FE7}" destId="{F205163A-A293-4C26-A9E8-C36F94CE9E84}" srcOrd="0" destOrd="0" presId="urn:microsoft.com/office/officeart/2008/layout/VerticalCurvedList"/>
    <dgm:cxn modelId="{B8BDBC49-E5C1-472F-A2E5-6B022C42B80D}" type="presParOf" srcId="{F205163A-A293-4C26-A9E8-C36F94CE9E84}" destId="{BCF52CEE-EA5F-4B49-97D0-FB98C8805E51}" srcOrd="0" destOrd="0" presId="urn:microsoft.com/office/officeart/2008/layout/VerticalCurvedList"/>
    <dgm:cxn modelId="{A28ED906-927F-4806-831A-45F5D259A387}" type="presParOf" srcId="{BCF52CEE-EA5F-4B49-97D0-FB98C8805E51}" destId="{72754B3C-4D35-499D-A39D-B4EDFB0947D2}" srcOrd="0" destOrd="0" presId="urn:microsoft.com/office/officeart/2008/layout/VerticalCurvedList"/>
    <dgm:cxn modelId="{F6B883AE-3270-4025-9D84-097D5FEBC3A8}" type="presParOf" srcId="{BCF52CEE-EA5F-4B49-97D0-FB98C8805E51}" destId="{47B57ED2-5ECB-4C3D-BDD8-BB1BFE55BBFC}" srcOrd="1" destOrd="0" presId="urn:microsoft.com/office/officeart/2008/layout/VerticalCurvedList"/>
    <dgm:cxn modelId="{46868241-331D-4B8A-945B-3B2CD0FC0752}" type="presParOf" srcId="{BCF52CEE-EA5F-4B49-97D0-FB98C8805E51}" destId="{3E90A66E-6604-4654-966E-901904121635}" srcOrd="2" destOrd="0" presId="urn:microsoft.com/office/officeart/2008/layout/VerticalCurvedList"/>
    <dgm:cxn modelId="{4C3BDDB9-55EA-4774-98CE-0D74B816F22B}" type="presParOf" srcId="{BCF52CEE-EA5F-4B49-97D0-FB98C8805E51}" destId="{B5B171AD-7C09-44B9-8794-271D233D55CF}" srcOrd="3" destOrd="0" presId="urn:microsoft.com/office/officeart/2008/layout/VerticalCurvedList"/>
    <dgm:cxn modelId="{C24F3FE0-8226-431F-91AD-5BFA80B7A92E}" type="presParOf" srcId="{F205163A-A293-4C26-A9E8-C36F94CE9E84}" destId="{9B98E3FF-2B3E-41CE-B96B-0BD9A8E1BE89}" srcOrd="1" destOrd="0" presId="urn:microsoft.com/office/officeart/2008/layout/VerticalCurvedList"/>
    <dgm:cxn modelId="{174B0E5D-49BA-49A4-B438-909BD30C73B6}" type="presParOf" srcId="{F205163A-A293-4C26-A9E8-C36F94CE9E84}" destId="{55ACBA2F-BAEA-46A5-9C49-41A791DED60A}" srcOrd="2" destOrd="0" presId="urn:microsoft.com/office/officeart/2008/layout/VerticalCurvedList"/>
    <dgm:cxn modelId="{2AA610D6-28C3-45FB-90E7-AE6779A24138}" type="presParOf" srcId="{55ACBA2F-BAEA-46A5-9C49-41A791DED60A}" destId="{6B9F3720-5BEF-4900-8F0C-C0C8ABA3FF6F}" srcOrd="0" destOrd="0" presId="urn:microsoft.com/office/officeart/2008/layout/VerticalCurvedList"/>
    <dgm:cxn modelId="{5B2EE142-E35E-4D67-B2A0-98A54C723BC3}" type="presParOf" srcId="{F205163A-A293-4C26-A9E8-C36F94CE9E84}" destId="{D95DA626-FA60-452A-98E1-FC6845A6AAF8}" srcOrd="3" destOrd="0" presId="urn:microsoft.com/office/officeart/2008/layout/VerticalCurvedList"/>
    <dgm:cxn modelId="{E28CD83D-A8BC-4C97-957D-E665BE5AF463}" type="presParOf" srcId="{F205163A-A293-4C26-A9E8-C36F94CE9E84}" destId="{597743E3-A4B8-473D-B1BC-621DC71F36BC}" srcOrd="4" destOrd="0" presId="urn:microsoft.com/office/officeart/2008/layout/VerticalCurvedList"/>
    <dgm:cxn modelId="{B728DC92-DBCA-46D7-B36B-149644E5EB58}" type="presParOf" srcId="{597743E3-A4B8-473D-B1BC-621DC71F36BC}" destId="{1693C51E-B985-48A5-B88A-4A9B8C2074B1}" srcOrd="0" destOrd="0" presId="urn:microsoft.com/office/officeart/2008/layout/VerticalCurvedList"/>
    <dgm:cxn modelId="{77A278E6-B422-469E-AD64-B6D6656E8D4C}" type="presParOf" srcId="{F205163A-A293-4C26-A9E8-C36F94CE9E84}" destId="{DAE5382C-0A00-48AA-AB04-4D1E5962650A}" srcOrd="5" destOrd="0" presId="urn:microsoft.com/office/officeart/2008/layout/VerticalCurvedList"/>
    <dgm:cxn modelId="{A853198C-061F-4C17-82B8-830F0AEDA2B9}" type="presParOf" srcId="{F205163A-A293-4C26-A9E8-C36F94CE9E84}" destId="{DC0DDF7B-5342-4C05-A1D1-B675F872A47B}" srcOrd="6" destOrd="0" presId="urn:microsoft.com/office/officeart/2008/layout/VerticalCurvedList"/>
    <dgm:cxn modelId="{A6DF9E15-5E6A-491B-BF89-6DDCF6D1018E}" type="presParOf" srcId="{DC0DDF7B-5342-4C05-A1D1-B675F872A47B}" destId="{EF3CF85D-31DE-468F-8D8C-BB10200D8BF5}" srcOrd="0" destOrd="0" presId="urn:microsoft.com/office/officeart/2008/layout/VerticalCurvedList"/>
    <dgm:cxn modelId="{C673423F-8FA7-490B-A718-04591A4A2E77}" type="presParOf" srcId="{F205163A-A293-4C26-A9E8-C36F94CE9E84}" destId="{9F4E8360-7472-4447-87B9-46BEC93316AE}" srcOrd="7" destOrd="0" presId="urn:microsoft.com/office/officeart/2008/layout/VerticalCurvedList"/>
    <dgm:cxn modelId="{A4B387B5-2DB3-4E01-A2C9-31B1DD087C08}" type="presParOf" srcId="{F205163A-A293-4C26-A9E8-C36F94CE9E84}" destId="{3192C03C-B3B6-426A-B90B-9D1FDCD91F7D}" srcOrd="8" destOrd="0" presId="urn:microsoft.com/office/officeart/2008/layout/VerticalCurvedList"/>
    <dgm:cxn modelId="{6A286796-6843-49AC-83DA-48710725141E}" type="presParOf" srcId="{3192C03C-B3B6-426A-B90B-9D1FDCD91F7D}" destId="{7D0DD0EB-6DB3-4F0E-9167-3FE6C753AF2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B97ACBA-3509-46C1-9218-12E88EA66E0C}"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ru-RU"/>
        </a:p>
      </dgm:t>
    </dgm:pt>
    <dgm:pt modelId="{D6522BC0-C11F-4F1E-80BF-8299B9B6D694}">
      <dgm:prSet phldrT="[Текст]"/>
      <dgm:spPr>
        <a:solidFill>
          <a:srgbClr val="A1A9C4"/>
        </a:solidFill>
      </dgm:spPr>
      <dgm:t>
        <a:bodyPr/>
        <a:lstStyle/>
        <a:p>
          <a:r>
            <a:rPr lang="ru-RU" dirty="0"/>
            <a:t>ВХОДНАЯ ДИАГНОСТИКА</a:t>
          </a:r>
        </a:p>
      </dgm:t>
    </dgm:pt>
    <dgm:pt modelId="{E6E498D5-6503-40D8-A53A-2EA5319B1FD7}" type="parTrans" cxnId="{585185BB-9878-4ED3-9F3F-CF643DFDC3D2}">
      <dgm:prSet/>
      <dgm:spPr/>
      <dgm:t>
        <a:bodyPr/>
        <a:lstStyle/>
        <a:p>
          <a:endParaRPr lang="ru-RU"/>
        </a:p>
      </dgm:t>
    </dgm:pt>
    <dgm:pt modelId="{9BD99AB0-DF44-4D4F-A8B4-CCA5AB17FD48}" type="sibTrans" cxnId="{585185BB-9878-4ED3-9F3F-CF643DFDC3D2}">
      <dgm:prSet/>
      <dgm:spPr/>
      <dgm:t>
        <a:bodyPr/>
        <a:lstStyle/>
        <a:p>
          <a:endParaRPr lang="ru-RU"/>
        </a:p>
      </dgm:t>
    </dgm:pt>
    <dgm:pt modelId="{DFA61644-6B6C-40F2-A5A0-4EE737AAAE9F}">
      <dgm:prSet phldrT="[Текст]"/>
      <dgm:spPr/>
      <dgm:t>
        <a:bodyPr/>
        <a:lstStyle/>
        <a:p>
          <a:r>
            <a:rPr lang="ru-RU" dirty="0"/>
            <a:t>Замеры по готовым </a:t>
          </a:r>
          <a:r>
            <a:rPr lang="ru-RU" dirty="0" err="1"/>
            <a:t>КИМам</a:t>
          </a:r>
          <a:endParaRPr lang="ru-RU" dirty="0"/>
        </a:p>
      </dgm:t>
    </dgm:pt>
    <dgm:pt modelId="{7D98B647-7FA6-4D2C-9781-7F1F29F96DF5}" type="parTrans" cxnId="{C550268D-19B7-438C-9D08-7B52FB29D903}">
      <dgm:prSet/>
      <dgm:spPr/>
      <dgm:t>
        <a:bodyPr/>
        <a:lstStyle/>
        <a:p>
          <a:endParaRPr lang="ru-RU"/>
        </a:p>
      </dgm:t>
    </dgm:pt>
    <dgm:pt modelId="{ACBB195F-D89B-4138-A7F0-37560B513F88}" type="sibTrans" cxnId="{C550268D-19B7-438C-9D08-7B52FB29D903}">
      <dgm:prSet/>
      <dgm:spPr/>
      <dgm:t>
        <a:bodyPr/>
        <a:lstStyle/>
        <a:p>
          <a:endParaRPr lang="ru-RU"/>
        </a:p>
      </dgm:t>
    </dgm:pt>
    <dgm:pt modelId="{02C5762B-866B-41AA-9F7D-63C3EDA945BB}">
      <dgm:prSet phldrT="[Текст]"/>
      <dgm:spPr>
        <a:solidFill>
          <a:schemeClr val="accent3">
            <a:lumMod val="60000"/>
            <a:lumOff val="40000"/>
          </a:schemeClr>
        </a:solidFill>
      </dgm:spPr>
      <dgm:t>
        <a:bodyPr/>
        <a:lstStyle/>
        <a:p>
          <a:r>
            <a:rPr lang="ru-RU" dirty="0"/>
            <a:t>АНАЛИЗ РЕЗУЛЬТАТОВ</a:t>
          </a:r>
        </a:p>
      </dgm:t>
    </dgm:pt>
    <dgm:pt modelId="{90E822E2-6B9F-4B01-9BE2-A46F481CB0E1}" type="parTrans" cxnId="{94246A82-E5C4-48F0-B913-23A3E6C02E92}">
      <dgm:prSet/>
      <dgm:spPr/>
      <dgm:t>
        <a:bodyPr/>
        <a:lstStyle/>
        <a:p>
          <a:endParaRPr lang="ru-RU"/>
        </a:p>
      </dgm:t>
    </dgm:pt>
    <dgm:pt modelId="{361DDA4E-F35D-45E8-8CE4-E2225522DA78}" type="sibTrans" cxnId="{94246A82-E5C4-48F0-B913-23A3E6C02E92}">
      <dgm:prSet/>
      <dgm:spPr/>
      <dgm:t>
        <a:bodyPr/>
        <a:lstStyle/>
        <a:p>
          <a:endParaRPr lang="ru-RU"/>
        </a:p>
      </dgm:t>
    </dgm:pt>
    <dgm:pt modelId="{87396127-2637-4C4D-9F23-03444681221E}">
      <dgm:prSet phldrT="[Текст]"/>
      <dgm:spPr/>
      <dgm:t>
        <a:bodyPr/>
        <a:lstStyle/>
        <a:p>
          <a:r>
            <a:rPr lang="ru-RU" dirty="0"/>
            <a:t>1. Сумма баллов</a:t>
          </a:r>
        </a:p>
        <a:p>
          <a:endParaRPr lang="ru-RU" dirty="0"/>
        </a:p>
        <a:p>
          <a:r>
            <a:rPr lang="ru-RU" dirty="0"/>
            <a:t>2. Процент выполнения</a:t>
          </a:r>
        </a:p>
        <a:p>
          <a:endParaRPr lang="ru-RU" dirty="0"/>
        </a:p>
        <a:p>
          <a:r>
            <a:rPr lang="ru-RU" dirty="0"/>
            <a:t>3. Уровень сформированности</a:t>
          </a:r>
        </a:p>
      </dgm:t>
    </dgm:pt>
    <dgm:pt modelId="{97245C24-E388-424F-A6B6-2C2D6AE1A684}" type="parTrans" cxnId="{0DE5EE89-05F0-4778-BCF6-5D7FEE061AB7}">
      <dgm:prSet/>
      <dgm:spPr/>
      <dgm:t>
        <a:bodyPr/>
        <a:lstStyle/>
        <a:p>
          <a:endParaRPr lang="ru-RU"/>
        </a:p>
      </dgm:t>
    </dgm:pt>
    <dgm:pt modelId="{8FDBB9EE-786B-4911-8E79-DE5080973724}" type="sibTrans" cxnId="{0DE5EE89-05F0-4778-BCF6-5D7FEE061AB7}">
      <dgm:prSet/>
      <dgm:spPr/>
      <dgm:t>
        <a:bodyPr/>
        <a:lstStyle/>
        <a:p>
          <a:endParaRPr lang="ru-RU"/>
        </a:p>
      </dgm:t>
    </dgm:pt>
    <dgm:pt modelId="{44AF140A-B230-49FA-9211-1AEB90B602E1}">
      <dgm:prSet phldrT="[Текст]"/>
      <dgm:spPr>
        <a:solidFill>
          <a:srgbClr val="9F9F9F"/>
        </a:solidFill>
      </dgm:spPr>
      <dgm:t>
        <a:bodyPr/>
        <a:lstStyle/>
        <a:p>
          <a:r>
            <a:rPr lang="ru-RU" dirty="0"/>
            <a:t>ПРОЕКТНАЯ ГРУППА</a:t>
          </a:r>
        </a:p>
      </dgm:t>
    </dgm:pt>
    <dgm:pt modelId="{B6C98C39-0A5D-4BC1-9EAB-43D232031F37}" type="parTrans" cxnId="{BB973422-BE7B-4F80-BFCD-DFF8BB43E800}">
      <dgm:prSet/>
      <dgm:spPr/>
      <dgm:t>
        <a:bodyPr/>
        <a:lstStyle/>
        <a:p>
          <a:endParaRPr lang="ru-RU"/>
        </a:p>
      </dgm:t>
    </dgm:pt>
    <dgm:pt modelId="{E1C1AC82-C389-453F-BF8F-6BABE4B3087C}" type="sibTrans" cxnId="{BB973422-BE7B-4F80-BFCD-DFF8BB43E800}">
      <dgm:prSet/>
      <dgm:spPr/>
      <dgm:t>
        <a:bodyPr/>
        <a:lstStyle/>
        <a:p>
          <a:endParaRPr lang="ru-RU"/>
        </a:p>
      </dgm:t>
    </dgm:pt>
    <dgm:pt modelId="{28DD7B8A-4A24-48F9-AE47-712E06CB151C}">
      <dgm:prSet phldrT="[Текст]"/>
      <dgm:spPr/>
      <dgm:t>
        <a:bodyPr/>
        <a:lstStyle/>
        <a:p>
          <a:r>
            <a:rPr lang="ru-RU" dirty="0"/>
            <a:t>1. Читательская грамотность</a:t>
          </a:r>
        </a:p>
        <a:p>
          <a:endParaRPr lang="ru-RU" dirty="0"/>
        </a:p>
        <a:p>
          <a:r>
            <a:rPr lang="ru-RU" dirty="0"/>
            <a:t>2. Естественнонаучная грамотность</a:t>
          </a:r>
        </a:p>
        <a:p>
          <a:endParaRPr lang="ru-RU" dirty="0"/>
        </a:p>
        <a:p>
          <a:r>
            <a:rPr lang="ru-RU" dirty="0"/>
            <a:t>3. Математическая грамотность</a:t>
          </a:r>
        </a:p>
      </dgm:t>
    </dgm:pt>
    <dgm:pt modelId="{B215B636-1594-4FB1-9938-2E9500FE0466}" type="parTrans" cxnId="{8399A708-FD6A-4CB6-8AD7-264560DB1179}">
      <dgm:prSet/>
      <dgm:spPr/>
      <dgm:t>
        <a:bodyPr/>
        <a:lstStyle/>
        <a:p>
          <a:endParaRPr lang="ru-RU"/>
        </a:p>
      </dgm:t>
    </dgm:pt>
    <dgm:pt modelId="{0B1FD411-2AAF-4CC6-8478-18ABD02818C5}" type="sibTrans" cxnId="{8399A708-FD6A-4CB6-8AD7-264560DB1179}">
      <dgm:prSet/>
      <dgm:spPr/>
      <dgm:t>
        <a:bodyPr/>
        <a:lstStyle/>
        <a:p>
          <a:endParaRPr lang="ru-RU"/>
        </a:p>
      </dgm:t>
    </dgm:pt>
    <dgm:pt modelId="{ACF89846-87CD-4316-BBE2-11B2B52E63B4}" type="pres">
      <dgm:prSet presAssocID="{3B97ACBA-3509-46C1-9218-12E88EA66E0C}" presName="Name0" presStyleCnt="0">
        <dgm:presLayoutVars>
          <dgm:chMax val="5"/>
          <dgm:chPref val="5"/>
          <dgm:dir/>
          <dgm:animLvl val="lvl"/>
        </dgm:presLayoutVars>
      </dgm:prSet>
      <dgm:spPr/>
      <dgm:t>
        <a:bodyPr/>
        <a:lstStyle/>
        <a:p>
          <a:endParaRPr lang="ru-RU"/>
        </a:p>
      </dgm:t>
    </dgm:pt>
    <dgm:pt modelId="{4607025A-4355-4B66-9D3C-303ADBA6D9BD}" type="pres">
      <dgm:prSet presAssocID="{D6522BC0-C11F-4F1E-80BF-8299B9B6D694}" presName="parentText1" presStyleLbl="node1" presStyleIdx="0" presStyleCnt="3">
        <dgm:presLayoutVars>
          <dgm:chMax/>
          <dgm:chPref val="3"/>
          <dgm:bulletEnabled val="1"/>
        </dgm:presLayoutVars>
      </dgm:prSet>
      <dgm:spPr/>
      <dgm:t>
        <a:bodyPr/>
        <a:lstStyle/>
        <a:p>
          <a:endParaRPr lang="ru-RU"/>
        </a:p>
      </dgm:t>
    </dgm:pt>
    <dgm:pt modelId="{81C59742-4EA9-4A8E-9678-02E5F27E6730}" type="pres">
      <dgm:prSet presAssocID="{D6522BC0-C11F-4F1E-80BF-8299B9B6D694}" presName="childText1" presStyleLbl="solidAlignAcc1" presStyleIdx="0" presStyleCnt="3">
        <dgm:presLayoutVars>
          <dgm:chMax val="0"/>
          <dgm:chPref val="0"/>
          <dgm:bulletEnabled val="1"/>
        </dgm:presLayoutVars>
      </dgm:prSet>
      <dgm:spPr/>
      <dgm:t>
        <a:bodyPr/>
        <a:lstStyle/>
        <a:p>
          <a:endParaRPr lang="ru-RU"/>
        </a:p>
      </dgm:t>
    </dgm:pt>
    <dgm:pt modelId="{3F65381E-4128-40B2-B5D2-D0C5FCEE4628}" type="pres">
      <dgm:prSet presAssocID="{02C5762B-866B-41AA-9F7D-63C3EDA945BB}" presName="parentText2" presStyleLbl="node1" presStyleIdx="1" presStyleCnt="3">
        <dgm:presLayoutVars>
          <dgm:chMax/>
          <dgm:chPref val="3"/>
          <dgm:bulletEnabled val="1"/>
        </dgm:presLayoutVars>
      </dgm:prSet>
      <dgm:spPr/>
      <dgm:t>
        <a:bodyPr/>
        <a:lstStyle/>
        <a:p>
          <a:endParaRPr lang="ru-RU"/>
        </a:p>
      </dgm:t>
    </dgm:pt>
    <dgm:pt modelId="{9CB07083-1808-470D-A2BE-CE5B69B03CA4}" type="pres">
      <dgm:prSet presAssocID="{02C5762B-866B-41AA-9F7D-63C3EDA945BB}" presName="childText2" presStyleLbl="solidAlignAcc1" presStyleIdx="1" presStyleCnt="3">
        <dgm:presLayoutVars>
          <dgm:chMax val="0"/>
          <dgm:chPref val="0"/>
          <dgm:bulletEnabled val="1"/>
        </dgm:presLayoutVars>
      </dgm:prSet>
      <dgm:spPr/>
      <dgm:t>
        <a:bodyPr/>
        <a:lstStyle/>
        <a:p>
          <a:endParaRPr lang="ru-RU"/>
        </a:p>
      </dgm:t>
    </dgm:pt>
    <dgm:pt modelId="{3CAFBB37-2E36-42BC-9EE6-495E7747B5EC}" type="pres">
      <dgm:prSet presAssocID="{44AF140A-B230-49FA-9211-1AEB90B602E1}" presName="parentText3" presStyleLbl="node1" presStyleIdx="2" presStyleCnt="3">
        <dgm:presLayoutVars>
          <dgm:chMax/>
          <dgm:chPref val="3"/>
          <dgm:bulletEnabled val="1"/>
        </dgm:presLayoutVars>
      </dgm:prSet>
      <dgm:spPr/>
      <dgm:t>
        <a:bodyPr/>
        <a:lstStyle/>
        <a:p>
          <a:endParaRPr lang="ru-RU"/>
        </a:p>
      </dgm:t>
    </dgm:pt>
    <dgm:pt modelId="{7B2D2753-4B0A-4E47-B283-C0148CCD8044}" type="pres">
      <dgm:prSet presAssocID="{44AF140A-B230-49FA-9211-1AEB90B602E1}" presName="childText3" presStyleLbl="solidAlignAcc1" presStyleIdx="2" presStyleCnt="3">
        <dgm:presLayoutVars>
          <dgm:chMax val="0"/>
          <dgm:chPref val="0"/>
          <dgm:bulletEnabled val="1"/>
        </dgm:presLayoutVars>
      </dgm:prSet>
      <dgm:spPr/>
      <dgm:t>
        <a:bodyPr/>
        <a:lstStyle/>
        <a:p>
          <a:endParaRPr lang="ru-RU"/>
        </a:p>
      </dgm:t>
    </dgm:pt>
  </dgm:ptLst>
  <dgm:cxnLst>
    <dgm:cxn modelId="{0DE5EE89-05F0-4778-BCF6-5D7FEE061AB7}" srcId="{02C5762B-866B-41AA-9F7D-63C3EDA945BB}" destId="{87396127-2637-4C4D-9F23-03444681221E}" srcOrd="0" destOrd="0" parTransId="{97245C24-E388-424F-A6B6-2C2D6AE1A684}" sibTransId="{8FDBB9EE-786B-4911-8E79-DE5080973724}"/>
    <dgm:cxn modelId="{07B62E6C-129A-4A48-A28F-BB48111651AD}" type="presOf" srcId="{44AF140A-B230-49FA-9211-1AEB90B602E1}" destId="{3CAFBB37-2E36-42BC-9EE6-495E7747B5EC}" srcOrd="0" destOrd="0" presId="urn:microsoft.com/office/officeart/2009/3/layout/IncreasingArrowsProcess"/>
    <dgm:cxn modelId="{DBC1E972-7929-4CB5-A01A-9EBF935EB161}" type="presOf" srcId="{3B97ACBA-3509-46C1-9218-12E88EA66E0C}" destId="{ACF89846-87CD-4316-BBE2-11B2B52E63B4}" srcOrd="0" destOrd="0" presId="urn:microsoft.com/office/officeart/2009/3/layout/IncreasingArrowsProcess"/>
    <dgm:cxn modelId="{34A08F6C-1027-4765-B005-4F5A9F17E245}" type="presOf" srcId="{DFA61644-6B6C-40F2-A5A0-4EE737AAAE9F}" destId="{81C59742-4EA9-4A8E-9678-02E5F27E6730}" srcOrd="0" destOrd="0" presId="urn:microsoft.com/office/officeart/2009/3/layout/IncreasingArrowsProcess"/>
    <dgm:cxn modelId="{8399A708-FD6A-4CB6-8AD7-264560DB1179}" srcId="{44AF140A-B230-49FA-9211-1AEB90B602E1}" destId="{28DD7B8A-4A24-48F9-AE47-712E06CB151C}" srcOrd="0" destOrd="0" parTransId="{B215B636-1594-4FB1-9938-2E9500FE0466}" sibTransId="{0B1FD411-2AAF-4CC6-8478-18ABD02818C5}"/>
    <dgm:cxn modelId="{C550268D-19B7-438C-9D08-7B52FB29D903}" srcId="{D6522BC0-C11F-4F1E-80BF-8299B9B6D694}" destId="{DFA61644-6B6C-40F2-A5A0-4EE737AAAE9F}" srcOrd="0" destOrd="0" parTransId="{7D98B647-7FA6-4D2C-9781-7F1F29F96DF5}" sibTransId="{ACBB195F-D89B-4138-A7F0-37560B513F88}"/>
    <dgm:cxn modelId="{585185BB-9878-4ED3-9F3F-CF643DFDC3D2}" srcId="{3B97ACBA-3509-46C1-9218-12E88EA66E0C}" destId="{D6522BC0-C11F-4F1E-80BF-8299B9B6D694}" srcOrd="0" destOrd="0" parTransId="{E6E498D5-6503-40D8-A53A-2EA5319B1FD7}" sibTransId="{9BD99AB0-DF44-4D4F-A8B4-CCA5AB17FD48}"/>
    <dgm:cxn modelId="{1C00F758-1E4F-40FF-A22F-2C0968388E8F}" type="presOf" srcId="{28DD7B8A-4A24-48F9-AE47-712E06CB151C}" destId="{7B2D2753-4B0A-4E47-B283-C0148CCD8044}" srcOrd="0" destOrd="0" presId="urn:microsoft.com/office/officeart/2009/3/layout/IncreasingArrowsProcess"/>
    <dgm:cxn modelId="{36706CE0-459F-4FC6-AF32-788D18253450}" type="presOf" srcId="{02C5762B-866B-41AA-9F7D-63C3EDA945BB}" destId="{3F65381E-4128-40B2-B5D2-D0C5FCEE4628}" srcOrd="0" destOrd="0" presId="urn:microsoft.com/office/officeart/2009/3/layout/IncreasingArrowsProcess"/>
    <dgm:cxn modelId="{BB973422-BE7B-4F80-BFCD-DFF8BB43E800}" srcId="{3B97ACBA-3509-46C1-9218-12E88EA66E0C}" destId="{44AF140A-B230-49FA-9211-1AEB90B602E1}" srcOrd="2" destOrd="0" parTransId="{B6C98C39-0A5D-4BC1-9EAB-43D232031F37}" sibTransId="{E1C1AC82-C389-453F-BF8F-6BABE4B3087C}"/>
    <dgm:cxn modelId="{38324825-6E66-4E00-8DF4-31511F25D183}" type="presOf" srcId="{D6522BC0-C11F-4F1E-80BF-8299B9B6D694}" destId="{4607025A-4355-4B66-9D3C-303ADBA6D9BD}" srcOrd="0" destOrd="0" presId="urn:microsoft.com/office/officeart/2009/3/layout/IncreasingArrowsProcess"/>
    <dgm:cxn modelId="{C4FD8A07-DD75-4749-9ED4-7C75DF32488E}" type="presOf" srcId="{87396127-2637-4C4D-9F23-03444681221E}" destId="{9CB07083-1808-470D-A2BE-CE5B69B03CA4}" srcOrd="0" destOrd="0" presId="urn:microsoft.com/office/officeart/2009/3/layout/IncreasingArrowsProcess"/>
    <dgm:cxn modelId="{94246A82-E5C4-48F0-B913-23A3E6C02E92}" srcId="{3B97ACBA-3509-46C1-9218-12E88EA66E0C}" destId="{02C5762B-866B-41AA-9F7D-63C3EDA945BB}" srcOrd="1" destOrd="0" parTransId="{90E822E2-6B9F-4B01-9BE2-A46F481CB0E1}" sibTransId="{361DDA4E-F35D-45E8-8CE4-E2225522DA78}"/>
    <dgm:cxn modelId="{4E82D015-3750-4CA9-8534-35583260AA65}" type="presParOf" srcId="{ACF89846-87CD-4316-BBE2-11B2B52E63B4}" destId="{4607025A-4355-4B66-9D3C-303ADBA6D9BD}" srcOrd="0" destOrd="0" presId="urn:microsoft.com/office/officeart/2009/3/layout/IncreasingArrowsProcess"/>
    <dgm:cxn modelId="{5BE80FB7-EA65-45D2-9705-9D2E22CF20BA}" type="presParOf" srcId="{ACF89846-87CD-4316-BBE2-11B2B52E63B4}" destId="{81C59742-4EA9-4A8E-9678-02E5F27E6730}" srcOrd="1" destOrd="0" presId="urn:microsoft.com/office/officeart/2009/3/layout/IncreasingArrowsProcess"/>
    <dgm:cxn modelId="{965DF200-D3A1-4147-99F4-E102CAE9E341}" type="presParOf" srcId="{ACF89846-87CD-4316-BBE2-11B2B52E63B4}" destId="{3F65381E-4128-40B2-B5D2-D0C5FCEE4628}" srcOrd="2" destOrd="0" presId="urn:microsoft.com/office/officeart/2009/3/layout/IncreasingArrowsProcess"/>
    <dgm:cxn modelId="{4EBA100E-CF25-4D4C-B9F3-4E77B9EA2F31}" type="presParOf" srcId="{ACF89846-87CD-4316-BBE2-11B2B52E63B4}" destId="{9CB07083-1808-470D-A2BE-CE5B69B03CA4}" srcOrd="3" destOrd="0" presId="urn:microsoft.com/office/officeart/2009/3/layout/IncreasingArrowsProcess"/>
    <dgm:cxn modelId="{B358DB03-C805-4BC7-A488-9CF0CC397D4B}" type="presParOf" srcId="{ACF89846-87CD-4316-BBE2-11B2B52E63B4}" destId="{3CAFBB37-2E36-42BC-9EE6-495E7747B5EC}" srcOrd="4" destOrd="0" presId="urn:microsoft.com/office/officeart/2009/3/layout/IncreasingArrowsProcess"/>
    <dgm:cxn modelId="{8F2B9ED6-6E5E-48FB-8034-AE8076A8043A}" type="presParOf" srcId="{ACF89846-87CD-4316-BBE2-11B2B52E63B4}" destId="{7B2D2753-4B0A-4E47-B283-C0148CCD8044}" srcOrd="5" destOrd="0" presId="urn:microsoft.com/office/officeart/2009/3/layout/IncreasingArrows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2162B9F-D538-4C3C-93F1-A073D074DBE4}"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ru-RU"/>
        </a:p>
      </dgm:t>
    </dgm:pt>
    <dgm:pt modelId="{EBFBFDE6-6643-404B-B45C-0E6182488DEB}">
      <dgm:prSet phldrT="[Текст]"/>
      <dgm:spPr/>
      <dgm:t>
        <a:bodyPr/>
        <a:lstStyle/>
        <a:p>
          <a:r>
            <a:rPr lang="ru-RU" dirty="0"/>
            <a:t>Естественнонаучная грамотность</a:t>
          </a:r>
        </a:p>
      </dgm:t>
    </dgm:pt>
    <dgm:pt modelId="{C5C32992-1735-43E0-B1F3-9BE7901A2CB3}" type="parTrans" cxnId="{BAF04DA5-A026-4268-9298-699B03655C2D}">
      <dgm:prSet/>
      <dgm:spPr/>
      <dgm:t>
        <a:bodyPr/>
        <a:lstStyle/>
        <a:p>
          <a:endParaRPr lang="ru-RU"/>
        </a:p>
      </dgm:t>
    </dgm:pt>
    <dgm:pt modelId="{24070384-63C3-4AE2-8DDC-B7376A39A385}" type="sibTrans" cxnId="{BAF04DA5-A026-4268-9298-699B03655C2D}">
      <dgm:prSet/>
      <dgm:spPr/>
      <dgm:t>
        <a:bodyPr/>
        <a:lstStyle/>
        <a:p>
          <a:endParaRPr lang="ru-RU"/>
        </a:p>
      </dgm:t>
    </dgm:pt>
    <dgm:pt modelId="{7AD2EEA5-EF2D-4005-BB17-C1D1D9BBF830}">
      <dgm:prSet phldrT="[Текст]"/>
      <dgm:spPr/>
      <dgm:t>
        <a:bodyPr/>
        <a:lstStyle/>
        <a:p>
          <a:r>
            <a:rPr lang="ru-RU" dirty="0"/>
            <a:t>Работа команд по поиску педагогических приёмов, формирующих требуемые компетенции</a:t>
          </a:r>
        </a:p>
      </dgm:t>
    </dgm:pt>
    <dgm:pt modelId="{C4BDE752-F602-4542-B0E2-42411DFE488E}" type="parTrans" cxnId="{BAAEE1B2-9C9C-40F5-9AC5-C9FBB6ABC911}">
      <dgm:prSet/>
      <dgm:spPr/>
      <dgm:t>
        <a:bodyPr/>
        <a:lstStyle/>
        <a:p>
          <a:endParaRPr lang="ru-RU"/>
        </a:p>
      </dgm:t>
    </dgm:pt>
    <dgm:pt modelId="{84DEB442-572C-4623-B83C-012468F78D8B}" type="sibTrans" cxnId="{BAAEE1B2-9C9C-40F5-9AC5-C9FBB6ABC911}">
      <dgm:prSet/>
      <dgm:spPr/>
      <dgm:t>
        <a:bodyPr/>
        <a:lstStyle/>
        <a:p>
          <a:endParaRPr lang="ru-RU"/>
        </a:p>
      </dgm:t>
    </dgm:pt>
    <dgm:pt modelId="{A4D31719-F1D7-4B52-8A6A-909EB0EEB7FC}">
      <dgm:prSet phldrT="[Текст]"/>
      <dgm:spPr/>
      <dgm:t>
        <a:bodyPr/>
        <a:lstStyle/>
        <a:p>
          <a:r>
            <a:rPr lang="ru-RU" dirty="0"/>
            <a:t>Естественнонаучная грамотность</a:t>
          </a:r>
        </a:p>
      </dgm:t>
    </dgm:pt>
    <dgm:pt modelId="{67BAFBF5-2542-4C10-81CD-93DE92A34FA3}" type="parTrans" cxnId="{2F3014E1-72FF-4B86-9576-F708C99C0FEC}">
      <dgm:prSet/>
      <dgm:spPr/>
      <dgm:t>
        <a:bodyPr/>
        <a:lstStyle/>
        <a:p>
          <a:endParaRPr lang="ru-RU"/>
        </a:p>
      </dgm:t>
    </dgm:pt>
    <dgm:pt modelId="{15111376-9970-456F-ADDE-0E065CA22810}" type="sibTrans" cxnId="{2F3014E1-72FF-4B86-9576-F708C99C0FEC}">
      <dgm:prSet/>
      <dgm:spPr/>
      <dgm:t>
        <a:bodyPr/>
        <a:lstStyle/>
        <a:p>
          <a:endParaRPr lang="ru-RU"/>
        </a:p>
      </dgm:t>
    </dgm:pt>
    <dgm:pt modelId="{FC559451-4C49-4281-8E19-A969F277B932}">
      <dgm:prSet phldrT="[Текст]"/>
      <dgm:spPr/>
      <dgm:t>
        <a:bodyPr/>
        <a:lstStyle/>
        <a:p>
          <a:r>
            <a:rPr lang="ru-RU" dirty="0"/>
            <a:t>Работа по формированию базы </a:t>
          </a:r>
          <a:r>
            <a:rPr lang="ru-RU" dirty="0" err="1"/>
            <a:t>КИМов</a:t>
          </a:r>
          <a:endParaRPr lang="ru-RU" dirty="0"/>
        </a:p>
      </dgm:t>
    </dgm:pt>
    <dgm:pt modelId="{B9C9EF6B-F427-4BBF-809B-8F099F3173D6}" type="parTrans" cxnId="{AABDB1D9-E2E8-46FA-80C3-93CDB5EBC602}">
      <dgm:prSet/>
      <dgm:spPr/>
      <dgm:t>
        <a:bodyPr/>
        <a:lstStyle/>
        <a:p>
          <a:endParaRPr lang="ru-RU"/>
        </a:p>
      </dgm:t>
    </dgm:pt>
    <dgm:pt modelId="{096A3A1F-7251-45AE-ADB6-53D6EE285360}" type="sibTrans" cxnId="{AABDB1D9-E2E8-46FA-80C3-93CDB5EBC602}">
      <dgm:prSet/>
      <dgm:spPr/>
      <dgm:t>
        <a:bodyPr/>
        <a:lstStyle/>
        <a:p>
          <a:endParaRPr lang="ru-RU"/>
        </a:p>
      </dgm:t>
    </dgm:pt>
    <dgm:pt modelId="{2C050429-3EDF-42F4-B13C-BA6495DAB71C}">
      <dgm:prSet phldrT="[Текст]"/>
      <dgm:spPr/>
      <dgm:t>
        <a:bodyPr/>
        <a:lstStyle/>
        <a:p>
          <a:r>
            <a:rPr lang="ru-RU" dirty="0"/>
            <a:t>Контрольные замеры</a:t>
          </a:r>
        </a:p>
      </dgm:t>
    </dgm:pt>
    <dgm:pt modelId="{70ED2B84-0851-434A-A925-E4CDA7D204AD}" type="parTrans" cxnId="{CB5C6293-8F0E-4803-99AB-34E86222684A}">
      <dgm:prSet/>
      <dgm:spPr/>
      <dgm:t>
        <a:bodyPr/>
        <a:lstStyle/>
        <a:p>
          <a:endParaRPr lang="ru-RU"/>
        </a:p>
      </dgm:t>
    </dgm:pt>
    <dgm:pt modelId="{37326B9B-B8F9-491E-A3EB-F63A95E68C39}" type="sibTrans" cxnId="{CB5C6293-8F0E-4803-99AB-34E86222684A}">
      <dgm:prSet/>
      <dgm:spPr/>
      <dgm:t>
        <a:bodyPr/>
        <a:lstStyle/>
        <a:p>
          <a:endParaRPr lang="ru-RU"/>
        </a:p>
      </dgm:t>
    </dgm:pt>
    <dgm:pt modelId="{CC243F86-DAF3-4759-8C21-4E8A1EF38039}">
      <dgm:prSet phldrT="[Текст]"/>
      <dgm:spPr/>
      <dgm:t>
        <a:bodyPr/>
        <a:lstStyle/>
        <a:p>
          <a:r>
            <a:rPr lang="ru-RU" dirty="0"/>
            <a:t>Естественнонаучная грамотность</a:t>
          </a:r>
        </a:p>
      </dgm:t>
    </dgm:pt>
    <dgm:pt modelId="{92964E0A-CEB6-4436-9589-B7DD6660CFD9}" type="parTrans" cxnId="{8F0C6E36-525A-4405-9C64-F233BA1A5A74}">
      <dgm:prSet/>
      <dgm:spPr/>
      <dgm:t>
        <a:bodyPr/>
        <a:lstStyle/>
        <a:p>
          <a:endParaRPr lang="ru-RU"/>
        </a:p>
      </dgm:t>
    </dgm:pt>
    <dgm:pt modelId="{D48AFF68-EA52-478E-9140-FE16ED5B1126}" type="sibTrans" cxnId="{8F0C6E36-525A-4405-9C64-F233BA1A5A74}">
      <dgm:prSet/>
      <dgm:spPr/>
      <dgm:t>
        <a:bodyPr/>
        <a:lstStyle/>
        <a:p>
          <a:endParaRPr lang="ru-RU"/>
        </a:p>
      </dgm:t>
    </dgm:pt>
    <dgm:pt modelId="{954120DA-7DBB-48CC-8750-A1E0904A8C1C}" type="pres">
      <dgm:prSet presAssocID="{E2162B9F-D538-4C3C-93F1-A073D074DBE4}" presName="Name0" presStyleCnt="0">
        <dgm:presLayoutVars>
          <dgm:dir/>
          <dgm:animLvl val="lvl"/>
          <dgm:resizeHandles val="exact"/>
        </dgm:presLayoutVars>
      </dgm:prSet>
      <dgm:spPr/>
      <dgm:t>
        <a:bodyPr/>
        <a:lstStyle/>
        <a:p>
          <a:endParaRPr lang="ru-RU"/>
        </a:p>
      </dgm:t>
    </dgm:pt>
    <dgm:pt modelId="{3F893CC3-B0A0-47BF-98A7-6AF8D19A2C9D}" type="pres">
      <dgm:prSet presAssocID="{EBFBFDE6-6643-404B-B45C-0E6182488DEB}" presName="compositeNode" presStyleCnt="0">
        <dgm:presLayoutVars>
          <dgm:bulletEnabled val="1"/>
        </dgm:presLayoutVars>
      </dgm:prSet>
      <dgm:spPr/>
    </dgm:pt>
    <dgm:pt modelId="{3810D682-BB7D-4DF0-9BF1-19C0F5FC59BF}" type="pres">
      <dgm:prSet presAssocID="{EBFBFDE6-6643-404B-B45C-0E6182488DEB}" presName="bgRect" presStyleLbl="node1" presStyleIdx="0" presStyleCnt="3"/>
      <dgm:spPr/>
      <dgm:t>
        <a:bodyPr/>
        <a:lstStyle/>
        <a:p>
          <a:endParaRPr lang="ru-RU"/>
        </a:p>
      </dgm:t>
    </dgm:pt>
    <dgm:pt modelId="{921A8192-D2E1-4856-BC39-5616CCBE35F3}" type="pres">
      <dgm:prSet presAssocID="{EBFBFDE6-6643-404B-B45C-0E6182488DEB}" presName="parentNode" presStyleLbl="node1" presStyleIdx="0" presStyleCnt="3">
        <dgm:presLayoutVars>
          <dgm:chMax val="0"/>
          <dgm:bulletEnabled val="1"/>
        </dgm:presLayoutVars>
      </dgm:prSet>
      <dgm:spPr/>
      <dgm:t>
        <a:bodyPr/>
        <a:lstStyle/>
        <a:p>
          <a:endParaRPr lang="ru-RU"/>
        </a:p>
      </dgm:t>
    </dgm:pt>
    <dgm:pt modelId="{3538E61A-F516-4642-BCD6-EF1DE49F10BD}" type="pres">
      <dgm:prSet presAssocID="{EBFBFDE6-6643-404B-B45C-0E6182488DEB}" presName="childNode" presStyleLbl="node1" presStyleIdx="0" presStyleCnt="3">
        <dgm:presLayoutVars>
          <dgm:bulletEnabled val="1"/>
        </dgm:presLayoutVars>
      </dgm:prSet>
      <dgm:spPr/>
      <dgm:t>
        <a:bodyPr/>
        <a:lstStyle/>
        <a:p>
          <a:endParaRPr lang="ru-RU"/>
        </a:p>
      </dgm:t>
    </dgm:pt>
    <dgm:pt modelId="{F07DE714-7E20-4D13-A36E-B314A3DD2ED2}" type="pres">
      <dgm:prSet presAssocID="{24070384-63C3-4AE2-8DDC-B7376A39A385}" presName="hSp" presStyleCnt="0"/>
      <dgm:spPr/>
    </dgm:pt>
    <dgm:pt modelId="{A5592425-8A7D-4881-A68A-6D1D3C2E6424}" type="pres">
      <dgm:prSet presAssocID="{24070384-63C3-4AE2-8DDC-B7376A39A385}" presName="vProcSp" presStyleCnt="0"/>
      <dgm:spPr/>
    </dgm:pt>
    <dgm:pt modelId="{40C1F85D-16BD-45DC-8973-D37A7767AD79}" type="pres">
      <dgm:prSet presAssocID="{24070384-63C3-4AE2-8DDC-B7376A39A385}" presName="vSp1" presStyleCnt="0"/>
      <dgm:spPr/>
    </dgm:pt>
    <dgm:pt modelId="{DC14167A-FB23-4256-AF3B-EFE48B4A6E8C}" type="pres">
      <dgm:prSet presAssocID="{24070384-63C3-4AE2-8DDC-B7376A39A385}" presName="simulatedConn" presStyleLbl="solidFgAcc1" presStyleIdx="0" presStyleCnt="2"/>
      <dgm:spPr/>
    </dgm:pt>
    <dgm:pt modelId="{04276EE0-239A-4804-8924-87AA16ADC684}" type="pres">
      <dgm:prSet presAssocID="{24070384-63C3-4AE2-8DDC-B7376A39A385}" presName="vSp2" presStyleCnt="0"/>
      <dgm:spPr/>
    </dgm:pt>
    <dgm:pt modelId="{B35340F4-A044-4D0A-9C8F-A8818C1DB126}" type="pres">
      <dgm:prSet presAssocID="{24070384-63C3-4AE2-8DDC-B7376A39A385}" presName="sibTrans" presStyleCnt="0"/>
      <dgm:spPr/>
    </dgm:pt>
    <dgm:pt modelId="{656320B0-E330-4004-A4CF-0EF8FFD89132}" type="pres">
      <dgm:prSet presAssocID="{A4D31719-F1D7-4B52-8A6A-909EB0EEB7FC}" presName="compositeNode" presStyleCnt="0">
        <dgm:presLayoutVars>
          <dgm:bulletEnabled val="1"/>
        </dgm:presLayoutVars>
      </dgm:prSet>
      <dgm:spPr/>
    </dgm:pt>
    <dgm:pt modelId="{CA67591E-84C4-415D-B957-32B13303F03D}" type="pres">
      <dgm:prSet presAssocID="{A4D31719-F1D7-4B52-8A6A-909EB0EEB7FC}" presName="bgRect" presStyleLbl="node1" presStyleIdx="1" presStyleCnt="3" custLinFactNeighborX="933" custLinFactNeighborY="-3959"/>
      <dgm:spPr/>
      <dgm:t>
        <a:bodyPr/>
        <a:lstStyle/>
        <a:p>
          <a:endParaRPr lang="ru-RU"/>
        </a:p>
      </dgm:t>
    </dgm:pt>
    <dgm:pt modelId="{244D362A-32CF-480D-A79E-3F64CC44A745}" type="pres">
      <dgm:prSet presAssocID="{A4D31719-F1D7-4B52-8A6A-909EB0EEB7FC}" presName="parentNode" presStyleLbl="node1" presStyleIdx="1" presStyleCnt="3">
        <dgm:presLayoutVars>
          <dgm:chMax val="0"/>
          <dgm:bulletEnabled val="1"/>
        </dgm:presLayoutVars>
      </dgm:prSet>
      <dgm:spPr/>
      <dgm:t>
        <a:bodyPr/>
        <a:lstStyle/>
        <a:p>
          <a:endParaRPr lang="ru-RU"/>
        </a:p>
      </dgm:t>
    </dgm:pt>
    <dgm:pt modelId="{7C2E9B95-80E1-437B-891A-584BAF8F8CF9}" type="pres">
      <dgm:prSet presAssocID="{A4D31719-F1D7-4B52-8A6A-909EB0EEB7FC}" presName="childNode" presStyleLbl="node1" presStyleIdx="1" presStyleCnt="3">
        <dgm:presLayoutVars>
          <dgm:bulletEnabled val="1"/>
        </dgm:presLayoutVars>
      </dgm:prSet>
      <dgm:spPr/>
      <dgm:t>
        <a:bodyPr/>
        <a:lstStyle/>
        <a:p>
          <a:endParaRPr lang="ru-RU"/>
        </a:p>
      </dgm:t>
    </dgm:pt>
    <dgm:pt modelId="{8229575D-417D-4333-94CA-84162B83826E}" type="pres">
      <dgm:prSet presAssocID="{15111376-9970-456F-ADDE-0E065CA22810}" presName="hSp" presStyleCnt="0"/>
      <dgm:spPr/>
    </dgm:pt>
    <dgm:pt modelId="{DB73B835-6FFE-423E-9960-C2A68F8D9DBC}" type="pres">
      <dgm:prSet presAssocID="{15111376-9970-456F-ADDE-0E065CA22810}" presName="vProcSp" presStyleCnt="0"/>
      <dgm:spPr/>
    </dgm:pt>
    <dgm:pt modelId="{E4A40E32-F5CF-46FC-BA82-FBA90E6837D0}" type="pres">
      <dgm:prSet presAssocID="{15111376-9970-456F-ADDE-0E065CA22810}" presName="vSp1" presStyleCnt="0"/>
      <dgm:spPr/>
    </dgm:pt>
    <dgm:pt modelId="{ACD44106-AB9F-4C08-B7E5-8CAAC0427087}" type="pres">
      <dgm:prSet presAssocID="{15111376-9970-456F-ADDE-0E065CA22810}" presName="simulatedConn" presStyleLbl="solidFgAcc1" presStyleIdx="1" presStyleCnt="2"/>
      <dgm:spPr/>
    </dgm:pt>
    <dgm:pt modelId="{CC90886B-C52B-4609-AB80-3D067A7BAC30}" type="pres">
      <dgm:prSet presAssocID="{15111376-9970-456F-ADDE-0E065CA22810}" presName="vSp2" presStyleCnt="0"/>
      <dgm:spPr/>
    </dgm:pt>
    <dgm:pt modelId="{98FFA193-AE1D-48A5-9681-23BC2C7C90E9}" type="pres">
      <dgm:prSet presAssocID="{15111376-9970-456F-ADDE-0E065CA22810}" presName="sibTrans" presStyleCnt="0"/>
      <dgm:spPr/>
    </dgm:pt>
    <dgm:pt modelId="{1A52AC90-7C1A-426C-B7B0-C14A49EBC65F}" type="pres">
      <dgm:prSet presAssocID="{CC243F86-DAF3-4759-8C21-4E8A1EF38039}" presName="compositeNode" presStyleCnt="0">
        <dgm:presLayoutVars>
          <dgm:bulletEnabled val="1"/>
        </dgm:presLayoutVars>
      </dgm:prSet>
      <dgm:spPr/>
    </dgm:pt>
    <dgm:pt modelId="{78E7B400-BF42-4C42-A3D2-B217D0AE7133}" type="pres">
      <dgm:prSet presAssocID="{CC243F86-DAF3-4759-8C21-4E8A1EF38039}" presName="bgRect" presStyleLbl="node1" presStyleIdx="2" presStyleCnt="3"/>
      <dgm:spPr/>
      <dgm:t>
        <a:bodyPr/>
        <a:lstStyle/>
        <a:p>
          <a:endParaRPr lang="ru-RU"/>
        </a:p>
      </dgm:t>
    </dgm:pt>
    <dgm:pt modelId="{5FE2359D-016F-4C5C-B0CB-5BE662C6A406}" type="pres">
      <dgm:prSet presAssocID="{CC243F86-DAF3-4759-8C21-4E8A1EF38039}" presName="parentNode" presStyleLbl="node1" presStyleIdx="2" presStyleCnt="3">
        <dgm:presLayoutVars>
          <dgm:chMax val="0"/>
          <dgm:bulletEnabled val="1"/>
        </dgm:presLayoutVars>
      </dgm:prSet>
      <dgm:spPr/>
      <dgm:t>
        <a:bodyPr/>
        <a:lstStyle/>
        <a:p>
          <a:endParaRPr lang="ru-RU"/>
        </a:p>
      </dgm:t>
    </dgm:pt>
    <dgm:pt modelId="{E2480ADE-CDC9-4380-8413-1002EA4808EB}" type="pres">
      <dgm:prSet presAssocID="{CC243F86-DAF3-4759-8C21-4E8A1EF38039}" presName="childNode" presStyleLbl="node1" presStyleIdx="2" presStyleCnt="3">
        <dgm:presLayoutVars>
          <dgm:bulletEnabled val="1"/>
        </dgm:presLayoutVars>
      </dgm:prSet>
      <dgm:spPr/>
      <dgm:t>
        <a:bodyPr/>
        <a:lstStyle/>
        <a:p>
          <a:endParaRPr lang="ru-RU"/>
        </a:p>
      </dgm:t>
    </dgm:pt>
  </dgm:ptLst>
  <dgm:cxnLst>
    <dgm:cxn modelId="{7230E567-976E-4F1A-8763-8363FFC6F954}" type="presOf" srcId="{EBFBFDE6-6643-404B-B45C-0E6182488DEB}" destId="{3810D682-BB7D-4DF0-9BF1-19C0F5FC59BF}" srcOrd="0" destOrd="0" presId="urn:microsoft.com/office/officeart/2005/8/layout/hProcess7"/>
    <dgm:cxn modelId="{79A59C68-28B6-43AD-894F-B3AE3FBE8003}" type="presOf" srcId="{CC243F86-DAF3-4759-8C21-4E8A1EF38039}" destId="{5FE2359D-016F-4C5C-B0CB-5BE662C6A406}" srcOrd="1" destOrd="0" presId="urn:microsoft.com/office/officeart/2005/8/layout/hProcess7"/>
    <dgm:cxn modelId="{2F3014E1-72FF-4B86-9576-F708C99C0FEC}" srcId="{E2162B9F-D538-4C3C-93F1-A073D074DBE4}" destId="{A4D31719-F1D7-4B52-8A6A-909EB0EEB7FC}" srcOrd="1" destOrd="0" parTransId="{67BAFBF5-2542-4C10-81CD-93DE92A34FA3}" sibTransId="{15111376-9970-456F-ADDE-0E065CA22810}"/>
    <dgm:cxn modelId="{065AE312-8DE6-4F52-A840-51F3621ADC85}" type="presOf" srcId="{A4D31719-F1D7-4B52-8A6A-909EB0EEB7FC}" destId="{CA67591E-84C4-415D-B957-32B13303F03D}" srcOrd="0" destOrd="0" presId="urn:microsoft.com/office/officeart/2005/8/layout/hProcess7"/>
    <dgm:cxn modelId="{478BD1DE-F4C9-4476-BCB6-4DE37A1401E4}" type="presOf" srcId="{EBFBFDE6-6643-404B-B45C-0E6182488DEB}" destId="{921A8192-D2E1-4856-BC39-5616CCBE35F3}" srcOrd="1" destOrd="0" presId="urn:microsoft.com/office/officeart/2005/8/layout/hProcess7"/>
    <dgm:cxn modelId="{BAAEE1B2-9C9C-40F5-9AC5-C9FBB6ABC911}" srcId="{EBFBFDE6-6643-404B-B45C-0E6182488DEB}" destId="{7AD2EEA5-EF2D-4005-BB17-C1D1D9BBF830}" srcOrd="0" destOrd="0" parTransId="{C4BDE752-F602-4542-B0E2-42411DFE488E}" sibTransId="{84DEB442-572C-4623-B83C-012468F78D8B}"/>
    <dgm:cxn modelId="{38E1B792-432E-4EA3-A423-EF3C73BCC892}" type="presOf" srcId="{E2162B9F-D538-4C3C-93F1-A073D074DBE4}" destId="{954120DA-7DBB-48CC-8750-A1E0904A8C1C}" srcOrd="0" destOrd="0" presId="urn:microsoft.com/office/officeart/2005/8/layout/hProcess7"/>
    <dgm:cxn modelId="{F04BE6D4-4AB5-47B2-BA55-00A5ACC78F82}" type="presOf" srcId="{FC559451-4C49-4281-8E19-A969F277B932}" destId="{7C2E9B95-80E1-437B-891A-584BAF8F8CF9}" srcOrd="0" destOrd="0" presId="urn:microsoft.com/office/officeart/2005/8/layout/hProcess7"/>
    <dgm:cxn modelId="{CB5C6293-8F0E-4803-99AB-34E86222684A}" srcId="{CC243F86-DAF3-4759-8C21-4E8A1EF38039}" destId="{2C050429-3EDF-42F4-B13C-BA6495DAB71C}" srcOrd="0" destOrd="0" parTransId="{70ED2B84-0851-434A-A925-E4CDA7D204AD}" sibTransId="{37326B9B-B8F9-491E-A3EB-F63A95E68C39}"/>
    <dgm:cxn modelId="{8F0C6E36-525A-4405-9C64-F233BA1A5A74}" srcId="{E2162B9F-D538-4C3C-93F1-A073D074DBE4}" destId="{CC243F86-DAF3-4759-8C21-4E8A1EF38039}" srcOrd="2" destOrd="0" parTransId="{92964E0A-CEB6-4436-9589-B7DD6660CFD9}" sibTransId="{D48AFF68-EA52-478E-9140-FE16ED5B1126}"/>
    <dgm:cxn modelId="{727BF1CA-E55F-4AC6-871A-69406FFD3E4B}" type="presOf" srcId="{2C050429-3EDF-42F4-B13C-BA6495DAB71C}" destId="{E2480ADE-CDC9-4380-8413-1002EA4808EB}" srcOrd="0" destOrd="0" presId="urn:microsoft.com/office/officeart/2005/8/layout/hProcess7"/>
    <dgm:cxn modelId="{AABDB1D9-E2E8-46FA-80C3-93CDB5EBC602}" srcId="{A4D31719-F1D7-4B52-8A6A-909EB0EEB7FC}" destId="{FC559451-4C49-4281-8E19-A969F277B932}" srcOrd="0" destOrd="0" parTransId="{B9C9EF6B-F427-4BBF-809B-8F099F3173D6}" sibTransId="{096A3A1F-7251-45AE-ADB6-53D6EE285360}"/>
    <dgm:cxn modelId="{140D49C9-D5E8-4958-9102-B29594B75BA5}" type="presOf" srcId="{7AD2EEA5-EF2D-4005-BB17-C1D1D9BBF830}" destId="{3538E61A-F516-4642-BCD6-EF1DE49F10BD}" srcOrd="0" destOrd="0" presId="urn:microsoft.com/office/officeart/2005/8/layout/hProcess7"/>
    <dgm:cxn modelId="{8FC5F33C-79F6-4D4C-86CF-7D2B5F439E08}" type="presOf" srcId="{A4D31719-F1D7-4B52-8A6A-909EB0EEB7FC}" destId="{244D362A-32CF-480D-A79E-3F64CC44A745}" srcOrd="1" destOrd="0" presId="urn:microsoft.com/office/officeart/2005/8/layout/hProcess7"/>
    <dgm:cxn modelId="{5E80BA09-769D-4402-B00C-599FC39AD1B9}" type="presOf" srcId="{CC243F86-DAF3-4759-8C21-4E8A1EF38039}" destId="{78E7B400-BF42-4C42-A3D2-B217D0AE7133}" srcOrd="0" destOrd="0" presId="urn:microsoft.com/office/officeart/2005/8/layout/hProcess7"/>
    <dgm:cxn modelId="{BAF04DA5-A026-4268-9298-699B03655C2D}" srcId="{E2162B9F-D538-4C3C-93F1-A073D074DBE4}" destId="{EBFBFDE6-6643-404B-B45C-0E6182488DEB}" srcOrd="0" destOrd="0" parTransId="{C5C32992-1735-43E0-B1F3-9BE7901A2CB3}" sibTransId="{24070384-63C3-4AE2-8DDC-B7376A39A385}"/>
    <dgm:cxn modelId="{E151DAFB-015E-4CFB-A8BE-3BBC7AF2DADC}" type="presParOf" srcId="{954120DA-7DBB-48CC-8750-A1E0904A8C1C}" destId="{3F893CC3-B0A0-47BF-98A7-6AF8D19A2C9D}" srcOrd="0" destOrd="0" presId="urn:microsoft.com/office/officeart/2005/8/layout/hProcess7"/>
    <dgm:cxn modelId="{9C64A205-7105-4298-9C8C-614E9F49811E}" type="presParOf" srcId="{3F893CC3-B0A0-47BF-98A7-6AF8D19A2C9D}" destId="{3810D682-BB7D-4DF0-9BF1-19C0F5FC59BF}" srcOrd="0" destOrd="0" presId="urn:microsoft.com/office/officeart/2005/8/layout/hProcess7"/>
    <dgm:cxn modelId="{1CF1B300-8654-4492-8C75-9297D8C1221A}" type="presParOf" srcId="{3F893CC3-B0A0-47BF-98A7-6AF8D19A2C9D}" destId="{921A8192-D2E1-4856-BC39-5616CCBE35F3}" srcOrd="1" destOrd="0" presId="urn:microsoft.com/office/officeart/2005/8/layout/hProcess7"/>
    <dgm:cxn modelId="{520872E9-54C9-4445-B22E-E4DFA0EBFF0A}" type="presParOf" srcId="{3F893CC3-B0A0-47BF-98A7-6AF8D19A2C9D}" destId="{3538E61A-F516-4642-BCD6-EF1DE49F10BD}" srcOrd="2" destOrd="0" presId="urn:microsoft.com/office/officeart/2005/8/layout/hProcess7"/>
    <dgm:cxn modelId="{6D8D1C21-65DF-4B48-B480-B0DC1E7309B4}" type="presParOf" srcId="{954120DA-7DBB-48CC-8750-A1E0904A8C1C}" destId="{F07DE714-7E20-4D13-A36E-B314A3DD2ED2}" srcOrd="1" destOrd="0" presId="urn:microsoft.com/office/officeart/2005/8/layout/hProcess7"/>
    <dgm:cxn modelId="{4806CAF2-8DE2-46EE-88D9-73F7986917AD}" type="presParOf" srcId="{954120DA-7DBB-48CC-8750-A1E0904A8C1C}" destId="{A5592425-8A7D-4881-A68A-6D1D3C2E6424}" srcOrd="2" destOrd="0" presId="urn:microsoft.com/office/officeart/2005/8/layout/hProcess7"/>
    <dgm:cxn modelId="{58353174-C6EF-4554-974A-008DC24B45D5}" type="presParOf" srcId="{A5592425-8A7D-4881-A68A-6D1D3C2E6424}" destId="{40C1F85D-16BD-45DC-8973-D37A7767AD79}" srcOrd="0" destOrd="0" presId="urn:microsoft.com/office/officeart/2005/8/layout/hProcess7"/>
    <dgm:cxn modelId="{9CF36BE1-E993-451E-AA2B-460891F63D8B}" type="presParOf" srcId="{A5592425-8A7D-4881-A68A-6D1D3C2E6424}" destId="{DC14167A-FB23-4256-AF3B-EFE48B4A6E8C}" srcOrd="1" destOrd="0" presId="urn:microsoft.com/office/officeart/2005/8/layout/hProcess7"/>
    <dgm:cxn modelId="{49D1DEC8-F63B-4C1A-983F-94AEB1C099AB}" type="presParOf" srcId="{A5592425-8A7D-4881-A68A-6D1D3C2E6424}" destId="{04276EE0-239A-4804-8924-87AA16ADC684}" srcOrd="2" destOrd="0" presId="urn:microsoft.com/office/officeart/2005/8/layout/hProcess7"/>
    <dgm:cxn modelId="{1FA55518-4026-4BB8-8A94-836E3F0FF191}" type="presParOf" srcId="{954120DA-7DBB-48CC-8750-A1E0904A8C1C}" destId="{B35340F4-A044-4D0A-9C8F-A8818C1DB126}" srcOrd="3" destOrd="0" presId="urn:microsoft.com/office/officeart/2005/8/layout/hProcess7"/>
    <dgm:cxn modelId="{2DE7F1CF-9E1F-41C2-AACA-0977EDD1E886}" type="presParOf" srcId="{954120DA-7DBB-48CC-8750-A1E0904A8C1C}" destId="{656320B0-E330-4004-A4CF-0EF8FFD89132}" srcOrd="4" destOrd="0" presId="urn:microsoft.com/office/officeart/2005/8/layout/hProcess7"/>
    <dgm:cxn modelId="{3D08C5F2-125B-4B2C-8A4D-25980F4BF1E7}" type="presParOf" srcId="{656320B0-E330-4004-A4CF-0EF8FFD89132}" destId="{CA67591E-84C4-415D-B957-32B13303F03D}" srcOrd="0" destOrd="0" presId="urn:microsoft.com/office/officeart/2005/8/layout/hProcess7"/>
    <dgm:cxn modelId="{8EE7038E-8FFF-49A7-86FC-AF41FD046A79}" type="presParOf" srcId="{656320B0-E330-4004-A4CF-0EF8FFD89132}" destId="{244D362A-32CF-480D-A79E-3F64CC44A745}" srcOrd="1" destOrd="0" presId="urn:microsoft.com/office/officeart/2005/8/layout/hProcess7"/>
    <dgm:cxn modelId="{4958C4F2-9600-45C4-A2B5-40B17663E4DC}" type="presParOf" srcId="{656320B0-E330-4004-A4CF-0EF8FFD89132}" destId="{7C2E9B95-80E1-437B-891A-584BAF8F8CF9}" srcOrd="2" destOrd="0" presId="urn:microsoft.com/office/officeart/2005/8/layout/hProcess7"/>
    <dgm:cxn modelId="{264DD993-A39E-43E9-B040-21781D6FC96E}" type="presParOf" srcId="{954120DA-7DBB-48CC-8750-A1E0904A8C1C}" destId="{8229575D-417D-4333-94CA-84162B83826E}" srcOrd="5" destOrd="0" presId="urn:microsoft.com/office/officeart/2005/8/layout/hProcess7"/>
    <dgm:cxn modelId="{126C4F40-6ADD-4E2D-B145-D9B34B038C2E}" type="presParOf" srcId="{954120DA-7DBB-48CC-8750-A1E0904A8C1C}" destId="{DB73B835-6FFE-423E-9960-C2A68F8D9DBC}" srcOrd="6" destOrd="0" presId="urn:microsoft.com/office/officeart/2005/8/layout/hProcess7"/>
    <dgm:cxn modelId="{9E5C5A25-7518-44FD-B63D-E8B6F0528C52}" type="presParOf" srcId="{DB73B835-6FFE-423E-9960-C2A68F8D9DBC}" destId="{E4A40E32-F5CF-46FC-BA82-FBA90E6837D0}" srcOrd="0" destOrd="0" presId="urn:microsoft.com/office/officeart/2005/8/layout/hProcess7"/>
    <dgm:cxn modelId="{5980D793-218D-45B5-B43E-112C55989373}" type="presParOf" srcId="{DB73B835-6FFE-423E-9960-C2A68F8D9DBC}" destId="{ACD44106-AB9F-4C08-B7E5-8CAAC0427087}" srcOrd="1" destOrd="0" presId="urn:microsoft.com/office/officeart/2005/8/layout/hProcess7"/>
    <dgm:cxn modelId="{4AEC97AD-0F45-4960-AD24-4D59D1B4D8C0}" type="presParOf" srcId="{DB73B835-6FFE-423E-9960-C2A68F8D9DBC}" destId="{CC90886B-C52B-4609-AB80-3D067A7BAC30}" srcOrd="2" destOrd="0" presId="urn:microsoft.com/office/officeart/2005/8/layout/hProcess7"/>
    <dgm:cxn modelId="{0D5C21C2-B943-43CB-9CE0-387D13B23A2C}" type="presParOf" srcId="{954120DA-7DBB-48CC-8750-A1E0904A8C1C}" destId="{98FFA193-AE1D-48A5-9681-23BC2C7C90E9}" srcOrd="7" destOrd="0" presId="urn:microsoft.com/office/officeart/2005/8/layout/hProcess7"/>
    <dgm:cxn modelId="{B0DFDE5B-49C1-4114-8E97-9F6CC3AB05E8}" type="presParOf" srcId="{954120DA-7DBB-48CC-8750-A1E0904A8C1C}" destId="{1A52AC90-7C1A-426C-B7B0-C14A49EBC65F}" srcOrd="8" destOrd="0" presId="urn:microsoft.com/office/officeart/2005/8/layout/hProcess7"/>
    <dgm:cxn modelId="{8B91F937-7145-42A1-A217-85A4A0273202}" type="presParOf" srcId="{1A52AC90-7C1A-426C-B7B0-C14A49EBC65F}" destId="{78E7B400-BF42-4C42-A3D2-B217D0AE7133}" srcOrd="0" destOrd="0" presId="urn:microsoft.com/office/officeart/2005/8/layout/hProcess7"/>
    <dgm:cxn modelId="{29ED8B5C-703C-4A83-BE89-9B39C7EF60EB}" type="presParOf" srcId="{1A52AC90-7C1A-426C-B7B0-C14A49EBC65F}" destId="{5FE2359D-016F-4C5C-B0CB-5BE662C6A406}" srcOrd="1" destOrd="0" presId="urn:microsoft.com/office/officeart/2005/8/layout/hProcess7"/>
    <dgm:cxn modelId="{49C85649-84CC-4A98-8CC8-1EACB8C9BC93}" type="presParOf" srcId="{1A52AC90-7C1A-426C-B7B0-C14A49EBC65F}" destId="{E2480ADE-CDC9-4380-8413-1002EA4808EB}" srcOrd="2" destOrd="0" presId="urn:microsoft.com/office/officeart/2005/8/layout/hProcess7"/>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D387852-6183-40B6-8298-6A9496819AB0}" type="doc">
      <dgm:prSet loTypeId="urn:microsoft.com/office/officeart/2008/layout/IncreasingCircleProcess" loCatId="list" qsTypeId="urn:microsoft.com/office/officeart/2005/8/quickstyle/simple1" qsCatId="simple" csTypeId="urn:microsoft.com/office/officeart/2005/8/colors/accent1_2" csCatId="accent1" phldr="1"/>
      <dgm:spPr/>
      <dgm:t>
        <a:bodyPr/>
        <a:lstStyle/>
        <a:p>
          <a:endParaRPr lang="ru-RU"/>
        </a:p>
      </dgm:t>
    </dgm:pt>
    <dgm:pt modelId="{D8305104-AC8F-4CA7-9CD1-85CE3BD16632}">
      <dgm:prSet phldrT="[Текст]"/>
      <dgm:spPr/>
      <dgm:t>
        <a:bodyPr/>
        <a:lstStyle/>
        <a:p>
          <a:r>
            <a:rPr lang="ru-RU" dirty="0"/>
            <a:t>Подходы к преподаванию</a:t>
          </a:r>
        </a:p>
      </dgm:t>
    </dgm:pt>
    <dgm:pt modelId="{745B7E8D-F755-4AF4-847B-19162A72C62B}" type="parTrans" cxnId="{8366003D-1323-40C8-BA64-C0B6603078A8}">
      <dgm:prSet/>
      <dgm:spPr/>
      <dgm:t>
        <a:bodyPr/>
        <a:lstStyle/>
        <a:p>
          <a:endParaRPr lang="ru-RU"/>
        </a:p>
      </dgm:t>
    </dgm:pt>
    <dgm:pt modelId="{D3915A92-2786-402A-A525-FE60438FFB6C}" type="sibTrans" cxnId="{8366003D-1323-40C8-BA64-C0B6603078A8}">
      <dgm:prSet/>
      <dgm:spPr/>
      <dgm:t>
        <a:bodyPr/>
        <a:lstStyle/>
        <a:p>
          <a:endParaRPr lang="ru-RU"/>
        </a:p>
      </dgm:t>
    </dgm:pt>
    <dgm:pt modelId="{A665D530-23D1-4681-AF87-FFDEB0CF9F67}">
      <dgm:prSet phldrT="[Текст]"/>
      <dgm:spPr>
        <a:blipFill rotWithShape="0">
          <a:blip xmlns:r="http://schemas.openxmlformats.org/officeDocument/2006/relationships" r:embed="rId1"/>
          <a:srcRect/>
          <a:stretch>
            <a:fillRect l="-21000" r="-21000"/>
          </a:stretch>
        </a:blipFill>
      </dgm:spPr>
      <dgm:t>
        <a:bodyPr/>
        <a:lstStyle/>
        <a:p>
          <a:r>
            <a:rPr lang="ru-RU" dirty="0">
              <a:solidFill>
                <a:schemeClr val="bg1"/>
              </a:solidFill>
            </a:rPr>
            <a:t>ИНТЕГРАЦИЯ</a:t>
          </a:r>
        </a:p>
      </dgm:t>
    </dgm:pt>
    <dgm:pt modelId="{2FF225F0-9BE0-47D9-904A-FF6CF225327B}" type="parTrans" cxnId="{945A5C90-14B9-4F27-9FCD-F2F48F643783}">
      <dgm:prSet/>
      <dgm:spPr/>
      <dgm:t>
        <a:bodyPr/>
        <a:lstStyle/>
        <a:p>
          <a:endParaRPr lang="ru-RU"/>
        </a:p>
      </dgm:t>
    </dgm:pt>
    <dgm:pt modelId="{147EF707-18B2-41D9-9AC0-7778FC4FEA3D}" type="sibTrans" cxnId="{945A5C90-14B9-4F27-9FCD-F2F48F643783}">
      <dgm:prSet/>
      <dgm:spPr/>
      <dgm:t>
        <a:bodyPr/>
        <a:lstStyle/>
        <a:p>
          <a:endParaRPr lang="ru-RU"/>
        </a:p>
      </dgm:t>
    </dgm:pt>
    <dgm:pt modelId="{76505B85-DCC3-4FCA-955E-4005CEEFA1F0}">
      <dgm:prSet phldrT="[Текст]"/>
      <dgm:spPr/>
      <dgm:t>
        <a:bodyPr/>
        <a:lstStyle/>
        <a:p>
          <a:r>
            <a:rPr lang="ru-RU" dirty="0"/>
            <a:t>Проектная деятельность</a:t>
          </a:r>
        </a:p>
      </dgm:t>
    </dgm:pt>
    <dgm:pt modelId="{AC99E588-91C7-488E-8D23-08EA23B099DC}" type="parTrans" cxnId="{63851658-2EF5-4E06-B654-1472563F27BC}">
      <dgm:prSet/>
      <dgm:spPr/>
      <dgm:t>
        <a:bodyPr/>
        <a:lstStyle/>
        <a:p>
          <a:endParaRPr lang="ru-RU"/>
        </a:p>
      </dgm:t>
    </dgm:pt>
    <dgm:pt modelId="{AE94196A-1C37-4AAA-B603-EB643A885B9A}" type="sibTrans" cxnId="{63851658-2EF5-4E06-B654-1472563F27BC}">
      <dgm:prSet/>
      <dgm:spPr/>
      <dgm:t>
        <a:bodyPr/>
        <a:lstStyle/>
        <a:p>
          <a:endParaRPr lang="ru-RU"/>
        </a:p>
      </dgm:t>
    </dgm:pt>
    <dgm:pt modelId="{3FAB4D26-724A-4712-9AAA-28D21353DA6D}">
      <dgm:prSet phldrT="[Текст]"/>
      <dgm:spPr>
        <a:blipFill rotWithShape="0">
          <a:blip xmlns:r="http://schemas.openxmlformats.org/officeDocument/2006/relationships" r:embed="rId2"/>
          <a:srcRect/>
          <a:stretch>
            <a:fillRect l="-17000" r="-17000"/>
          </a:stretch>
        </a:blipFill>
      </dgm:spPr>
      <dgm:t>
        <a:bodyPr/>
        <a:lstStyle/>
        <a:p>
          <a:r>
            <a:rPr lang="ru-RU" dirty="0">
              <a:solidFill>
                <a:schemeClr val="bg1"/>
              </a:solidFill>
            </a:rPr>
            <a:t>МИНИПРОЕКТЫ НА УРОКАХ</a:t>
          </a:r>
        </a:p>
      </dgm:t>
    </dgm:pt>
    <dgm:pt modelId="{A5E921EC-8B88-4B7B-8D14-6316C4425121}" type="parTrans" cxnId="{7DFF1ACC-3E99-49A4-9735-EC7CD5ED2895}">
      <dgm:prSet/>
      <dgm:spPr/>
      <dgm:t>
        <a:bodyPr/>
        <a:lstStyle/>
        <a:p>
          <a:endParaRPr lang="ru-RU"/>
        </a:p>
      </dgm:t>
    </dgm:pt>
    <dgm:pt modelId="{D357F47C-A84A-4DCE-A3B7-7E0B6068DA47}" type="sibTrans" cxnId="{7DFF1ACC-3E99-49A4-9735-EC7CD5ED2895}">
      <dgm:prSet/>
      <dgm:spPr/>
      <dgm:t>
        <a:bodyPr/>
        <a:lstStyle/>
        <a:p>
          <a:endParaRPr lang="ru-RU"/>
        </a:p>
      </dgm:t>
    </dgm:pt>
    <dgm:pt modelId="{05E8EAAB-3F88-484B-B602-E860DF8EBF14}">
      <dgm:prSet phldrT="[Текст]"/>
      <dgm:spPr/>
      <dgm:t>
        <a:bodyPr/>
        <a:lstStyle/>
        <a:p>
          <a:r>
            <a:rPr lang="ru-RU" dirty="0"/>
            <a:t>Исследовательская деятельность</a:t>
          </a:r>
        </a:p>
      </dgm:t>
    </dgm:pt>
    <dgm:pt modelId="{1F06594F-2DC4-4E99-9B3E-497655F686A0}" type="parTrans" cxnId="{2995AFCC-680E-43E5-A9C5-737381C9693D}">
      <dgm:prSet/>
      <dgm:spPr/>
      <dgm:t>
        <a:bodyPr/>
        <a:lstStyle/>
        <a:p>
          <a:endParaRPr lang="ru-RU"/>
        </a:p>
      </dgm:t>
    </dgm:pt>
    <dgm:pt modelId="{D8068A4A-7810-461B-8BC9-B8EDD01A42A9}" type="sibTrans" cxnId="{2995AFCC-680E-43E5-A9C5-737381C9693D}">
      <dgm:prSet/>
      <dgm:spPr/>
      <dgm:t>
        <a:bodyPr/>
        <a:lstStyle/>
        <a:p>
          <a:endParaRPr lang="ru-RU"/>
        </a:p>
      </dgm:t>
    </dgm:pt>
    <dgm:pt modelId="{A9067BE4-EF96-4A87-BF90-7960EEBEB089}">
      <dgm:prSet phldrT="[Текст]"/>
      <dgm:spPr/>
      <dgm:t>
        <a:bodyPr/>
        <a:lstStyle/>
        <a:p>
          <a:r>
            <a:rPr lang="ru-RU" dirty="0"/>
            <a:t>Методическая работа</a:t>
          </a:r>
        </a:p>
      </dgm:t>
    </dgm:pt>
    <dgm:pt modelId="{AB3CF3EC-0230-4F8A-BE2E-CED01F3022DF}" type="parTrans" cxnId="{A518EFC4-7791-4DCC-BD28-0D5FF309F67E}">
      <dgm:prSet/>
      <dgm:spPr/>
      <dgm:t>
        <a:bodyPr/>
        <a:lstStyle/>
        <a:p>
          <a:endParaRPr lang="ru-RU"/>
        </a:p>
      </dgm:t>
    </dgm:pt>
    <dgm:pt modelId="{3B99F68F-DFA1-4904-A2C2-8ACC91EA7533}" type="sibTrans" cxnId="{A518EFC4-7791-4DCC-BD28-0D5FF309F67E}">
      <dgm:prSet/>
      <dgm:spPr/>
      <dgm:t>
        <a:bodyPr/>
        <a:lstStyle/>
        <a:p>
          <a:endParaRPr lang="ru-RU"/>
        </a:p>
      </dgm:t>
    </dgm:pt>
    <dgm:pt modelId="{CD2E1141-FCFA-4975-8996-4A8BCE27996A}" type="pres">
      <dgm:prSet presAssocID="{DD387852-6183-40B6-8298-6A9496819AB0}" presName="Name0" presStyleCnt="0">
        <dgm:presLayoutVars>
          <dgm:chMax val="7"/>
          <dgm:chPref val="7"/>
          <dgm:dir/>
          <dgm:animOne val="branch"/>
          <dgm:animLvl val="lvl"/>
        </dgm:presLayoutVars>
      </dgm:prSet>
      <dgm:spPr/>
      <dgm:t>
        <a:bodyPr/>
        <a:lstStyle/>
        <a:p>
          <a:endParaRPr lang="ru-RU"/>
        </a:p>
      </dgm:t>
    </dgm:pt>
    <dgm:pt modelId="{7E910253-0F98-4E19-B47E-099196DD0F81}" type="pres">
      <dgm:prSet presAssocID="{D8305104-AC8F-4CA7-9CD1-85CE3BD16632}" presName="composite" presStyleCnt="0"/>
      <dgm:spPr/>
    </dgm:pt>
    <dgm:pt modelId="{29FB3596-6DB6-4A57-BA89-6AABB3F398B0}" type="pres">
      <dgm:prSet presAssocID="{D8305104-AC8F-4CA7-9CD1-85CE3BD16632}" presName="BackAccent" presStyleLbl="bgShp" presStyleIdx="0" presStyleCnt="4"/>
      <dgm:spPr/>
    </dgm:pt>
    <dgm:pt modelId="{EA80991C-978F-4CBE-9B71-EEA780DFCE1A}" type="pres">
      <dgm:prSet presAssocID="{D8305104-AC8F-4CA7-9CD1-85CE3BD16632}" presName="Accent" presStyleLbl="alignNode1" presStyleIdx="0" presStyleCnt="4"/>
      <dgm:spPr/>
    </dgm:pt>
    <dgm:pt modelId="{6D896BD2-F126-4828-B4BF-8020C53AECEE}" type="pres">
      <dgm:prSet presAssocID="{D8305104-AC8F-4CA7-9CD1-85CE3BD16632}" presName="Child" presStyleLbl="revTx" presStyleIdx="0" presStyleCnt="6" custScaleX="152010" custScaleY="91610" custLinFactNeighborX="-14557" custLinFactNeighborY="-19">
        <dgm:presLayoutVars>
          <dgm:chMax val="0"/>
          <dgm:chPref val="0"/>
          <dgm:bulletEnabled val="1"/>
        </dgm:presLayoutVars>
      </dgm:prSet>
      <dgm:spPr/>
      <dgm:t>
        <a:bodyPr/>
        <a:lstStyle/>
        <a:p>
          <a:endParaRPr lang="ru-RU"/>
        </a:p>
      </dgm:t>
    </dgm:pt>
    <dgm:pt modelId="{6EC6D638-BE8C-40A6-8504-C88244D1F946}" type="pres">
      <dgm:prSet presAssocID="{D8305104-AC8F-4CA7-9CD1-85CE3BD16632}" presName="Parent" presStyleLbl="revTx" presStyleIdx="1" presStyleCnt="6">
        <dgm:presLayoutVars>
          <dgm:chMax val="1"/>
          <dgm:chPref val="1"/>
          <dgm:bulletEnabled val="1"/>
        </dgm:presLayoutVars>
      </dgm:prSet>
      <dgm:spPr/>
      <dgm:t>
        <a:bodyPr/>
        <a:lstStyle/>
        <a:p>
          <a:endParaRPr lang="ru-RU"/>
        </a:p>
      </dgm:t>
    </dgm:pt>
    <dgm:pt modelId="{A3E0C27D-2094-44DA-8278-DBFEA30F2608}" type="pres">
      <dgm:prSet presAssocID="{D3915A92-2786-402A-A525-FE60438FFB6C}" presName="sibTrans" presStyleCnt="0"/>
      <dgm:spPr/>
    </dgm:pt>
    <dgm:pt modelId="{6A440D32-9825-4DF8-87E0-140A2C179068}" type="pres">
      <dgm:prSet presAssocID="{76505B85-DCC3-4FCA-955E-4005CEEFA1F0}" presName="composite" presStyleCnt="0"/>
      <dgm:spPr/>
    </dgm:pt>
    <dgm:pt modelId="{6EBA7092-4B36-486A-B701-CBA427EBC8D1}" type="pres">
      <dgm:prSet presAssocID="{76505B85-DCC3-4FCA-955E-4005CEEFA1F0}" presName="BackAccent" presStyleLbl="bgShp" presStyleIdx="1" presStyleCnt="4"/>
      <dgm:spPr/>
    </dgm:pt>
    <dgm:pt modelId="{D14B0B68-BBA7-443A-A950-1E726BB6485D}" type="pres">
      <dgm:prSet presAssocID="{76505B85-DCC3-4FCA-955E-4005CEEFA1F0}" presName="Accent" presStyleLbl="alignNode1" presStyleIdx="1" presStyleCnt="4"/>
      <dgm:spPr/>
    </dgm:pt>
    <dgm:pt modelId="{A77F3905-F056-4393-A766-A9707BE132AB}" type="pres">
      <dgm:prSet presAssocID="{76505B85-DCC3-4FCA-955E-4005CEEFA1F0}" presName="Child" presStyleLbl="revTx" presStyleIdx="2" presStyleCnt="6" custScaleX="134624" custScaleY="89502" custLinFactNeighborX="-32037" custLinFactNeighborY="508">
        <dgm:presLayoutVars>
          <dgm:chMax val="0"/>
          <dgm:chPref val="0"/>
          <dgm:bulletEnabled val="1"/>
        </dgm:presLayoutVars>
      </dgm:prSet>
      <dgm:spPr/>
      <dgm:t>
        <a:bodyPr/>
        <a:lstStyle/>
        <a:p>
          <a:endParaRPr lang="ru-RU"/>
        </a:p>
      </dgm:t>
    </dgm:pt>
    <dgm:pt modelId="{1E78A75B-FC8C-4A19-A7BD-33DDCCA322AF}" type="pres">
      <dgm:prSet presAssocID="{76505B85-DCC3-4FCA-955E-4005CEEFA1F0}" presName="Parent" presStyleLbl="revTx" presStyleIdx="3" presStyleCnt="6">
        <dgm:presLayoutVars>
          <dgm:chMax val="1"/>
          <dgm:chPref val="1"/>
          <dgm:bulletEnabled val="1"/>
        </dgm:presLayoutVars>
      </dgm:prSet>
      <dgm:spPr/>
      <dgm:t>
        <a:bodyPr/>
        <a:lstStyle/>
        <a:p>
          <a:endParaRPr lang="ru-RU"/>
        </a:p>
      </dgm:t>
    </dgm:pt>
    <dgm:pt modelId="{4F66EEE8-397E-432E-9695-5CCF5B257057}" type="pres">
      <dgm:prSet presAssocID="{AE94196A-1C37-4AAA-B603-EB643A885B9A}" presName="sibTrans" presStyleCnt="0"/>
      <dgm:spPr/>
    </dgm:pt>
    <dgm:pt modelId="{48886225-7834-440B-A18B-868FC23E5E35}" type="pres">
      <dgm:prSet presAssocID="{05E8EAAB-3F88-484B-B602-E860DF8EBF14}" presName="composite" presStyleCnt="0"/>
      <dgm:spPr/>
    </dgm:pt>
    <dgm:pt modelId="{30FCA964-CC49-471B-A3B6-3E46893A6629}" type="pres">
      <dgm:prSet presAssocID="{05E8EAAB-3F88-484B-B602-E860DF8EBF14}" presName="BackAccent" presStyleLbl="bgShp" presStyleIdx="2" presStyleCnt="4"/>
      <dgm:spPr/>
    </dgm:pt>
    <dgm:pt modelId="{A733E287-6889-4629-9E74-F370187295A0}" type="pres">
      <dgm:prSet presAssocID="{05E8EAAB-3F88-484B-B602-E860DF8EBF14}" presName="Accent" presStyleLbl="alignNode1" presStyleIdx="2" presStyleCnt="4"/>
      <dgm:spPr/>
    </dgm:pt>
    <dgm:pt modelId="{145BA0F1-20A7-4CC4-AC0E-1E23FE32EC34}" type="pres">
      <dgm:prSet presAssocID="{05E8EAAB-3F88-484B-B602-E860DF8EBF14}" presName="Child" presStyleLbl="revTx" presStyleIdx="3" presStyleCnt="6">
        <dgm:presLayoutVars>
          <dgm:chMax val="0"/>
          <dgm:chPref val="0"/>
          <dgm:bulletEnabled val="1"/>
        </dgm:presLayoutVars>
      </dgm:prSet>
      <dgm:spPr/>
    </dgm:pt>
    <dgm:pt modelId="{FB42A908-2BB7-42BB-8841-CB1DA469C310}" type="pres">
      <dgm:prSet presAssocID="{05E8EAAB-3F88-484B-B602-E860DF8EBF14}" presName="Parent" presStyleLbl="revTx" presStyleIdx="4" presStyleCnt="6">
        <dgm:presLayoutVars>
          <dgm:chMax val="1"/>
          <dgm:chPref val="1"/>
          <dgm:bulletEnabled val="1"/>
        </dgm:presLayoutVars>
      </dgm:prSet>
      <dgm:spPr/>
      <dgm:t>
        <a:bodyPr/>
        <a:lstStyle/>
        <a:p>
          <a:endParaRPr lang="ru-RU"/>
        </a:p>
      </dgm:t>
    </dgm:pt>
    <dgm:pt modelId="{F89A723F-7EA5-4A60-AB9E-0B84F9A76018}" type="pres">
      <dgm:prSet presAssocID="{D8068A4A-7810-461B-8BC9-B8EDD01A42A9}" presName="sibTrans" presStyleCnt="0"/>
      <dgm:spPr/>
    </dgm:pt>
    <dgm:pt modelId="{C5BE6BFF-CBD6-44C9-BD63-B517D2588116}" type="pres">
      <dgm:prSet presAssocID="{A9067BE4-EF96-4A87-BF90-7960EEBEB089}" presName="composite" presStyleCnt="0"/>
      <dgm:spPr/>
    </dgm:pt>
    <dgm:pt modelId="{595163FD-8699-4CDB-8AD0-E379D0ACF0A6}" type="pres">
      <dgm:prSet presAssocID="{A9067BE4-EF96-4A87-BF90-7960EEBEB089}" presName="BackAccent" presStyleLbl="bgShp" presStyleIdx="3" presStyleCnt="4"/>
      <dgm:spPr/>
    </dgm:pt>
    <dgm:pt modelId="{DF1A812D-DD67-47B8-B1DD-B1B0D205D37D}" type="pres">
      <dgm:prSet presAssocID="{A9067BE4-EF96-4A87-BF90-7960EEBEB089}" presName="Accent" presStyleLbl="alignNode1" presStyleIdx="3" presStyleCnt="4"/>
      <dgm:spPr/>
    </dgm:pt>
    <dgm:pt modelId="{99584AFA-CE49-474A-B517-A483620E397E}" type="pres">
      <dgm:prSet presAssocID="{A9067BE4-EF96-4A87-BF90-7960EEBEB089}" presName="Child" presStyleLbl="revTx" presStyleIdx="4" presStyleCnt="6">
        <dgm:presLayoutVars>
          <dgm:chMax val="0"/>
          <dgm:chPref val="0"/>
          <dgm:bulletEnabled val="1"/>
        </dgm:presLayoutVars>
      </dgm:prSet>
      <dgm:spPr/>
    </dgm:pt>
    <dgm:pt modelId="{F2366EB2-1DCE-4648-8781-96459B91E8DA}" type="pres">
      <dgm:prSet presAssocID="{A9067BE4-EF96-4A87-BF90-7960EEBEB089}" presName="Parent" presStyleLbl="revTx" presStyleIdx="5" presStyleCnt="6">
        <dgm:presLayoutVars>
          <dgm:chMax val="1"/>
          <dgm:chPref val="1"/>
          <dgm:bulletEnabled val="1"/>
        </dgm:presLayoutVars>
      </dgm:prSet>
      <dgm:spPr/>
      <dgm:t>
        <a:bodyPr/>
        <a:lstStyle/>
        <a:p>
          <a:endParaRPr lang="ru-RU"/>
        </a:p>
      </dgm:t>
    </dgm:pt>
  </dgm:ptLst>
  <dgm:cxnLst>
    <dgm:cxn modelId="{7DFF1ACC-3E99-49A4-9735-EC7CD5ED2895}" srcId="{76505B85-DCC3-4FCA-955E-4005CEEFA1F0}" destId="{3FAB4D26-724A-4712-9AAA-28D21353DA6D}" srcOrd="0" destOrd="0" parTransId="{A5E921EC-8B88-4B7B-8D14-6316C4425121}" sibTransId="{D357F47C-A84A-4DCE-A3B7-7E0B6068DA47}"/>
    <dgm:cxn modelId="{70A09888-4431-40DA-9914-9555600D95C7}" type="presOf" srcId="{A9067BE4-EF96-4A87-BF90-7960EEBEB089}" destId="{F2366EB2-1DCE-4648-8781-96459B91E8DA}" srcOrd="0" destOrd="0" presId="urn:microsoft.com/office/officeart/2008/layout/IncreasingCircleProcess"/>
    <dgm:cxn modelId="{1C6CDE76-9B73-4AD0-A6A0-9F84EF5C8CD3}" type="presOf" srcId="{05E8EAAB-3F88-484B-B602-E860DF8EBF14}" destId="{FB42A908-2BB7-42BB-8841-CB1DA469C310}" srcOrd="0" destOrd="0" presId="urn:microsoft.com/office/officeart/2008/layout/IncreasingCircleProcess"/>
    <dgm:cxn modelId="{B65A256E-8B5E-418C-8E3A-E78B544A2F0E}" type="presOf" srcId="{DD387852-6183-40B6-8298-6A9496819AB0}" destId="{CD2E1141-FCFA-4975-8996-4A8BCE27996A}" srcOrd="0" destOrd="0" presId="urn:microsoft.com/office/officeart/2008/layout/IncreasingCircleProcess"/>
    <dgm:cxn modelId="{8366003D-1323-40C8-BA64-C0B6603078A8}" srcId="{DD387852-6183-40B6-8298-6A9496819AB0}" destId="{D8305104-AC8F-4CA7-9CD1-85CE3BD16632}" srcOrd="0" destOrd="0" parTransId="{745B7E8D-F755-4AF4-847B-19162A72C62B}" sibTransId="{D3915A92-2786-402A-A525-FE60438FFB6C}"/>
    <dgm:cxn modelId="{206692FB-B40D-41CE-B3B4-AF432B47DD7E}" type="presOf" srcId="{A665D530-23D1-4681-AF87-FFDEB0CF9F67}" destId="{6D896BD2-F126-4828-B4BF-8020C53AECEE}" srcOrd="0" destOrd="0" presId="urn:microsoft.com/office/officeart/2008/layout/IncreasingCircleProcess"/>
    <dgm:cxn modelId="{A5B0C357-37BD-4CCB-B9A0-4401BEBBCE1E}" type="presOf" srcId="{76505B85-DCC3-4FCA-955E-4005CEEFA1F0}" destId="{1E78A75B-FC8C-4A19-A7BD-33DDCCA322AF}" srcOrd="0" destOrd="0" presId="urn:microsoft.com/office/officeart/2008/layout/IncreasingCircleProcess"/>
    <dgm:cxn modelId="{D967F049-7AB7-418F-A733-A27B8D36896F}" type="presOf" srcId="{D8305104-AC8F-4CA7-9CD1-85CE3BD16632}" destId="{6EC6D638-BE8C-40A6-8504-C88244D1F946}" srcOrd="0" destOrd="0" presId="urn:microsoft.com/office/officeart/2008/layout/IncreasingCircleProcess"/>
    <dgm:cxn modelId="{8B3F3D70-3297-4189-8429-739460BECC3B}" type="presOf" srcId="{3FAB4D26-724A-4712-9AAA-28D21353DA6D}" destId="{A77F3905-F056-4393-A766-A9707BE132AB}" srcOrd="0" destOrd="0" presId="urn:microsoft.com/office/officeart/2008/layout/IncreasingCircleProcess"/>
    <dgm:cxn modelId="{2995AFCC-680E-43E5-A9C5-737381C9693D}" srcId="{DD387852-6183-40B6-8298-6A9496819AB0}" destId="{05E8EAAB-3F88-484B-B602-E860DF8EBF14}" srcOrd="2" destOrd="0" parTransId="{1F06594F-2DC4-4E99-9B3E-497655F686A0}" sibTransId="{D8068A4A-7810-461B-8BC9-B8EDD01A42A9}"/>
    <dgm:cxn modelId="{945A5C90-14B9-4F27-9FCD-F2F48F643783}" srcId="{D8305104-AC8F-4CA7-9CD1-85CE3BD16632}" destId="{A665D530-23D1-4681-AF87-FFDEB0CF9F67}" srcOrd="0" destOrd="0" parTransId="{2FF225F0-9BE0-47D9-904A-FF6CF225327B}" sibTransId="{147EF707-18B2-41D9-9AC0-7778FC4FEA3D}"/>
    <dgm:cxn modelId="{A518EFC4-7791-4DCC-BD28-0D5FF309F67E}" srcId="{DD387852-6183-40B6-8298-6A9496819AB0}" destId="{A9067BE4-EF96-4A87-BF90-7960EEBEB089}" srcOrd="3" destOrd="0" parTransId="{AB3CF3EC-0230-4F8A-BE2E-CED01F3022DF}" sibTransId="{3B99F68F-DFA1-4904-A2C2-8ACC91EA7533}"/>
    <dgm:cxn modelId="{63851658-2EF5-4E06-B654-1472563F27BC}" srcId="{DD387852-6183-40B6-8298-6A9496819AB0}" destId="{76505B85-DCC3-4FCA-955E-4005CEEFA1F0}" srcOrd="1" destOrd="0" parTransId="{AC99E588-91C7-488E-8D23-08EA23B099DC}" sibTransId="{AE94196A-1C37-4AAA-B603-EB643A885B9A}"/>
    <dgm:cxn modelId="{468C6175-7085-4528-8BF7-45C01E6BD276}" type="presParOf" srcId="{CD2E1141-FCFA-4975-8996-4A8BCE27996A}" destId="{7E910253-0F98-4E19-B47E-099196DD0F81}" srcOrd="0" destOrd="0" presId="urn:microsoft.com/office/officeart/2008/layout/IncreasingCircleProcess"/>
    <dgm:cxn modelId="{39049733-9C8A-41FC-8939-1374C1155CB8}" type="presParOf" srcId="{7E910253-0F98-4E19-B47E-099196DD0F81}" destId="{29FB3596-6DB6-4A57-BA89-6AABB3F398B0}" srcOrd="0" destOrd="0" presId="urn:microsoft.com/office/officeart/2008/layout/IncreasingCircleProcess"/>
    <dgm:cxn modelId="{9B0E45A0-8B97-431F-A40E-F385F48A9CB2}" type="presParOf" srcId="{7E910253-0F98-4E19-B47E-099196DD0F81}" destId="{EA80991C-978F-4CBE-9B71-EEA780DFCE1A}" srcOrd="1" destOrd="0" presId="urn:microsoft.com/office/officeart/2008/layout/IncreasingCircleProcess"/>
    <dgm:cxn modelId="{22895DC7-663F-48D6-A3FE-B0F71259513E}" type="presParOf" srcId="{7E910253-0F98-4E19-B47E-099196DD0F81}" destId="{6D896BD2-F126-4828-B4BF-8020C53AECEE}" srcOrd="2" destOrd="0" presId="urn:microsoft.com/office/officeart/2008/layout/IncreasingCircleProcess"/>
    <dgm:cxn modelId="{270B62B3-F0A7-442A-B486-A2290A12D0A5}" type="presParOf" srcId="{7E910253-0F98-4E19-B47E-099196DD0F81}" destId="{6EC6D638-BE8C-40A6-8504-C88244D1F946}" srcOrd="3" destOrd="0" presId="urn:microsoft.com/office/officeart/2008/layout/IncreasingCircleProcess"/>
    <dgm:cxn modelId="{08914001-DBD9-421E-8837-4B5FD49E557A}" type="presParOf" srcId="{CD2E1141-FCFA-4975-8996-4A8BCE27996A}" destId="{A3E0C27D-2094-44DA-8278-DBFEA30F2608}" srcOrd="1" destOrd="0" presId="urn:microsoft.com/office/officeart/2008/layout/IncreasingCircleProcess"/>
    <dgm:cxn modelId="{5E03D766-61A4-49F9-9A11-9546AE6F90E3}" type="presParOf" srcId="{CD2E1141-FCFA-4975-8996-4A8BCE27996A}" destId="{6A440D32-9825-4DF8-87E0-140A2C179068}" srcOrd="2" destOrd="0" presId="urn:microsoft.com/office/officeart/2008/layout/IncreasingCircleProcess"/>
    <dgm:cxn modelId="{CC61C9C5-2802-4AEE-874E-0C92D8092C23}" type="presParOf" srcId="{6A440D32-9825-4DF8-87E0-140A2C179068}" destId="{6EBA7092-4B36-486A-B701-CBA427EBC8D1}" srcOrd="0" destOrd="0" presId="urn:microsoft.com/office/officeart/2008/layout/IncreasingCircleProcess"/>
    <dgm:cxn modelId="{32B253C3-2FFA-4AA9-A5E4-B1312B11B1F4}" type="presParOf" srcId="{6A440D32-9825-4DF8-87E0-140A2C179068}" destId="{D14B0B68-BBA7-443A-A950-1E726BB6485D}" srcOrd="1" destOrd="0" presId="urn:microsoft.com/office/officeart/2008/layout/IncreasingCircleProcess"/>
    <dgm:cxn modelId="{EC28D6CB-A282-4A23-AE28-66ED1F2423C3}" type="presParOf" srcId="{6A440D32-9825-4DF8-87E0-140A2C179068}" destId="{A77F3905-F056-4393-A766-A9707BE132AB}" srcOrd="2" destOrd="0" presId="urn:microsoft.com/office/officeart/2008/layout/IncreasingCircleProcess"/>
    <dgm:cxn modelId="{F4AD64AA-0776-4216-AFDE-599BF7A9169D}" type="presParOf" srcId="{6A440D32-9825-4DF8-87E0-140A2C179068}" destId="{1E78A75B-FC8C-4A19-A7BD-33DDCCA322AF}" srcOrd="3" destOrd="0" presId="urn:microsoft.com/office/officeart/2008/layout/IncreasingCircleProcess"/>
    <dgm:cxn modelId="{C04249EC-9F09-41C8-B6F5-090987585CE9}" type="presParOf" srcId="{CD2E1141-FCFA-4975-8996-4A8BCE27996A}" destId="{4F66EEE8-397E-432E-9695-5CCF5B257057}" srcOrd="3" destOrd="0" presId="urn:microsoft.com/office/officeart/2008/layout/IncreasingCircleProcess"/>
    <dgm:cxn modelId="{24AC9444-7DFA-47C4-85D6-974839F81A52}" type="presParOf" srcId="{CD2E1141-FCFA-4975-8996-4A8BCE27996A}" destId="{48886225-7834-440B-A18B-868FC23E5E35}" srcOrd="4" destOrd="0" presId="urn:microsoft.com/office/officeart/2008/layout/IncreasingCircleProcess"/>
    <dgm:cxn modelId="{6AE86A96-5552-4E70-9000-B5F6CD95F447}" type="presParOf" srcId="{48886225-7834-440B-A18B-868FC23E5E35}" destId="{30FCA964-CC49-471B-A3B6-3E46893A6629}" srcOrd="0" destOrd="0" presId="urn:microsoft.com/office/officeart/2008/layout/IncreasingCircleProcess"/>
    <dgm:cxn modelId="{CF511A4E-AFE5-4098-8D4D-46ACB39B9BC1}" type="presParOf" srcId="{48886225-7834-440B-A18B-868FC23E5E35}" destId="{A733E287-6889-4629-9E74-F370187295A0}" srcOrd="1" destOrd="0" presId="urn:microsoft.com/office/officeart/2008/layout/IncreasingCircleProcess"/>
    <dgm:cxn modelId="{A3B7EC71-2A4D-4379-8FAF-57C771EBADC9}" type="presParOf" srcId="{48886225-7834-440B-A18B-868FC23E5E35}" destId="{145BA0F1-20A7-4CC4-AC0E-1E23FE32EC34}" srcOrd="2" destOrd="0" presId="urn:microsoft.com/office/officeart/2008/layout/IncreasingCircleProcess"/>
    <dgm:cxn modelId="{5083FF32-3BE2-4123-83D8-954971DA4562}" type="presParOf" srcId="{48886225-7834-440B-A18B-868FC23E5E35}" destId="{FB42A908-2BB7-42BB-8841-CB1DA469C310}" srcOrd="3" destOrd="0" presId="urn:microsoft.com/office/officeart/2008/layout/IncreasingCircleProcess"/>
    <dgm:cxn modelId="{847F087A-DD54-4852-8D37-F3B39C24E73D}" type="presParOf" srcId="{CD2E1141-FCFA-4975-8996-4A8BCE27996A}" destId="{F89A723F-7EA5-4A60-AB9E-0B84F9A76018}" srcOrd="5" destOrd="0" presId="urn:microsoft.com/office/officeart/2008/layout/IncreasingCircleProcess"/>
    <dgm:cxn modelId="{81D0D453-CB1A-4E8E-ABE6-A109B05B23A0}" type="presParOf" srcId="{CD2E1141-FCFA-4975-8996-4A8BCE27996A}" destId="{C5BE6BFF-CBD6-44C9-BD63-B517D2588116}" srcOrd="6" destOrd="0" presId="urn:microsoft.com/office/officeart/2008/layout/IncreasingCircleProcess"/>
    <dgm:cxn modelId="{00F5D85A-BC7B-426F-AA95-15AF56BBFF76}" type="presParOf" srcId="{C5BE6BFF-CBD6-44C9-BD63-B517D2588116}" destId="{595163FD-8699-4CDB-8AD0-E379D0ACF0A6}" srcOrd="0" destOrd="0" presId="urn:microsoft.com/office/officeart/2008/layout/IncreasingCircleProcess"/>
    <dgm:cxn modelId="{C71C931B-0EF9-42AB-920D-1475FCED86A7}" type="presParOf" srcId="{C5BE6BFF-CBD6-44C9-BD63-B517D2588116}" destId="{DF1A812D-DD67-47B8-B1DD-B1B0D205D37D}" srcOrd="1" destOrd="0" presId="urn:microsoft.com/office/officeart/2008/layout/IncreasingCircleProcess"/>
    <dgm:cxn modelId="{94A78B96-8C7B-422C-B755-2B37D7A3A452}" type="presParOf" srcId="{C5BE6BFF-CBD6-44C9-BD63-B517D2588116}" destId="{99584AFA-CE49-474A-B517-A483620E397E}" srcOrd="2" destOrd="0" presId="urn:microsoft.com/office/officeart/2008/layout/IncreasingCircleProcess"/>
    <dgm:cxn modelId="{093D639D-C2A7-4603-A72E-EB52C3D8EEA4}" type="presParOf" srcId="{C5BE6BFF-CBD6-44C9-BD63-B517D2588116}" destId="{F2366EB2-1DCE-4648-8781-96459B91E8DA}" srcOrd="3" destOrd="0" presId="urn:microsoft.com/office/officeart/2008/layout/IncreasingCircle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196D57-1625-4D52-86B7-634517872F85}" type="doc">
      <dgm:prSet loTypeId="urn:microsoft.com/office/officeart/2008/layout/VerticalCurvedList" loCatId="list" qsTypeId="urn:microsoft.com/office/officeart/2005/8/quickstyle/simple5" qsCatId="simple" csTypeId="urn:microsoft.com/office/officeart/2005/8/colors/accent2_1" csCatId="accent2" phldr="1"/>
      <dgm:spPr/>
      <dgm:t>
        <a:bodyPr/>
        <a:lstStyle/>
        <a:p>
          <a:endParaRPr lang="ru-RU"/>
        </a:p>
      </dgm:t>
    </dgm:pt>
    <dgm:pt modelId="{93DF6625-D2A7-489E-89F7-42635EFB4CB7}">
      <dgm:prSet phldrT="[Текст]" custT="1"/>
      <dgm:spPr/>
      <dgm:t>
        <a:bodyPr/>
        <a:lstStyle/>
        <a:p>
          <a:r>
            <a:rPr lang="ru-RU" sz="1800">
              <a:effectLst/>
              <a:latin typeface="Calibri" panose="020F0502020204030204" pitchFamily="34" charset="0"/>
              <a:ea typeface="Calibri" panose="020F0502020204030204" pitchFamily="34" charset="0"/>
              <a:cs typeface="Calibri" panose="020F0502020204030204" pitchFamily="34" charset="0"/>
            </a:rPr>
            <a:t>Распознавать и формулировать цель данного исследования </a:t>
          </a:r>
          <a:endParaRPr lang="ru-RU" sz="1800" dirty="0"/>
        </a:p>
      </dgm:t>
    </dgm:pt>
    <dgm:pt modelId="{72BCF7A4-1A79-4E08-A1CE-633117EA37D3}" type="parTrans" cxnId="{435B716E-C41E-4B10-959E-7B2D4A86AAA7}">
      <dgm:prSet/>
      <dgm:spPr/>
      <dgm:t>
        <a:bodyPr/>
        <a:lstStyle/>
        <a:p>
          <a:endParaRPr lang="ru-RU" sz="1800">
            <a:solidFill>
              <a:schemeClr val="tx1"/>
            </a:solidFill>
          </a:endParaRPr>
        </a:p>
      </dgm:t>
    </dgm:pt>
    <dgm:pt modelId="{19696B1C-CCCE-4B33-B169-0C5F542BD554}" type="sibTrans" cxnId="{435B716E-C41E-4B10-959E-7B2D4A86AAA7}">
      <dgm:prSet/>
      <dgm:spPr/>
      <dgm:t>
        <a:bodyPr/>
        <a:lstStyle/>
        <a:p>
          <a:endParaRPr lang="ru-RU" sz="1800">
            <a:solidFill>
              <a:schemeClr val="tx1"/>
            </a:solidFill>
          </a:endParaRPr>
        </a:p>
      </dgm:t>
    </dgm:pt>
    <dgm:pt modelId="{01D03E53-F2CB-4A27-9191-2A4AA7E3423C}">
      <dgm:prSet phldrT="[Текст]" custT="1"/>
      <dgm:spPr/>
      <dgm:t>
        <a:bodyPr/>
        <a:lstStyle/>
        <a:p>
          <a:r>
            <a:rPr lang="ru-RU" sz="1800" dirty="0">
              <a:effectLst/>
              <a:latin typeface="Calibri" panose="020F0502020204030204" pitchFamily="34" charset="0"/>
              <a:ea typeface="Calibri" panose="020F0502020204030204" pitchFamily="34" charset="0"/>
              <a:cs typeface="Calibri" panose="020F0502020204030204" pitchFamily="34" charset="0"/>
            </a:rPr>
            <a:t>Выдвигать объяснительные гипотезы и предлагать способы их проверки </a:t>
          </a:r>
          <a:endParaRPr lang="ru-RU" sz="1800" dirty="0"/>
        </a:p>
      </dgm:t>
    </dgm:pt>
    <dgm:pt modelId="{4280D349-66F3-46AA-A391-921919A6BA17}" type="parTrans" cxnId="{86DAC0A2-FCA2-492E-8F3E-96C6D2B74D76}">
      <dgm:prSet/>
      <dgm:spPr/>
      <dgm:t>
        <a:bodyPr/>
        <a:lstStyle/>
        <a:p>
          <a:endParaRPr lang="ru-RU" sz="1800">
            <a:solidFill>
              <a:schemeClr val="tx1"/>
            </a:solidFill>
          </a:endParaRPr>
        </a:p>
      </dgm:t>
    </dgm:pt>
    <dgm:pt modelId="{78E2B03C-3076-49F1-9C71-4306712A3BA2}" type="sibTrans" cxnId="{86DAC0A2-FCA2-492E-8F3E-96C6D2B74D76}">
      <dgm:prSet/>
      <dgm:spPr/>
      <dgm:t>
        <a:bodyPr/>
        <a:lstStyle/>
        <a:p>
          <a:endParaRPr lang="ru-RU" sz="1800">
            <a:solidFill>
              <a:schemeClr val="tx1"/>
            </a:solidFill>
          </a:endParaRPr>
        </a:p>
      </dgm:t>
    </dgm:pt>
    <dgm:pt modelId="{83D5895E-6271-49EE-B37B-4C29021E96CA}">
      <dgm:prSet custT="1"/>
      <dgm:spPr/>
      <dgm:t>
        <a:bodyPr/>
        <a:lstStyle/>
        <a:p>
          <a:r>
            <a:rPr lang="ru-RU" sz="1800">
              <a:effectLst/>
              <a:latin typeface="Calibri" panose="020F0502020204030204" pitchFamily="34" charset="0"/>
              <a:ea typeface="Calibri" panose="020F0502020204030204" pitchFamily="34" charset="0"/>
              <a:cs typeface="Calibri" panose="020F0502020204030204" pitchFamily="34" charset="0"/>
            </a:rPr>
            <a:t>Предлагать или оценивать способ научного исследования данного вопроса  </a:t>
          </a:r>
          <a:endParaRPr lang="ru-RU" sz="1800" dirty="0"/>
        </a:p>
      </dgm:t>
    </dgm:pt>
    <dgm:pt modelId="{40EE4F4E-A557-4262-9048-04C9FD73476D}" type="parTrans" cxnId="{64CE01EE-EBFF-4925-BC52-C9E5FC5660D9}">
      <dgm:prSet/>
      <dgm:spPr/>
      <dgm:t>
        <a:bodyPr/>
        <a:lstStyle/>
        <a:p>
          <a:endParaRPr lang="ru-RU" sz="1800">
            <a:solidFill>
              <a:schemeClr val="tx1"/>
            </a:solidFill>
          </a:endParaRPr>
        </a:p>
      </dgm:t>
    </dgm:pt>
    <dgm:pt modelId="{A033822B-4B1E-4517-A162-8C820C98F1FE}" type="sibTrans" cxnId="{64CE01EE-EBFF-4925-BC52-C9E5FC5660D9}">
      <dgm:prSet/>
      <dgm:spPr/>
      <dgm:t>
        <a:bodyPr/>
        <a:lstStyle/>
        <a:p>
          <a:endParaRPr lang="ru-RU" sz="1800">
            <a:solidFill>
              <a:schemeClr val="tx1"/>
            </a:solidFill>
          </a:endParaRPr>
        </a:p>
      </dgm:t>
    </dgm:pt>
    <dgm:pt modelId="{3144D596-B7C0-4DCB-BF6F-8456AFF0CC53}">
      <dgm:prSet phldrT="[Текст]" custT="1"/>
      <dgm:spPr/>
      <dgm:t>
        <a:bodyPr/>
        <a:lstStyle/>
        <a:p>
          <a:r>
            <a:rPr lang="ru-RU" sz="1800" dirty="0">
              <a:effectLst/>
              <a:latin typeface="Calibri" panose="020F0502020204030204" pitchFamily="34" charset="0"/>
              <a:ea typeface="Calibri" panose="020F0502020204030204" pitchFamily="34" charset="0"/>
              <a:cs typeface="Calibri" panose="020F0502020204030204" pitchFamily="34" charset="0"/>
            </a:rPr>
            <a:t>Описывать и оценивать способы, которые используют учёные, чтобы обеспечить надёжность данных и достоверность объяснений </a:t>
          </a:r>
          <a:endParaRPr lang="ru-RU" sz="1800" dirty="0"/>
        </a:p>
      </dgm:t>
    </dgm:pt>
    <dgm:pt modelId="{8000FC95-B5A7-482E-A0F5-B56FFBE34824}" type="parTrans" cxnId="{915356D5-603B-4C40-80DB-8870E2380E52}">
      <dgm:prSet/>
      <dgm:spPr/>
      <dgm:t>
        <a:bodyPr/>
        <a:lstStyle/>
        <a:p>
          <a:endParaRPr lang="ru-RU" sz="1800">
            <a:solidFill>
              <a:schemeClr val="tx1"/>
            </a:solidFill>
          </a:endParaRPr>
        </a:p>
      </dgm:t>
    </dgm:pt>
    <dgm:pt modelId="{5FDABE7D-65D9-4CAE-977F-22FA766252A5}" type="sibTrans" cxnId="{915356D5-603B-4C40-80DB-8870E2380E52}">
      <dgm:prSet/>
      <dgm:spPr/>
      <dgm:t>
        <a:bodyPr/>
        <a:lstStyle/>
        <a:p>
          <a:endParaRPr lang="ru-RU" sz="1800">
            <a:solidFill>
              <a:schemeClr val="tx1"/>
            </a:solidFill>
          </a:endParaRPr>
        </a:p>
      </dgm:t>
    </dgm:pt>
    <dgm:pt modelId="{F606ADD6-BA77-445C-9479-CC52593B8FE7}" type="pres">
      <dgm:prSet presAssocID="{F9196D57-1625-4D52-86B7-634517872F85}" presName="Name0" presStyleCnt="0">
        <dgm:presLayoutVars>
          <dgm:chMax val="7"/>
          <dgm:chPref val="7"/>
          <dgm:dir/>
        </dgm:presLayoutVars>
      </dgm:prSet>
      <dgm:spPr/>
      <dgm:t>
        <a:bodyPr/>
        <a:lstStyle/>
        <a:p>
          <a:endParaRPr lang="ru-RU"/>
        </a:p>
      </dgm:t>
    </dgm:pt>
    <dgm:pt modelId="{F205163A-A293-4C26-A9E8-C36F94CE9E84}" type="pres">
      <dgm:prSet presAssocID="{F9196D57-1625-4D52-86B7-634517872F85}" presName="Name1" presStyleCnt="0"/>
      <dgm:spPr/>
    </dgm:pt>
    <dgm:pt modelId="{BCF52CEE-EA5F-4B49-97D0-FB98C8805E51}" type="pres">
      <dgm:prSet presAssocID="{F9196D57-1625-4D52-86B7-634517872F85}" presName="cycle" presStyleCnt="0"/>
      <dgm:spPr/>
    </dgm:pt>
    <dgm:pt modelId="{72754B3C-4D35-499D-A39D-B4EDFB0947D2}" type="pres">
      <dgm:prSet presAssocID="{F9196D57-1625-4D52-86B7-634517872F85}" presName="srcNode" presStyleLbl="node1" presStyleIdx="0" presStyleCnt="4"/>
      <dgm:spPr/>
    </dgm:pt>
    <dgm:pt modelId="{47B57ED2-5ECB-4C3D-BDD8-BB1BFE55BBFC}" type="pres">
      <dgm:prSet presAssocID="{F9196D57-1625-4D52-86B7-634517872F85}" presName="conn" presStyleLbl="parChTrans1D2" presStyleIdx="0" presStyleCnt="1"/>
      <dgm:spPr/>
      <dgm:t>
        <a:bodyPr/>
        <a:lstStyle/>
        <a:p>
          <a:endParaRPr lang="ru-RU"/>
        </a:p>
      </dgm:t>
    </dgm:pt>
    <dgm:pt modelId="{3E90A66E-6604-4654-966E-901904121635}" type="pres">
      <dgm:prSet presAssocID="{F9196D57-1625-4D52-86B7-634517872F85}" presName="extraNode" presStyleLbl="node1" presStyleIdx="0" presStyleCnt="4"/>
      <dgm:spPr/>
    </dgm:pt>
    <dgm:pt modelId="{B5B171AD-7C09-44B9-8794-271D233D55CF}" type="pres">
      <dgm:prSet presAssocID="{F9196D57-1625-4D52-86B7-634517872F85}" presName="dstNode" presStyleLbl="node1" presStyleIdx="0" presStyleCnt="4"/>
      <dgm:spPr/>
    </dgm:pt>
    <dgm:pt modelId="{9B98E3FF-2B3E-41CE-B96B-0BD9A8E1BE89}" type="pres">
      <dgm:prSet presAssocID="{93DF6625-D2A7-489E-89F7-42635EFB4CB7}" presName="text_1" presStyleLbl="node1" presStyleIdx="0" presStyleCnt="4">
        <dgm:presLayoutVars>
          <dgm:bulletEnabled val="1"/>
        </dgm:presLayoutVars>
      </dgm:prSet>
      <dgm:spPr/>
      <dgm:t>
        <a:bodyPr/>
        <a:lstStyle/>
        <a:p>
          <a:endParaRPr lang="ru-RU"/>
        </a:p>
      </dgm:t>
    </dgm:pt>
    <dgm:pt modelId="{55ACBA2F-BAEA-46A5-9C49-41A791DED60A}" type="pres">
      <dgm:prSet presAssocID="{93DF6625-D2A7-489E-89F7-42635EFB4CB7}" presName="accent_1" presStyleCnt="0"/>
      <dgm:spPr/>
    </dgm:pt>
    <dgm:pt modelId="{6B9F3720-5BEF-4900-8F0C-C0C8ABA3FF6F}" type="pres">
      <dgm:prSet presAssocID="{93DF6625-D2A7-489E-89F7-42635EFB4CB7}" presName="accentRepeatNode" presStyleLbl="solidFgAcc1" presStyleIdx="0" presStyleCnt="4"/>
      <dgm:spPr/>
    </dgm:pt>
    <dgm:pt modelId="{D95DA626-FA60-452A-98E1-FC6845A6AAF8}" type="pres">
      <dgm:prSet presAssocID="{83D5895E-6271-49EE-B37B-4C29021E96CA}" presName="text_2" presStyleLbl="node1" presStyleIdx="1" presStyleCnt="4">
        <dgm:presLayoutVars>
          <dgm:bulletEnabled val="1"/>
        </dgm:presLayoutVars>
      </dgm:prSet>
      <dgm:spPr/>
      <dgm:t>
        <a:bodyPr/>
        <a:lstStyle/>
        <a:p>
          <a:endParaRPr lang="ru-RU"/>
        </a:p>
      </dgm:t>
    </dgm:pt>
    <dgm:pt modelId="{597743E3-A4B8-473D-B1BC-621DC71F36BC}" type="pres">
      <dgm:prSet presAssocID="{83D5895E-6271-49EE-B37B-4C29021E96CA}" presName="accent_2" presStyleCnt="0"/>
      <dgm:spPr/>
    </dgm:pt>
    <dgm:pt modelId="{1693C51E-B985-48A5-B88A-4A9B8C2074B1}" type="pres">
      <dgm:prSet presAssocID="{83D5895E-6271-49EE-B37B-4C29021E96CA}" presName="accentRepeatNode" presStyleLbl="solidFgAcc1" presStyleIdx="1" presStyleCnt="4"/>
      <dgm:spPr/>
    </dgm:pt>
    <dgm:pt modelId="{DAE5382C-0A00-48AA-AB04-4D1E5962650A}" type="pres">
      <dgm:prSet presAssocID="{01D03E53-F2CB-4A27-9191-2A4AA7E3423C}" presName="text_3" presStyleLbl="node1" presStyleIdx="2" presStyleCnt="4">
        <dgm:presLayoutVars>
          <dgm:bulletEnabled val="1"/>
        </dgm:presLayoutVars>
      </dgm:prSet>
      <dgm:spPr/>
      <dgm:t>
        <a:bodyPr/>
        <a:lstStyle/>
        <a:p>
          <a:endParaRPr lang="ru-RU"/>
        </a:p>
      </dgm:t>
    </dgm:pt>
    <dgm:pt modelId="{DC0DDF7B-5342-4C05-A1D1-B675F872A47B}" type="pres">
      <dgm:prSet presAssocID="{01D03E53-F2CB-4A27-9191-2A4AA7E3423C}" presName="accent_3" presStyleCnt="0"/>
      <dgm:spPr/>
    </dgm:pt>
    <dgm:pt modelId="{EF3CF85D-31DE-468F-8D8C-BB10200D8BF5}" type="pres">
      <dgm:prSet presAssocID="{01D03E53-F2CB-4A27-9191-2A4AA7E3423C}" presName="accentRepeatNode" presStyleLbl="solidFgAcc1" presStyleIdx="2" presStyleCnt="4"/>
      <dgm:spPr/>
    </dgm:pt>
    <dgm:pt modelId="{9F4E8360-7472-4447-87B9-46BEC93316AE}" type="pres">
      <dgm:prSet presAssocID="{3144D596-B7C0-4DCB-BF6F-8456AFF0CC53}" presName="text_4" presStyleLbl="node1" presStyleIdx="3" presStyleCnt="4">
        <dgm:presLayoutVars>
          <dgm:bulletEnabled val="1"/>
        </dgm:presLayoutVars>
      </dgm:prSet>
      <dgm:spPr/>
      <dgm:t>
        <a:bodyPr/>
        <a:lstStyle/>
        <a:p>
          <a:endParaRPr lang="ru-RU"/>
        </a:p>
      </dgm:t>
    </dgm:pt>
    <dgm:pt modelId="{3192C03C-B3B6-426A-B90B-9D1FDCD91F7D}" type="pres">
      <dgm:prSet presAssocID="{3144D596-B7C0-4DCB-BF6F-8456AFF0CC53}" presName="accent_4" presStyleCnt="0"/>
      <dgm:spPr/>
    </dgm:pt>
    <dgm:pt modelId="{7D0DD0EB-6DB3-4F0E-9167-3FE6C753AF25}" type="pres">
      <dgm:prSet presAssocID="{3144D596-B7C0-4DCB-BF6F-8456AFF0CC53}" presName="accentRepeatNode" presStyleLbl="solidFgAcc1" presStyleIdx="3" presStyleCnt="4"/>
      <dgm:spPr/>
    </dgm:pt>
  </dgm:ptLst>
  <dgm:cxnLst>
    <dgm:cxn modelId="{64CE01EE-EBFF-4925-BC52-C9E5FC5660D9}" srcId="{F9196D57-1625-4D52-86B7-634517872F85}" destId="{83D5895E-6271-49EE-B37B-4C29021E96CA}" srcOrd="1" destOrd="0" parTransId="{40EE4F4E-A557-4262-9048-04C9FD73476D}" sibTransId="{A033822B-4B1E-4517-A162-8C820C98F1FE}"/>
    <dgm:cxn modelId="{DAAF319E-6531-4D60-B822-B1CABBE16610}" type="presOf" srcId="{01D03E53-F2CB-4A27-9191-2A4AA7E3423C}" destId="{DAE5382C-0A00-48AA-AB04-4D1E5962650A}" srcOrd="0" destOrd="0" presId="urn:microsoft.com/office/officeart/2008/layout/VerticalCurvedList"/>
    <dgm:cxn modelId="{B8B7F06C-65CA-43BB-9333-02F9C7B3B1B8}" type="presOf" srcId="{3144D596-B7C0-4DCB-BF6F-8456AFF0CC53}" destId="{9F4E8360-7472-4447-87B9-46BEC93316AE}" srcOrd="0" destOrd="0" presId="urn:microsoft.com/office/officeart/2008/layout/VerticalCurvedList"/>
    <dgm:cxn modelId="{86DAC0A2-FCA2-492E-8F3E-96C6D2B74D76}" srcId="{F9196D57-1625-4D52-86B7-634517872F85}" destId="{01D03E53-F2CB-4A27-9191-2A4AA7E3423C}" srcOrd="2" destOrd="0" parTransId="{4280D349-66F3-46AA-A391-921919A6BA17}" sibTransId="{78E2B03C-3076-49F1-9C71-4306712A3BA2}"/>
    <dgm:cxn modelId="{435B716E-C41E-4B10-959E-7B2D4A86AAA7}" srcId="{F9196D57-1625-4D52-86B7-634517872F85}" destId="{93DF6625-D2A7-489E-89F7-42635EFB4CB7}" srcOrd="0" destOrd="0" parTransId="{72BCF7A4-1A79-4E08-A1CE-633117EA37D3}" sibTransId="{19696B1C-CCCE-4B33-B169-0C5F542BD554}"/>
    <dgm:cxn modelId="{BEED8A5B-498B-40FD-B22B-802E707C953E}" type="presOf" srcId="{83D5895E-6271-49EE-B37B-4C29021E96CA}" destId="{D95DA626-FA60-452A-98E1-FC6845A6AAF8}" srcOrd="0" destOrd="0" presId="urn:microsoft.com/office/officeart/2008/layout/VerticalCurvedList"/>
    <dgm:cxn modelId="{7F9AC047-7240-4245-88B2-746AFB0BC14B}" type="presOf" srcId="{F9196D57-1625-4D52-86B7-634517872F85}" destId="{F606ADD6-BA77-445C-9479-CC52593B8FE7}" srcOrd="0" destOrd="0" presId="urn:microsoft.com/office/officeart/2008/layout/VerticalCurvedList"/>
    <dgm:cxn modelId="{06D438EC-3B87-421F-B525-8D20BC539C34}" type="presOf" srcId="{19696B1C-CCCE-4B33-B169-0C5F542BD554}" destId="{47B57ED2-5ECB-4C3D-BDD8-BB1BFE55BBFC}" srcOrd="0" destOrd="0" presId="urn:microsoft.com/office/officeart/2008/layout/VerticalCurvedList"/>
    <dgm:cxn modelId="{349809F1-6523-4799-9A11-0841D273C3DB}" type="presOf" srcId="{93DF6625-D2A7-489E-89F7-42635EFB4CB7}" destId="{9B98E3FF-2B3E-41CE-B96B-0BD9A8E1BE89}" srcOrd="0" destOrd="0" presId="urn:microsoft.com/office/officeart/2008/layout/VerticalCurvedList"/>
    <dgm:cxn modelId="{915356D5-603B-4C40-80DB-8870E2380E52}" srcId="{F9196D57-1625-4D52-86B7-634517872F85}" destId="{3144D596-B7C0-4DCB-BF6F-8456AFF0CC53}" srcOrd="3" destOrd="0" parTransId="{8000FC95-B5A7-482E-A0F5-B56FFBE34824}" sibTransId="{5FDABE7D-65D9-4CAE-977F-22FA766252A5}"/>
    <dgm:cxn modelId="{6E11BFEE-1B67-4459-8A4B-AF99AFFC3622}" type="presParOf" srcId="{F606ADD6-BA77-445C-9479-CC52593B8FE7}" destId="{F205163A-A293-4C26-A9E8-C36F94CE9E84}" srcOrd="0" destOrd="0" presId="urn:microsoft.com/office/officeart/2008/layout/VerticalCurvedList"/>
    <dgm:cxn modelId="{B8BDBC49-E5C1-472F-A2E5-6B022C42B80D}" type="presParOf" srcId="{F205163A-A293-4C26-A9E8-C36F94CE9E84}" destId="{BCF52CEE-EA5F-4B49-97D0-FB98C8805E51}" srcOrd="0" destOrd="0" presId="urn:microsoft.com/office/officeart/2008/layout/VerticalCurvedList"/>
    <dgm:cxn modelId="{A28ED906-927F-4806-831A-45F5D259A387}" type="presParOf" srcId="{BCF52CEE-EA5F-4B49-97D0-FB98C8805E51}" destId="{72754B3C-4D35-499D-A39D-B4EDFB0947D2}" srcOrd="0" destOrd="0" presId="urn:microsoft.com/office/officeart/2008/layout/VerticalCurvedList"/>
    <dgm:cxn modelId="{F6B883AE-3270-4025-9D84-097D5FEBC3A8}" type="presParOf" srcId="{BCF52CEE-EA5F-4B49-97D0-FB98C8805E51}" destId="{47B57ED2-5ECB-4C3D-BDD8-BB1BFE55BBFC}" srcOrd="1" destOrd="0" presId="urn:microsoft.com/office/officeart/2008/layout/VerticalCurvedList"/>
    <dgm:cxn modelId="{46868241-331D-4B8A-945B-3B2CD0FC0752}" type="presParOf" srcId="{BCF52CEE-EA5F-4B49-97D0-FB98C8805E51}" destId="{3E90A66E-6604-4654-966E-901904121635}" srcOrd="2" destOrd="0" presId="urn:microsoft.com/office/officeart/2008/layout/VerticalCurvedList"/>
    <dgm:cxn modelId="{4C3BDDB9-55EA-4774-98CE-0D74B816F22B}" type="presParOf" srcId="{BCF52CEE-EA5F-4B49-97D0-FB98C8805E51}" destId="{B5B171AD-7C09-44B9-8794-271D233D55CF}" srcOrd="3" destOrd="0" presId="urn:microsoft.com/office/officeart/2008/layout/VerticalCurvedList"/>
    <dgm:cxn modelId="{C24F3FE0-8226-431F-91AD-5BFA80B7A92E}" type="presParOf" srcId="{F205163A-A293-4C26-A9E8-C36F94CE9E84}" destId="{9B98E3FF-2B3E-41CE-B96B-0BD9A8E1BE89}" srcOrd="1" destOrd="0" presId="urn:microsoft.com/office/officeart/2008/layout/VerticalCurvedList"/>
    <dgm:cxn modelId="{174B0E5D-49BA-49A4-B438-909BD30C73B6}" type="presParOf" srcId="{F205163A-A293-4C26-A9E8-C36F94CE9E84}" destId="{55ACBA2F-BAEA-46A5-9C49-41A791DED60A}" srcOrd="2" destOrd="0" presId="urn:microsoft.com/office/officeart/2008/layout/VerticalCurvedList"/>
    <dgm:cxn modelId="{2AA610D6-28C3-45FB-90E7-AE6779A24138}" type="presParOf" srcId="{55ACBA2F-BAEA-46A5-9C49-41A791DED60A}" destId="{6B9F3720-5BEF-4900-8F0C-C0C8ABA3FF6F}" srcOrd="0" destOrd="0" presId="urn:microsoft.com/office/officeart/2008/layout/VerticalCurvedList"/>
    <dgm:cxn modelId="{5B2EE142-E35E-4D67-B2A0-98A54C723BC3}" type="presParOf" srcId="{F205163A-A293-4C26-A9E8-C36F94CE9E84}" destId="{D95DA626-FA60-452A-98E1-FC6845A6AAF8}" srcOrd="3" destOrd="0" presId="urn:microsoft.com/office/officeart/2008/layout/VerticalCurvedList"/>
    <dgm:cxn modelId="{E28CD83D-A8BC-4C97-957D-E665BE5AF463}" type="presParOf" srcId="{F205163A-A293-4C26-A9E8-C36F94CE9E84}" destId="{597743E3-A4B8-473D-B1BC-621DC71F36BC}" srcOrd="4" destOrd="0" presId="urn:microsoft.com/office/officeart/2008/layout/VerticalCurvedList"/>
    <dgm:cxn modelId="{B728DC92-DBCA-46D7-B36B-149644E5EB58}" type="presParOf" srcId="{597743E3-A4B8-473D-B1BC-621DC71F36BC}" destId="{1693C51E-B985-48A5-B88A-4A9B8C2074B1}" srcOrd="0" destOrd="0" presId="urn:microsoft.com/office/officeart/2008/layout/VerticalCurvedList"/>
    <dgm:cxn modelId="{77A278E6-B422-469E-AD64-B6D6656E8D4C}" type="presParOf" srcId="{F205163A-A293-4C26-A9E8-C36F94CE9E84}" destId="{DAE5382C-0A00-48AA-AB04-4D1E5962650A}" srcOrd="5" destOrd="0" presId="urn:microsoft.com/office/officeart/2008/layout/VerticalCurvedList"/>
    <dgm:cxn modelId="{A853198C-061F-4C17-82B8-830F0AEDA2B9}" type="presParOf" srcId="{F205163A-A293-4C26-A9E8-C36F94CE9E84}" destId="{DC0DDF7B-5342-4C05-A1D1-B675F872A47B}" srcOrd="6" destOrd="0" presId="urn:microsoft.com/office/officeart/2008/layout/VerticalCurvedList"/>
    <dgm:cxn modelId="{A6DF9E15-5E6A-491B-BF89-6DDCF6D1018E}" type="presParOf" srcId="{DC0DDF7B-5342-4C05-A1D1-B675F872A47B}" destId="{EF3CF85D-31DE-468F-8D8C-BB10200D8BF5}" srcOrd="0" destOrd="0" presId="urn:microsoft.com/office/officeart/2008/layout/VerticalCurvedList"/>
    <dgm:cxn modelId="{C673423F-8FA7-490B-A718-04591A4A2E77}" type="presParOf" srcId="{F205163A-A293-4C26-A9E8-C36F94CE9E84}" destId="{9F4E8360-7472-4447-87B9-46BEC93316AE}" srcOrd="7" destOrd="0" presId="urn:microsoft.com/office/officeart/2008/layout/VerticalCurvedList"/>
    <dgm:cxn modelId="{A4B387B5-2DB3-4E01-A2C9-31B1DD087C08}" type="presParOf" srcId="{F205163A-A293-4C26-A9E8-C36F94CE9E84}" destId="{3192C03C-B3B6-426A-B90B-9D1FDCD91F7D}" srcOrd="8" destOrd="0" presId="urn:microsoft.com/office/officeart/2008/layout/VerticalCurvedList"/>
    <dgm:cxn modelId="{6A286796-6843-49AC-83DA-48710725141E}" type="presParOf" srcId="{3192C03C-B3B6-426A-B90B-9D1FDCD91F7D}" destId="{7D0DD0EB-6DB3-4F0E-9167-3FE6C753AF2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196D57-1625-4D52-86B7-634517872F85}" type="doc">
      <dgm:prSet loTypeId="urn:microsoft.com/office/officeart/2008/layout/VerticalCurvedList" loCatId="list" qsTypeId="urn:microsoft.com/office/officeart/2005/8/quickstyle/simple5" qsCatId="simple" csTypeId="urn:microsoft.com/office/officeart/2005/8/colors/accent3_1" csCatId="accent3" phldr="1"/>
      <dgm:spPr/>
      <dgm:t>
        <a:bodyPr/>
        <a:lstStyle/>
        <a:p>
          <a:endParaRPr lang="ru-RU"/>
        </a:p>
      </dgm:t>
    </dgm:pt>
    <dgm:pt modelId="{93DF6625-D2A7-489E-89F7-42635EFB4CB7}">
      <dgm:prSet phldrT="[Текст]" custT="1"/>
      <dgm:spPr/>
      <dgm:t>
        <a:bodyPr/>
        <a:lstStyle/>
        <a:p>
          <a:r>
            <a:rPr lang="ru-RU" sz="1800" dirty="0">
              <a:effectLst/>
              <a:latin typeface="Calibri" panose="020F0502020204030204" pitchFamily="34" charset="0"/>
              <a:ea typeface="Calibri" panose="020F0502020204030204" pitchFamily="34" charset="0"/>
              <a:cs typeface="Calibri" panose="020F0502020204030204" pitchFamily="34" charset="0"/>
            </a:rPr>
            <a:t>Анализировать, интерпретировать данные и делать соответствующие выводы </a:t>
          </a:r>
          <a:endParaRPr lang="ru-RU" sz="1800" dirty="0"/>
        </a:p>
      </dgm:t>
    </dgm:pt>
    <dgm:pt modelId="{72BCF7A4-1A79-4E08-A1CE-633117EA37D3}" type="parTrans" cxnId="{435B716E-C41E-4B10-959E-7B2D4A86AAA7}">
      <dgm:prSet/>
      <dgm:spPr/>
      <dgm:t>
        <a:bodyPr/>
        <a:lstStyle/>
        <a:p>
          <a:endParaRPr lang="ru-RU" sz="1800">
            <a:solidFill>
              <a:schemeClr val="tx1"/>
            </a:solidFill>
          </a:endParaRPr>
        </a:p>
      </dgm:t>
    </dgm:pt>
    <dgm:pt modelId="{19696B1C-CCCE-4B33-B169-0C5F542BD554}" type="sibTrans" cxnId="{435B716E-C41E-4B10-959E-7B2D4A86AAA7}">
      <dgm:prSet/>
      <dgm:spPr/>
      <dgm:t>
        <a:bodyPr/>
        <a:lstStyle/>
        <a:p>
          <a:endParaRPr lang="ru-RU" sz="1800">
            <a:solidFill>
              <a:schemeClr val="tx1"/>
            </a:solidFill>
          </a:endParaRPr>
        </a:p>
      </dgm:t>
    </dgm:pt>
    <dgm:pt modelId="{01D03E53-F2CB-4A27-9191-2A4AA7E3423C}">
      <dgm:prSet phldrT="[Текст]" custT="1"/>
      <dgm:spPr/>
      <dgm:t>
        <a:bodyPr/>
        <a:lstStyle/>
        <a:p>
          <a:r>
            <a:rPr lang="ru-RU" sz="1800">
              <a:effectLst/>
              <a:latin typeface="Calibri" panose="020F0502020204030204" pitchFamily="34" charset="0"/>
              <a:ea typeface="Calibri" panose="020F0502020204030204" pitchFamily="34" charset="0"/>
              <a:cs typeface="Calibri" panose="020F0502020204030204" pitchFamily="34" charset="0"/>
            </a:rPr>
            <a:t>Распознавать допущения, доказательства и рассуждения в научных текстах </a:t>
          </a:r>
          <a:endParaRPr lang="ru-RU" sz="1800" dirty="0"/>
        </a:p>
      </dgm:t>
    </dgm:pt>
    <dgm:pt modelId="{4280D349-66F3-46AA-A391-921919A6BA17}" type="parTrans" cxnId="{86DAC0A2-FCA2-492E-8F3E-96C6D2B74D76}">
      <dgm:prSet/>
      <dgm:spPr/>
      <dgm:t>
        <a:bodyPr/>
        <a:lstStyle/>
        <a:p>
          <a:endParaRPr lang="ru-RU" sz="1800">
            <a:solidFill>
              <a:schemeClr val="tx1"/>
            </a:solidFill>
          </a:endParaRPr>
        </a:p>
      </dgm:t>
    </dgm:pt>
    <dgm:pt modelId="{78E2B03C-3076-49F1-9C71-4306712A3BA2}" type="sibTrans" cxnId="{86DAC0A2-FCA2-492E-8F3E-96C6D2B74D76}">
      <dgm:prSet/>
      <dgm:spPr/>
      <dgm:t>
        <a:bodyPr/>
        <a:lstStyle/>
        <a:p>
          <a:endParaRPr lang="ru-RU" sz="1800">
            <a:solidFill>
              <a:schemeClr val="tx1"/>
            </a:solidFill>
          </a:endParaRPr>
        </a:p>
      </dgm:t>
    </dgm:pt>
    <dgm:pt modelId="{83D5895E-6271-49EE-B37B-4C29021E96CA}">
      <dgm:prSet custT="1"/>
      <dgm:spPr/>
      <dgm:t>
        <a:bodyPr/>
        <a:lstStyle/>
        <a:p>
          <a:r>
            <a:rPr lang="ru-RU" sz="1800">
              <a:effectLst/>
              <a:latin typeface="Calibri" panose="020F0502020204030204" pitchFamily="34" charset="0"/>
              <a:ea typeface="Calibri" panose="020F0502020204030204" pitchFamily="34" charset="0"/>
              <a:cs typeface="Calibri" panose="020F0502020204030204" pitchFamily="34" charset="0"/>
            </a:rPr>
            <a:t>Преобразовывать одну форму представления данных в другую </a:t>
          </a:r>
          <a:endParaRPr lang="ru-RU" sz="1800" dirty="0"/>
        </a:p>
      </dgm:t>
    </dgm:pt>
    <dgm:pt modelId="{40EE4F4E-A557-4262-9048-04C9FD73476D}" type="parTrans" cxnId="{64CE01EE-EBFF-4925-BC52-C9E5FC5660D9}">
      <dgm:prSet/>
      <dgm:spPr/>
      <dgm:t>
        <a:bodyPr/>
        <a:lstStyle/>
        <a:p>
          <a:endParaRPr lang="ru-RU" sz="1800">
            <a:solidFill>
              <a:schemeClr val="tx1"/>
            </a:solidFill>
          </a:endParaRPr>
        </a:p>
      </dgm:t>
    </dgm:pt>
    <dgm:pt modelId="{A033822B-4B1E-4517-A162-8C820C98F1FE}" type="sibTrans" cxnId="{64CE01EE-EBFF-4925-BC52-C9E5FC5660D9}">
      <dgm:prSet/>
      <dgm:spPr/>
      <dgm:t>
        <a:bodyPr/>
        <a:lstStyle/>
        <a:p>
          <a:endParaRPr lang="ru-RU" sz="1800">
            <a:solidFill>
              <a:schemeClr val="tx1"/>
            </a:solidFill>
          </a:endParaRPr>
        </a:p>
      </dgm:t>
    </dgm:pt>
    <dgm:pt modelId="{3144D596-B7C0-4DCB-BF6F-8456AFF0CC53}">
      <dgm:prSet phldrT="[Текст]" custT="1"/>
      <dgm:spPr/>
      <dgm:t>
        <a:bodyPr/>
        <a:lstStyle/>
        <a:p>
          <a:r>
            <a:rPr lang="ru-RU" sz="1800" dirty="0">
              <a:effectLst/>
              <a:latin typeface="Calibri" panose="020F0502020204030204" pitchFamily="34" charset="0"/>
              <a:ea typeface="Calibri" panose="020F0502020204030204" pitchFamily="34" charset="0"/>
              <a:cs typeface="Calibri" panose="020F0502020204030204" pitchFamily="34" charset="0"/>
            </a:rPr>
            <a:t>Оценивать c научной точки зрения аргументы и доказательства из различных источников  </a:t>
          </a:r>
          <a:endParaRPr lang="ru-RU" sz="1800" dirty="0"/>
        </a:p>
      </dgm:t>
    </dgm:pt>
    <dgm:pt modelId="{8000FC95-B5A7-482E-A0F5-B56FFBE34824}" type="parTrans" cxnId="{915356D5-603B-4C40-80DB-8870E2380E52}">
      <dgm:prSet/>
      <dgm:spPr/>
      <dgm:t>
        <a:bodyPr/>
        <a:lstStyle/>
        <a:p>
          <a:endParaRPr lang="ru-RU" sz="1800">
            <a:solidFill>
              <a:schemeClr val="tx1"/>
            </a:solidFill>
          </a:endParaRPr>
        </a:p>
      </dgm:t>
    </dgm:pt>
    <dgm:pt modelId="{5FDABE7D-65D9-4CAE-977F-22FA766252A5}" type="sibTrans" cxnId="{915356D5-603B-4C40-80DB-8870E2380E52}">
      <dgm:prSet/>
      <dgm:spPr/>
      <dgm:t>
        <a:bodyPr/>
        <a:lstStyle/>
        <a:p>
          <a:endParaRPr lang="ru-RU" sz="1800">
            <a:solidFill>
              <a:schemeClr val="tx1"/>
            </a:solidFill>
          </a:endParaRPr>
        </a:p>
      </dgm:t>
    </dgm:pt>
    <dgm:pt modelId="{F606ADD6-BA77-445C-9479-CC52593B8FE7}" type="pres">
      <dgm:prSet presAssocID="{F9196D57-1625-4D52-86B7-634517872F85}" presName="Name0" presStyleCnt="0">
        <dgm:presLayoutVars>
          <dgm:chMax val="7"/>
          <dgm:chPref val="7"/>
          <dgm:dir/>
        </dgm:presLayoutVars>
      </dgm:prSet>
      <dgm:spPr/>
      <dgm:t>
        <a:bodyPr/>
        <a:lstStyle/>
        <a:p>
          <a:endParaRPr lang="ru-RU"/>
        </a:p>
      </dgm:t>
    </dgm:pt>
    <dgm:pt modelId="{F205163A-A293-4C26-A9E8-C36F94CE9E84}" type="pres">
      <dgm:prSet presAssocID="{F9196D57-1625-4D52-86B7-634517872F85}" presName="Name1" presStyleCnt="0"/>
      <dgm:spPr/>
    </dgm:pt>
    <dgm:pt modelId="{BCF52CEE-EA5F-4B49-97D0-FB98C8805E51}" type="pres">
      <dgm:prSet presAssocID="{F9196D57-1625-4D52-86B7-634517872F85}" presName="cycle" presStyleCnt="0"/>
      <dgm:spPr/>
    </dgm:pt>
    <dgm:pt modelId="{72754B3C-4D35-499D-A39D-B4EDFB0947D2}" type="pres">
      <dgm:prSet presAssocID="{F9196D57-1625-4D52-86B7-634517872F85}" presName="srcNode" presStyleLbl="node1" presStyleIdx="0" presStyleCnt="4"/>
      <dgm:spPr/>
    </dgm:pt>
    <dgm:pt modelId="{47B57ED2-5ECB-4C3D-BDD8-BB1BFE55BBFC}" type="pres">
      <dgm:prSet presAssocID="{F9196D57-1625-4D52-86B7-634517872F85}" presName="conn" presStyleLbl="parChTrans1D2" presStyleIdx="0" presStyleCnt="1"/>
      <dgm:spPr/>
      <dgm:t>
        <a:bodyPr/>
        <a:lstStyle/>
        <a:p>
          <a:endParaRPr lang="ru-RU"/>
        </a:p>
      </dgm:t>
    </dgm:pt>
    <dgm:pt modelId="{3E90A66E-6604-4654-966E-901904121635}" type="pres">
      <dgm:prSet presAssocID="{F9196D57-1625-4D52-86B7-634517872F85}" presName="extraNode" presStyleLbl="node1" presStyleIdx="0" presStyleCnt="4"/>
      <dgm:spPr/>
    </dgm:pt>
    <dgm:pt modelId="{B5B171AD-7C09-44B9-8794-271D233D55CF}" type="pres">
      <dgm:prSet presAssocID="{F9196D57-1625-4D52-86B7-634517872F85}" presName="dstNode" presStyleLbl="node1" presStyleIdx="0" presStyleCnt="4"/>
      <dgm:spPr/>
    </dgm:pt>
    <dgm:pt modelId="{9B98E3FF-2B3E-41CE-B96B-0BD9A8E1BE89}" type="pres">
      <dgm:prSet presAssocID="{93DF6625-D2A7-489E-89F7-42635EFB4CB7}" presName="text_1" presStyleLbl="node1" presStyleIdx="0" presStyleCnt="4">
        <dgm:presLayoutVars>
          <dgm:bulletEnabled val="1"/>
        </dgm:presLayoutVars>
      </dgm:prSet>
      <dgm:spPr/>
      <dgm:t>
        <a:bodyPr/>
        <a:lstStyle/>
        <a:p>
          <a:endParaRPr lang="ru-RU"/>
        </a:p>
      </dgm:t>
    </dgm:pt>
    <dgm:pt modelId="{55ACBA2F-BAEA-46A5-9C49-41A791DED60A}" type="pres">
      <dgm:prSet presAssocID="{93DF6625-D2A7-489E-89F7-42635EFB4CB7}" presName="accent_1" presStyleCnt="0"/>
      <dgm:spPr/>
    </dgm:pt>
    <dgm:pt modelId="{6B9F3720-5BEF-4900-8F0C-C0C8ABA3FF6F}" type="pres">
      <dgm:prSet presAssocID="{93DF6625-D2A7-489E-89F7-42635EFB4CB7}" presName="accentRepeatNode" presStyleLbl="solidFgAcc1" presStyleIdx="0" presStyleCnt="4"/>
      <dgm:spPr/>
    </dgm:pt>
    <dgm:pt modelId="{D95DA626-FA60-452A-98E1-FC6845A6AAF8}" type="pres">
      <dgm:prSet presAssocID="{83D5895E-6271-49EE-B37B-4C29021E96CA}" presName="text_2" presStyleLbl="node1" presStyleIdx="1" presStyleCnt="4">
        <dgm:presLayoutVars>
          <dgm:bulletEnabled val="1"/>
        </dgm:presLayoutVars>
      </dgm:prSet>
      <dgm:spPr/>
      <dgm:t>
        <a:bodyPr/>
        <a:lstStyle/>
        <a:p>
          <a:endParaRPr lang="ru-RU"/>
        </a:p>
      </dgm:t>
    </dgm:pt>
    <dgm:pt modelId="{597743E3-A4B8-473D-B1BC-621DC71F36BC}" type="pres">
      <dgm:prSet presAssocID="{83D5895E-6271-49EE-B37B-4C29021E96CA}" presName="accent_2" presStyleCnt="0"/>
      <dgm:spPr/>
    </dgm:pt>
    <dgm:pt modelId="{1693C51E-B985-48A5-B88A-4A9B8C2074B1}" type="pres">
      <dgm:prSet presAssocID="{83D5895E-6271-49EE-B37B-4C29021E96CA}" presName="accentRepeatNode" presStyleLbl="solidFgAcc1" presStyleIdx="1" presStyleCnt="4"/>
      <dgm:spPr/>
    </dgm:pt>
    <dgm:pt modelId="{DAE5382C-0A00-48AA-AB04-4D1E5962650A}" type="pres">
      <dgm:prSet presAssocID="{01D03E53-F2CB-4A27-9191-2A4AA7E3423C}" presName="text_3" presStyleLbl="node1" presStyleIdx="2" presStyleCnt="4">
        <dgm:presLayoutVars>
          <dgm:bulletEnabled val="1"/>
        </dgm:presLayoutVars>
      </dgm:prSet>
      <dgm:spPr/>
      <dgm:t>
        <a:bodyPr/>
        <a:lstStyle/>
        <a:p>
          <a:endParaRPr lang="ru-RU"/>
        </a:p>
      </dgm:t>
    </dgm:pt>
    <dgm:pt modelId="{DC0DDF7B-5342-4C05-A1D1-B675F872A47B}" type="pres">
      <dgm:prSet presAssocID="{01D03E53-F2CB-4A27-9191-2A4AA7E3423C}" presName="accent_3" presStyleCnt="0"/>
      <dgm:spPr/>
    </dgm:pt>
    <dgm:pt modelId="{EF3CF85D-31DE-468F-8D8C-BB10200D8BF5}" type="pres">
      <dgm:prSet presAssocID="{01D03E53-F2CB-4A27-9191-2A4AA7E3423C}" presName="accentRepeatNode" presStyleLbl="solidFgAcc1" presStyleIdx="2" presStyleCnt="4"/>
      <dgm:spPr/>
    </dgm:pt>
    <dgm:pt modelId="{9F4E8360-7472-4447-87B9-46BEC93316AE}" type="pres">
      <dgm:prSet presAssocID="{3144D596-B7C0-4DCB-BF6F-8456AFF0CC53}" presName="text_4" presStyleLbl="node1" presStyleIdx="3" presStyleCnt="4">
        <dgm:presLayoutVars>
          <dgm:bulletEnabled val="1"/>
        </dgm:presLayoutVars>
      </dgm:prSet>
      <dgm:spPr/>
      <dgm:t>
        <a:bodyPr/>
        <a:lstStyle/>
        <a:p>
          <a:endParaRPr lang="ru-RU"/>
        </a:p>
      </dgm:t>
    </dgm:pt>
    <dgm:pt modelId="{3192C03C-B3B6-426A-B90B-9D1FDCD91F7D}" type="pres">
      <dgm:prSet presAssocID="{3144D596-B7C0-4DCB-BF6F-8456AFF0CC53}" presName="accent_4" presStyleCnt="0"/>
      <dgm:spPr/>
    </dgm:pt>
    <dgm:pt modelId="{7D0DD0EB-6DB3-4F0E-9167-3FE6C753AF25}" type="pres">
      <dgm:prSet presAssocID="{3144D596-B7C0-4DCB-BF6F-8456AFF0CC53}" presName="accentRepeatNode" presStyleLbl="solidFgAcc1" presStyleIdx="3" presStyleCnt="4"/>
      <dgm:spPr/>
    </dgm:pt>
  </dgm:ptLst>
  <dgm:cxnLst>
    <dgm:cxn modelId="{64CE01EE-EBFF-4925-BC52-C9E5FC5660D9}" srcId="{F9196D57-1625-4D52-86B7-634517872F85}" destId="{83D5895E-6271-49EE-B37B-4C29021E96CA}" srcOrd="1" destOrd="0" parTransId="{40EE4F4E-A557-4262-9048-04C9FD73476D}" sibTransId="{A033822B-4B1E-4517-A162-8C820C98F1FE}"/>
    <dgm:cxn modelId="{DAAF319E-6531-4D60-B822-B1CABBE16610}" type="presOf" srcId="{01D03E53-F2CB-4A27-9191-2A4AA7E3423C}" destId="{DAE5382C-0A00-48AA-AB04-4D1E5962650A}" srcOrd="0" destOrd="0" presId="urn:microsoft.com/office/officeart/2008/layout/VerticalCurvedList"/>
    <dgm:cxn modelId="{B8B7F06C-65CA-43BB-9333-02F9C7B3B1B8}" type="presOf" srcId="{3144D596-B7C0-4DCB-BF6F-8456AFF0CC53}" destId="{9F4E8360-7472-4447-87B9-46BEC93316AE}" srcOrd="0" destOrd="0" presId="urn:microsoft.com/office/officeart/2008/layout/VerticalCurvedList"/>
    <dgm:cxn modelId="{86DAC0A2-FCA2-492E-8F3E-96C6D2B74D76}" srcId="{F9196D57-1625-4D52-86B7-634517872F85}" destId="{01D03E53-F2CB-4A27-9191-2A4AA7E3423C}" srcOrd="2" destOrd="0" parTransId="{4280D349-66F3-46AA-A391-921919A6BA17}" sibTransId="{78E2B03C-3076-49F1-9C71-4306712A3BA2}"/>
    <dgm:cxn modelId="{435B716E-C41E-4B10-959E-7B2D4A86AAA7}" srcId="{F9196D57-1625-4D52-86B7-634517872F85}" destId="{93DF6625-D2A7-489E-89F7-42635EFB4CB7}" srcOrd="0" destOrd="0" parTransId="{72BCF7A4-1A79-4E08-A1CE-633117EA37D3}" sibTransId="{19696B1C-CCCE-4B33-B169-0C5F542BD554}"/>
    <dgm:cxn modelId="{BEED8A5B-498B-40FD-B22B-802E707C953E}" type="presOf" srcId="{83D5895E-6271-49EE-B37B-4C29021E96CA}" destId="{D95DA626-FA60-452A-98E1-FC6845A6AAF8}" srcOrd="0" destOrd="0" presId="urn:microsoft.com/office/officeart/2008/layout/VerticalCurvedList"/>
    <dgm:cxn modelId="{7F9AC047-7240-4245-88B2-746AFB0BC14B}" type="presOf" srcId="{F9196D57-1625-4D52-86B7-634517872F85}" destId="{F606ADD6-BA77-445C-9479-CC52593B8FE7}" srcOrd="0" destOrd="0" presId="urn:microsoft.com/office/officeart/2008/layout/VerticalCurvedList"/>
    <dgm:cxn modelId="{06D438EC-3B87-421F-B525-8D20BC539C34}" type="presOf" srcId="{19696B1C-CCCE-4B33-B169-0C5F542BD554}" destId="{47B57ED2-5ECB-4C3D-BDD8-BB1BFE55BBFC}" srcOrd="0" destOrd="0" presId="urn:microsoft.com/office/officeart/2008/layout/VerticalCurvedList"/>
    <dgm:cxn modelId="{349809F1-6523-4799-9A11-0841D273C3DB}" type="presOf" srcId="{93DF6625-D2A7-489E-89F7-42635EFB4CB7}" destId="{9B98E3FF-2B3E-41CE-B96B-0BD9A8E1BE89}" srcOrd="0" destOrd="0" presId="urn:microsoft.com/office/officeart/2008/layout/VerticalCurvedList"/>
    <dgm:cxn modelId="{915356D5-603B-4C40-80DB-8870E2380E52}" srcId="{F9196D57-1625-4D52-86B7-634517872F85}" destId="{3144D596-B7C0-4DCB-BF6F-8456AFF0CC53}" srcOrd="3" destOrd="0" parTransId="{8000FC95-B5A7-482E-A0F5-B56FFBE34824}" sibTransId="{5FDABE7D-65D9-4CAE-977F-22FA766252A5}"/>
    <dgm:cxn modelId="{6E11BFEE-1B67-4459-8A4B-AF99AFFC3622}" type="presParOf" srcId="{F606ADD6-BA77-445C-9479-CC52593B8FE7}" destId="{F205163A-A293-4C26-A9E8-C36F94CE9E84}" srcOrd="0" destOrd="0" presId="urn:microsoft.com/office/officeart/2008/layout/VerticalCurvedList"/>
    <dgm:cxn modelId="{B8BDBC49-E5C1-472F-A2E5-6B022C42B80D}" type="presParOf" srcId="{F205163A-A293-4C26-A9E8-C36F94CE9E84}" destId="{BCF52CEE-EA5F-4B49-97D0-FB98C8805E51}" srcOrd="0" destOrd="0" presId="urn:microsoft.com/office/officeart/2008/layout/VerticalCurvedList"/>
    <dgm:cxn modelId="{A28ED906-927F-4806-831A-45F5D259A387}" type="presParOf" srcId="{BCF52CEE-EA5F-4B49-97D0-FB98C8805E51}" destId="{72754B3C-4D35-499D-A39D-B4EDFB0947D2}" srcOrd="0" destOrd="0" presId="urn:microsoft.com/office/officeart/2008/layout/VerticalCurvedList"/>
    <dgm:cxn modelId="{F6B883AE-3270-4025-9D84-097D5FEBC3A8}" type="presParOf" srcId="{BCF52CEE-EA5F-4B49-97D0-FB98C8805E51}" destId="{47B57ED2-5ECB-4C3D-BDD8-BB1BFE55BBFC}" srcOrd="1" destOrd="0" presId="urn:microsoft.com/office/officeart/2008/layout/VerticalCurvedList"/>
    <dgm:cxn modelId="{46868241-331D-4B8A-945B-3B2CD0FC0752}" type="presParOf" srcId="{BCF52CEE-EA5F-4B49-97D0-FB98C8805E51}" destId="{3E90A66E-6604-4654-966E-901904121635}" srcOrd="2" destOrd="0" presId="urn:microsoft.com/office/officeart/2008/layout/VerticalCurvedList"/>
    <dgm:cxn modelId="{4C3BDDB9-55EA-4774-98CE-0D74B816F22B}" type="presParOf" srcId="{BCF52CEE-EA5F-4B49-97D0-FB98C8805E51}" destId="{B5B171AD-7C09-44B9-8794-271D233D55CF}" srcOrd="3" destOrd="0" presId="urn:microsoft.com/office/officeart/2008/layout/VerticalCurvedList"/>
    <dgm:cxn modelId="{C24F3FE0-8226-431F-91AD-5BFA80B7A92E}" type="presParOf" srcId="{F205163A-A293-4C26-A9E8-C36F94CE9E84}" destId="{9B98E3FF-2B3E-41CE-B96B-0BD9A8E1BE89}" srcOrd="1" destOrd="0" presId="urn:microsoft.com/office/officeart/2008/layout/VerticalCurvedList"/>
    <dgm:cxn modelId="{174B0E5D-49BA-49A4-B438-909BD30C73B6}" type="presParOf" srcId="{F205163A-A293-4C26-A9E8-C36F94CE9E84}" destId="{55ACBA2F-BAEA-46A5-9C49-41A791DED60A}" srcOrd="2" destOrd="0" presId="urn:microsoft.com/office/officeart/2008/layout/VerticalCurvedList"/>
    <dgm:cxn modelId="{2AA610D6-28C3-45FB-90E7-AE6779A24138}" type="presParOf" srcId="{55ACBA2F-BAEA-46A5-9C49-41A791DED60A}" destId="{6B9F3720-5BEF-4900-8F0C-C0C8ABA3FF6F}" srcOrd="0" destOrd="0" presId="urn:microsoft.com/office/officeart/2008/layout/VerticalCurvedList"/>
    <dgm:cxn modelId="{5B2EE142-E35E-4D67-B2A0-98A54C723BC3}" type="presParOf" srcId="{F205163A-A293-4C26-A9E8-C36F94CE9E84}" destId="{D95DA626-FA60-452A-98E1-FC6845A6AAF8}" srcOrd="3" destOrd="0" presId="urn:microsoft.com/office/officeart/2008/layout/VerticalCurvedList"/>
    <dgm:cxn modelId="{E28CD83D-A8BC-4C97-957D-E665BE5AF463}" type="presParOf" srcId="{F205163A-A293-4C26-A9E8-C36F94CE9E84}" destId="{597743E3-A4B8-473D-B1BC-621DC71F36BC}" srcOrd="4" destOrd="0" presId="urn:microsoft.com/office/officeart/2008/layout/VerticalCurvedList"/>
    <dgm:cxn modelId="{B728DC92-DBCA-46D7-B36B-149644E5EB58}" type="presParOf" srcId="{597743E3-A4B8-473D-B1BC-621DC71F36BC}" destId="{1693C51E-B985-48A5-B88A-4A9B8C2074B1}" srcOrd="0" destOrd="0" presId="urn:microsoft.com/office/officeart/2008/layout/VerticalCurvedList"/>
    <dgm:cxn modelId="{77A278E6-B422-469E-AD64-B6D6656E8D4C}" type="presParOf" srcId="{F205163A-A293-4C26-A9E8-C36F94CE9E84}" destId="{DAE5382C-0A00-48AA-AB04-4D1E5962650A}" srcOrd="5" destOrd="0" presId="urn:microsoft.com/office/officeart/2008/layout/VerticalCurvedList"/>
    <dgm:cxn modelId="{A853198C-061F-4C17-82B8-830F0AEDA2B9}" type="presParOf" srcId="{F205163A-A293-4C26-A9E8-C36F94CE9E84}" destId="{DC0DDF7B-5342-4C05-A1D1-B675F872A47B}" srcOrd="6" destOrd="0" presId="urn:microsoft.com/office/officeart/2008/layout/VerticalCurvedList"/>
    <dgm:cxn modelId="{A6DF9E15-5E6A-491B-BF89-6DDCF6D1018E}" type="presParOf" srcId="{DC0DDF7B-5342-4C05-A1D1-B675F872A47B}" destId="{EF3CF85D-31DE-468F-8D8C-BB10200D8BF5}" srcOrd="0" destOrd="0" presId="urn:microsoft.com/office/officeart/2008/layout/VerticalCurvedList"/>
    <dgm:cxn modelId="{C673423F-8FA7-490B-A718-04591A4A2E77}" type="presParOf" srcId="{F205163A-A293-4C26-A9E8-C36F94CE9E84}" destId="{9F4E8360-7472-4447-87B9-46BEC93316AE}" srcOrd="7" destOrd="0" presId="urn:microsoft.com/office/officeart/2008/layout/VerticalCurvedList"/>
    <dgm:cxn modelId="{A4B387B5-2DB3-4E01-A2C9-31B1DD087C08}" type="presParOf" srcId="{F205163A-A293-4C26-A9E8-C36F94CE9E84}" destId="{3192C03C-B3B6-426A-B90B-9D1FDCD91F7D}" srcOrd="8" destOrd="0" presId="urn:microsoft.com/office/officeart/2008/layout/VerticalCurvedList"/>
    <dgm:cxn modelId="{6A286796-6843-49AC-83DA-48710725141E}" type="presParOf" srcId="{3192C03C-B3B6-426A-B90B-9D1FDCD91F7D}" destId="{7D0DD0EB-6DB3-4F0E-9167-3FE6C753AF2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A13D82-C46D-4A66-B356-6EFE2DA5B6D9}" type="doc">
      <dgm:prSet loTypeId="urn:microsoft.com/office/officeart/2005/8/layout/bProcess4" loCatId="process" qsTypeId="urn:microsoft.com/office/officeart/2005/8/quickstyle/simple5" qsCatId="simple" csTypeId="urn:microsoft.com/office/officeart/2005/8/colors/accent0_1" csCatId="mainScheme" phldr="1"/>
      <dgm:spPr/>
      <dgm:t>
        <a:bodyPr/>
        <a:lstStyle/>
        <a:p>
          <a:endParaRPr lang="ru-RU"/>
        </a:p>
      </dgm:t>
    </dgm:pt>
    <dgm:pt modelId="{D84D76B7-ED54-4426-88C7-04DBB407D12F}">
      <dgm:prSet phldrT="[Текст]" custT="1"/>
      <dgm:spPr/>
      <dgm:t>
        <a:bodyPr/>
        <a:lstStyle/>
        <a:p>
          <a:r>
            <a:rPr lang="ru-RU" sz="1200" b="0" i="0" u="none" dirty="0"/>
            <a:t>Применить соответствующие естественнонаучные знания для объяснения явления </a:t>
          </a:r>
          <a:endParaRPr lang="ru-RU" sz="1200" b="0" dirty="0"/>
        </a:p>
      </dgm:t>
    </dgm:pt>
    <dgm:pt modelId="{90F04A8E-7CD5-43F3-9704-B9ECECD7AF99}" type="parTrans" cxnId="{7F846054-3C38-40DD-8156-48B2E08118CB}">
      <dgm:prSet/>
      <dgm:spPr/>
      <dgm:t>
        <a:bodyPr/>
        <a:lstStyle/>
        <a:p>
          <a:endParaRPr lang="ru-RU" sz="2000"/>
        </a:p>
      </dgm:t>
    </dgm:pt>
    <dgm:pt modelId="{A6E67A5E-5874-4DCE-8F85-B42EB2559E4D}" type="sibTrans" cxnId="{7F846054-3C38-40DD-8156-48B2E08118CB}">
      <dgm:prSet/>
      <dgm:spPr/>
      <dgm:t>
        <a:bodyPr/>
        <a:lstStyle/>
        <a:p>
          <a:endParaRPr lang="ru-RU" sz="2000"/>
        </a:p>
      </dgm:t>
    </dgm:pt>
    <dgm:pt modelId="{8FBAFB0A-74BD-441B-B959-1BE4A93FF7E4}">
      <dgm:prSet phldrT="[Текст]" custT="1"/>
      <dgm:spPr/>
      <dgm:t>
        <a:bodyPr/>
        <a:lstStyle/>
        <a:p>
          <a:r>
            <a:rPr lang="ru-RU" sz="1200" b="0" i="0" u="none" dirty="0"/>
            <a:t>Распознавать и формулировать цель данного исследования </a:t>
          </a:r>
          <a:endParaRPr lang="ru-RU" sz="1200" b="0" dirty="0"/>
        </a:p>
      </dgm:t>
    </dgm:pt>
    <dgm:pt modelId="{C3BEB789-1F01-4D63-9C28-AA7D6B8288A3}" type="parTrans" cxnId="{F72FDE5E-3BE0-465A-8F8B-4C89C576F6C0}">
      <dgm:prSet/>
      <dgm:spPr/>
      <dgm:t>
        <a:bodyPr/>
        <a:lstStyle/>
        <a:p>
          <a:endParaRPr lang="ru-RU" sz="2000"/>
        </a:p>
      </dgm:t>
    </dgm:pt>
    <dgm:pt modelId="{84E18D55-7CF6-43DF-BAA6-195A23DA182A}" type="sibTrans" cxnId="{F72FDE5E-3BE0-465A-8F8B-4C89C576F6C0}">
      <dgm:prSet/>
      <dgm:spPr/>
      <dgm:t>
        <a:bodyPr/>
        <a:lstStyle/>
        <a:p>
          <a:endParaRPr lang="ru-RU" sz="2000"/>
        </a:p>
      </dgm:t>
    </dgm:pt>
    <dgm:pt modelId="{674D6A2F-DF0C-48A9-AA4E-293706721497}">
      <dgm:prSet custT="1"/>
      <dgm:spPr/>
      <dgm:t>
        <a:bodyPr/>
        <a:lstStyle/>
        <a:p>
          <a:r>
            <a:rPr lang="ru-RU" sz="1200" b="0" i="0" u="none" dirty="0"/>
            <a:t>Распознавать, использовать и создавать объяснительные модели и представления </a:t>
          </a:r>
          <a:endParaRPr lang="ru-RU" sz="1200" b="0" dirty="0"/>
        </a:p>
      </dgm:t>
    </dgm:pt>
    <dgm:pt modelId="{7CA60483-877E-47FC-8DD2-6DFF3278DF43}" type="parTrans" cxnId="{C9425E74-FC39-49A2-94F6-068E1DC85B6F}">
      <dgm:prSet/>
      <dgm:spPr/>
      <dgm:t>
        <a:bodyPr/>
        <a:lstStyle/>
        <a:p>
          <a:endParaRPr lang="ru-RU" sz="2000"/>
        </a:p>
      </dgm:t>
    </dgm:pt>
    <dgm:pt modelId="{27781AD0-D864-40F2-AF5C-8D784FD5C5A2}" type="sibTrans" cxnId="{C9425E74-FC39-49A2-94F6-068E1DC85B6F}">
      <dgm:prSet/>
      <dgm:spPr/>
      <dgm:t>
        <a:bodyPr/>
        <a:lstStyle/>
        <a:p>
          <a:endParaRPr lang="ru-RU" sz="2000"/>
        </a:p>
      </dgm:t>
    </dgm:pt>
    <dgm:pt modelId="{380E4FA7-F60E-4657-A6E5-2FCEDCF620A7}">
      <dgm:prSet custT="1"/>
      <dgm:spPr/>
      <dgm:t>
        <a:bodyPr/>
        <a:lstStyle/>
        <a:p>
          <a:r>
            <a:rPr lang="ru-RU" sz="1200" b="0" i="0" u="none" dirty="0"/>
            <a:t>Делать и научно обосновывать прогнозы о протекании процесса или явления  </a:t>
          </a:r>
        </a:p>
      </dgm:t>
    </dgm:pt>
    <dgm:pt modelId="{609279B6-05D3-4C1A-B41C-4292E6D8ECBF}" type="parTrans" cxnId="{4B0274F9-2A67-4F3A-B7A8-F518482ADDA3}">
      <dgm:prSet/>
      <dgm:spPr/>
      <dgm:t>
        <a:bodyPr/>
        <a:lstStyle/>
        <a:p>
          <a:endParaRPr lang="ru-RU" sz="2000"/>
        </a:p>
      </dgm:t>
    </dgm:pt>
    <dgm:pt modelId="{A1F52763-FB58-4E33-9695-05ADE6886F84}" type="sibTrans" cxnId="{4B0274F9-2A67-4F3A-B7A8-F518482ADDA3}">
      <dgm:prSet/>
      <dgm:spPr/>
      <dgm:t>
        <a:bodyPr/>
        <a:lstStyle/>
        <a:p>
          <a:endParaRPr lang="ru-RU" sz="2000"/>
        </a:p>
      </dgm:t>
    </dgm:pt>
    <dgm:pt modelId="{D2CDD1FC-601F-4214-BFE1-C5FCFA331487}">
      <dgm:prSet custT="1"/>
      <dgm:spPr/>
      <dgm:t>
        <a:bodyPr/>
        <a:lstStyle/>
        <a:p>
          <a:r>
            <a:rPr lang="ru-RU" sz="1200" b="0" i="0" u="none"/>
            <a:t>Понимать механизм (или причину) явления или процесса, обосновать дальнейшее их развитие</a:t>
          </a:r>
        </a:p>
      </dgm:t>
    </dgm:pt>
    <dgm:pt modelId="{14CA118A-BEE7-41B3-A51F-CDD19448EC7A}" type="parTrans" cxnId="{AF8D469E-0CCA-4A1C-8DA7-7715920FE621}">
      <dgm:prSet/>
      <dgm:spPr/>
      <dgm:t>
        <a:bodyPr/>
        <a:lstStyle/>
        <a:p>
          <a:endParaRPr lang="ru-RU" sz="2000"/>
        </a:p>
      </dgm:t>
    </dgm:pt>
    <dgm:pt modelId="{5CF3E0F8-0DA2-4763-9F48-949BDB8765CD}" type="sibTrans" cxnId="{AF8D469E-0CCA-4A1C-8DA7-7715920FE621}">
      <dgm:prSet/>
      <dgm:spPr/>
      <dgm:t>
        <a:bodyPr/>
        <a:lstStyle/>
        <a:p>
          <a:endParaRPr lang="ru-RU" sz="2000"/>
        </a:p>
      </dgm:t>
    </dgm:pt>
    <dgm:pt modelId="{7ED483EA-A86A-40DB-868F-E48E4A90AFDC}">
      <dgm:prSet custT="1"/>
      <dgm:spPr/>
      <dgm:t>
        <a:bodyPr/>
        <a:lstStyle/>
        <a:p>
          <a:r>
            <a:rPr lang="ru-RU" sz="1200" b="0" i="0" u="none" dirty="0"/>
            <a:t>Предлагать или оценивать способ научного исследования данного вопроса  </a:t>
          </a:r>
        </a:p>
      </dgm:t>
    </dgm:pt>
    <dgm:pt modelId="{9DE2DD10-F941-4E35-BC2E-159BDEA78940}" type="parTrans" cxnId="{7566AEE0-2269-4B24-ABAD-D582ED9595C7}">
      <dgm:prSet/>
      <dgm:spPr/>
      <dgm:t>
        <a:bodyPr/>
        <a:lstStyle/>
        <a:p>
          <a:endParaRPr lang="ru-RU" sz="2000"/>
        </a:p>
      </dgm:t>
    </dgm:pt>
    <dgm:pt modelId="{4E3F7891-5C30-428B-B249-98F9AD8827B6}" type="sibTrans" cxnId="{7566AEE0-2269-4B24-ABAD-D582ED9595C7}">
      <dgm:prSet/>
      <dgm:spPr/>
      <dgm:t>
        <a:bodyPr/>
        <a:lstStyle/>
        <a:p>
          <a:endParaRPr lang="ru-RU" sz="2000"/>
        </a:p>
      </dgm:t>
    </dgm:pt>
    <dgm:pt modelId="{2757FB14-666C-4491-A288-FECBF21BB53A}">
      <dgm:prSet custT="1"/>
      <dgm:spPr/>
      <dgm:t>
        <a:bodyPr/>
        <a:lstStyle/>
        <a:p>
          <a:r>
            <a:rPr lang="ru-RU" sz="1200" b="0" i="0" u="none" dirty="0"/>
            <a:t>Выдвигать объяснительные гипотезы и предлагать способы их проверки </a:t>
          </a:r>
          <a:endParaRPr lang="ru-RU" sz="1200" b="0" dirty="0"/>
        </a:p>
      </dgm:t>
    </dgm:pt>
    <dgm:pt modelId="{132F410C-59DF-4F2D-B007-AB1902F3572E}" type="parTrans" cxnId="{43731E8D-4CD4-40F7-891D-B1412178D00D}">
      <dgm:prSet/>
      <dgm:spPr/>
      <dgm:t>
        <a:bodyPr/>
        <a:lstStyle/>
        <a:p>
          <a:endParaRPr lang="ru-RU" sz="2000"/>
        </a:p>
      </dgm:t>
    </dgm:pt>
    <dgm:pt modelId="{4BFEA237-23F3-436E-AB29-541DF8D695CF}" type="sibTrans" cxnId="{43731E8D-4CD4-40F7-891D-B1412178D00D}">
      <dgm:prSet/>
      <dgm:spPr/>
      <dgm:t>
        <a:bodyPr/>
        <a:lstStyle/>
        <a:p>
          <a:endParaRPr lang="ru-RU" sz="2000"/>
        </a:p>
      </dgm:t>
    </dgm:pt>
    <dgm:pt modelId="{22174E31-CD59-4036-AA75-E9BDA69938CB}">
      <dgm:prSet custT="1"/>
      <dgm:spPr/>
      <dgm:t>
        <a:bodyPr/>
        <a:lstStyle/>
        <a:p>
          <a:r>
            <a:rPr lang="ru-RU" sz="1200" b="0" i="0" u="none" dirty="0"/>
            <a:t>Описывать и оценивать способы, которые используют учёные, чтобы обеспечить надёжность данных и достоверность объяснений </a:t>
          </a:r>
        </a:p>
      </dgm:t>
    </dgm:pt>
    <dgm:pt modelId="{706157DE-7EBC-4015-A0CE-2EA04A0109BB}" type="parTrans" cxnId="{61847B3D-2643-442E-97E7-26248E1805E5}">
      <dgm:prSet/>
      <dgm:spPr/>
      <dgm:t>
        <a:bodyPr/>
        <a:lstStyle/>
        <a:p>
          <a:endParaRPr lang="ru-RU" sz="2000"/>
        </a:p>
      </dgm:t>
    </dgm:pt>
    <dgm:pt modelId="{22E9B9A8-9C44-454F-BFAD-2E7324DC6966}" type="sibTrans" cxnId="{61847B3D-2643-442E-97E7-26248E1805E5}">
      <dgm:prSet/>
      <dgm:spPr/>
      <dgm:t>
        <a:bodyPr/>
        <a:lstStyle/>
        <a:p>
          <a:endParaRPr lang="ru-RU" sz="2000"/>
        </a:p>
      </dgm:t>
    </dgm:pt>
    <dgm:pt modelId="{0E6D7D47-4873-429C-ABB6-C461F087FE24}">
      <dgm:prSet custT="1"/>
      <dgm:spPr/>
      <dgm:t>
        <a:bodyPr/>
        <a:lstStyle/>
        <a:p>
          <a:r>
            <a:rPr lang="ru-RU" sz="1200" b="0" i="0" u="none" dirty="0"/>
            <a:t>Анализировать, интерпретировать данные и делать соответствующие выводы </a:t>
          </a:r>
        </a:p>
      </dgm:t>
    </dgm:pt>
    <dgm:pt modelId="{4F6FEF33-9A34-4348-8DB5-01EAF70B13E7}" type="parTrans" cxnId="{F70C62ED-5103-42E2-AE00-B44C3F0AD497}">
      <dgm:prSet/>
      <dgm:spPr/>
      <dgm:t>
        <a:bodyPr/>
        <a:lstStyle/>
        <a:p>
          <a:endParaRPr lang="ru-RU" sz="2000"/>
        </a:p>
      </dgm:t>
    </dgm:pt>
    <dgm:pt modelId="{98FD83B1-C7AB-42F7-BD20-A69B762598FA}" type="sibTrans" cxnId="{F70C62ED-5103-42E2-AE00-B44C3F0AD497}">
      <dgm:prSet/>
      <dgm:spPr/>
      <dgm:t>
        <a:bodyPr/>
        <a:lstStyle/>
        <a:p>
          <a:endParaRPr lang="ru-RU" sz="2000"/>
        </a:p>
      </dgm:t>
    </dgm:pt>
    <dgm:pt modelId="{9DBEB6CC-CEA4-486C-84B4-299BAC538640}">
      <dgm:prSet custT="1"/>
      <dgm:spPr/>
      <dgm:t>
        <a:bodyPr/>
        <a:lstStyle/>
        <a:p>
          <a:r>
            <a:rPr lang="ru-RU" sz="1200" b="0" i="0" u="none" dirty="0"/>
            <a:t>Преобразовывать одну форму представления данных в другую</a:t>
          </a:r>
        </a:p>
      </dgm:t>
    </dgm:pt>
    <dgm:pt modelId="{C74521C0-0050-4622-B7C0-5DC6B81CF087}" type="parTrans" cxnId="{EDB96775-9893-4373-8F69-C326C5F10EDF}">
      <dgm:prSet/>
      <dgm:spPr/>
      <dgm:t>
        <a:bodyPr/>
        <a:lstStyle/>
        <a:p>
          <a:endParaRPr lang="ru-RU" sz="2000"/>
        </a:p>
      </dgm:t>
    </dgm:pt>
    <dgm:pt modelId="{8234C811-E010-4621-87F7-CEA39453573F}" type="sibTrans" cxnId="{EDB96775-9893-4373-8F69-C326C5F10EDF}">
      <dgm:prSet/>
      <dgm:spPr/>
      <dgm:t>
        <a:bodyPr/>
        <a:lstStyle/>
        <a:p>
          <a:endParaRPr lang="ru-RU" sz="2000"/>
        </a:p>
      </dgm:t>
    </dgm:pt>
    <dgm:pt modelId="{D8E16CDC-B7D9-4C78-8170-460B22590E27}">
      <dgm:prSet custT="1"/>
      <dgm:spPr/>
      <dgm:t>
        <a:bodyPr/>
        <a:lstStyle/>
        <a:p>
          <a:r>
            <a:rPr lang="ru-RU" sz="1200" b="0" i="0" u="none" dirty="0"/>
            <a:t>Оценивать c научной точки зрения аргументы и доказательства из различных источников  </a:t>
          </a:r>
        </a:p>
      </dgm:t>
    </dgm:pt>
    <dgm:pt modelId="{7D5C023F-EC3E-4AB8-9F19-C2AFFCE6DE0C}" type="parTrans" cxnId="{4169C5D7-BADF-42E2-A60B-6CC8C10DA7EC}">
      <dgm:prSet/>
      <dgm:spPr/>
      <dgm:t>
        <a:bodyPr/>
        <a:lstStyle/>
        <a:p>
          <a:endParaRPr lang="ru-RU" sz="2000"/>
        </a:p>
      </dgm:t>
    </dgm:pt>
    <dgm:pt modelId="{97BED1CD-EECD-4A5C-AB7F-316E6391CB63}" type="sibTrans" cxnId="{4169C5D7-BADF-42E2-A60B-6CC8C10DA7EC}">
      <dgm:prSet/>
      <dgm:spPr/>
      <dgm:t>
        <a:bodyPr/>
        <a:lstStyle/>
        <a:p>
          <a:endParaRPr lang="ru-RU" sz="2000"/>
        </a:p>
      </dgm:t>
    </dgm:pt>
    <dgm:pt modelId="{8F88ED2E-3EAC-42C0-A7A8-FB61B061B329}">
      <dgm:prSet custT="1"/>
      <dgm:spPr/>
      <dgm:t>
        <a:bodyPr/>
        <a:lstStyle/>
        <a:p>
          <a:r>
            <a:rPr lang="ru-RU" sz="1200" b="0" i="0" u="none" dirty="0"/>
            <a:t>Распознавать допущения, доказательства и рассуждения в научных текстах </a:t>
          </a:r>
        </a:p>
      </dgm:t>
    </dgm:pt>
    <dgm:pt modelId="{D6426EEE-D87A-48FC-982F-6C0BE8C4B411}" type="parTrans" cxnId="{BB78262F-33AE-4D6E-A949-98E57DBDD890}">
      <dgm:prSet/>
      <dgm:spPr/>
      <dgm:t>
        <a:bodyPr/>
        <a:lstStyle/>
        <a:p>
          <a:endParaRPr lang="ru-RU" sz="2000"/>
        </a:p>
      </dgm:t>
    </dgm:pt>
    <dgm:pt modelId="{03D42507-B53C-40B8-ABA0-7726215CA218}" type="sibTrans" cxnId="{BB78262F-33AE-4D6E-A949-98E57DBDD890}">
      <dgm:prSet/>
      <dgm:spPr/>
      <dgm:t>
        <a:bodyPr/>
        <a:lstStyle/>
        <a:p>
          <a:endParaRPr lang="ru-RU" sz="2000"/>
        </a:p>
      </dgm:t>
    </dgm:pt>
    <dgm:pt modelId="{32634ED3-F8CB-4165-8AA0-C3F12BB912C0}" type="pres">
      <dgm:prSet presAssocID="{9DA13D82-C46D-4A66-B356-6EFE2DA5B6D9}" presName="Name0" presStyleCnt="0">
        <dgm:presLayoutVars>
          <dgm:dir/>
          <dgm:resizeHandles/>
        </dgm:presLayoutVars>
      </dgm:prSet>
      <dgm:spPr/>
      <dgm:t>
        <a:bodyPr/>
        <a:lstStyle/>
        <a:p>
          <a:endParaRPr lang="ru-RU"/>
        </a:p>
      </dgm:t>
    </dgm:pt>
    <dgm:pt modelId="{B064DA00-E22D-4CCF-AEE2-AA0BE8B47157}" type="pres">
      <dgm:prSet presAssocID="{D84D76B7-ED54-4426-88C7-04DBB407D12F}" presName="compNode" presStyleCnt="0"/>
      <dgm:spPr/>
    </dgm:pt>
    <dgm:pt modelId="{998428B4-E51A-4EE3-B76F-D8BB33839359}" type="pres">
      <dgm:prSet presAssocID="{D84D76B7-ED54-4426-88C7-04DBB407D12F}" presName="dummyConnPt" presStyleCnt="0"/>
      <dgm:spPr/>
    </dgm:pt>
    <dgm:pt modelId="{A61F362F-9C4A-4B99-B82B-EFF8C4B19F52}" type="pres">
      <dgm:prSet presAssocID="{D84D76B7-ED54-4426-88C7-04DBB407D12F}" presName="node" presStyleLbl="node1" presStyleIdx="0" presStyleCnt="12" custScaleX="149597" custLinFactNeighborX="486">
        <dgm:presLayoutVars>
          <dgm:bulletEnabled val="1"/>
        </dgm:presLayoutVars>
      </dgm:prSet>
      <dgm:spPr/>
      <dgm:t>
        <a:bodyPr/>
        <a:lstStyle/>
        <a:p>
          <a:endParaRPr lang="ru-RU"/>
        </a:p>
      </dgm:t>
    </dgm:pt>
    <dgm:pt modelId="{0069DCA5-0EF1-4159-8178-C80F1BE8E1A7}" type="pres">
      <dgm:prSet presAssocID="{A6E67A5E-5874-4DCE-8F85-B42EB2559E4D}" presName="sibTrans" presStyleLbl="bgSibTrans2D1" presStyleIdx="0" presStyleCnt="11"/>
      <dgm:spPr/>
      <dgm:t>
        <a:bodyPr/>
        <a:lstStyle/>
        <a:p>
          <a:endParaRPr lang="ru-RU"/>
        </a:p>
      </dgm:t>
    </dgm:pt>
    <dgm:pt modelId="{F9CEBC15-E00B-49FE-90D9-82F75998A5CF}" type="pres">
      <dgm:prSet presAssocID="{674D6A2F-DF0C-48A9-AA4E-293706721497}" presName="compNode" presStyleCnt="0"/>
      <dgm:spPr/>
    </dgm:pt>
    <dgm:pt modelId="{637B4B24-283A-43A7-BE21-B18196A36A33}" type="pres">
      <dgm:prSet presAssocID="{674D6A2F-DF0C-48A9-AA4E-293706721497}" presName="dummyConnPt" presStyleCnt="0"/>
      <dgm:spPr/>
    </dgm:pt>
    <dgm:pt modelId="{EFF18A19-EBB3-49A6-AAF9-5DE531B6804E}" type="pres">
      <dgm:prSet presAssocID="{674D6A2F-DF0C-48A9-AA4E-293706721497}" presName="node" presStyleLbl="node1" presStyleIdx="1" presStyleCnt="12" custScaleX="149597" custLinFactNeighborX="486">
        <dgm:presLayoutVars>
          <dgm:bulletEnabled val="1"/>
        </dgm:presLayoutVars>
      </dgm:prSet>
      <dgm:spPr/>
      <dgm:t>
        <a:bodyPr/>
        <a:lstStyle/>
        <a:p>
          <a:endParaRPr lang="ru-RU"/>
        </a:p>
      </dgm:t>
    </dgm:pt>
    <dgm:pt modelId="{E34207F4-8DF6-4341-9AB1-E1757B495667}" type="pres">
      <dgm:prSet presAssocID="{27781AD0-D864-40F2-AF5C-8D784FD5C5A2}" presName="sibTrans" presStyleLbl="bgSibTrans2D1" presStyleIdx="1" presStyleCnt="11"/>
      <dgm:spPr/>
      <dgm:t>
        <a:bodyPr/>
        <a:lstStyle/>
        <a:p>
          <a:endParaRPr lang="ru-RU"/>
        </a:p>
      </dgm:t>
    </dgm:pt>
    <dgm:pt modelId="{08B98DF2-B84E-48AA-A844-9D73D89CE4CE}" type="pres">
      <dgm:prSet presAssocID="{380E4FA7-F60E-4657-A6E5-2FCEDCF620A7}" presName="compNode" presStyleCnt="0"/>
      <dgm:spPr/>
    </dgm:pt>
    <dgm:pt modelId="{182835DB-91F4-4054-8B69-48238208D334}" type="pres">
      <dgm:prSet presAssocID="{380E4FA7-F60E-4657-A6E5-2FCEDCF620A7}" presName="dummyConnPt" presStyleCnt="0"/>
      <dgm:spPr/>
    </dgm:pt>
    <dgm:pt modelId="{AC69A849-8F29-4995-B5C4-A5258BBFAB8D}" type="pres">
      <dgm:prSet presAssocID="{380E4FA7-F60E-4657-A6E5-2FCEDCF620A7}" presName="node" presStyleLbl="node1" presStyleIdx="2" presStyleCnt="12" custScaleX="149597" custLinFactNeighborX="486">
        <dgm:presLayoutVars>
          <dgm:bulletEnabled val="1"/>
        </dgm:presLayoutVars>
      </dgm:prSet>
      <dgm:spPr/>
      <dgm:t>
        <a:bodyPr/>
        <a:lstStyle/>
        <a:p>
          <a:endParaRPr lang="ru-RU"/>
        </a:p>
      </dgm:t>
    </dgm:pt>
    <dgm:pt modelId="{72220A48-2C85-4E0E-94A4-34D122885EBA}" type="pres">
      <dgm:prSet presAssocID="{A1F52763-FB58-4E33-9695-05ADE6886F84}" presName="sibTrans" presStyleLbl="bgSibTrans2D1" presStyleIdx="2" presStyleCnt="11"/>
      <dgm:spPr/>
      <dgm:t>
        <a:bodyPr/>
        <a:lstStyle/>
        <a:p>
          <a:endParaRPr lang="ru-RU"/>
        </a:p>
      </dgm:t>
    </dgm:pt>
    <dgm:pt modelId="{F0D9C238-6E89-471B-B429-75C200C24FE0}" type="pres">
      <dgm:prSet presAssocID="{D2CDD1FC-601F-4214-BFE1-C5FCFA331487}" presName="compNode" presStyleCnt="0"/>
      <dgm:spPr/>
    </dgm:pt>
    <dgm:pt modelId="{13506270-AA03-456D-B3C3-B3CE9F73CC83}" type="pres">
      <dgm:prSet presAssocID="{D2CDD1FC-601F-4214-BFE1-C5FCFA331487}" presName="dummyConnPt" presStyleCnt="0"/>
      <dgm:spPr/>
    </dgm:pt>
    <dgm:pt modelId="{FEB2C3E2-1236-4B4A-804E-0FA62802AE65}" type="pres">
      <dgm:prSet presAssocID="{D2CDD1FC-601F-4214-BFE1-C5FCFA331487}" presName="node" presStyleLbl="node1" presStyleIdx="3" presStyleCnt="12" custScaleX="149597" custLinFactNeighborX="486">
        <dgm:presLayoutVars>
          <dgm:bulletEnabled val="1"/>
        </dgm:presLayoutVars>
      </dgm:prSet>
      <dgm:spPr/>
      <dgm:t>
        <a:bodyPr/>
        <a:lstStyle/>
        <a:p>
          <a:endParaRPr lang="ru-RU"/>
        </a:p>
      </dgm:t>
    </dgm:pt>
    <dgm:pt modelId="{409EFC77-15D6-4520-AFA0-B8FC14E9D887}" type="pres">
      <dgm:prSet presAssocID="{5CF3E0F8-0DA2-4763-9F48-949BDB8765CD}" presName="sibTrans" presStyleLbl="bgSibTrans2D1" presStyleIdx="3" presStyleCnt="11"/>
      <dgm:spPr/>
      <dgm:t>
        <a:bodyPr/>
        <a:lstStyle/>
        <a:p>
          <a:endParaRPr lang="ru-RU"/>
        </a:p>
      </dgm:t>
    </dgm:pt>
    <dgm:pt modelId="{C185968B-26FB-4677-8223-F9BDEAFCCA46}" type="pres">
      <dgm:prSet presAssocID="{8FBAFB0A-74BD-441B-B959-1BE4A93FF7E4}" presName="compNode" presStyleCnt="0"/>
      <dgm:spPr/>
    </dgm:pt>
    <dgm:pt modelId="{5D33A0AD-E1F3-4D0E-A73E-65923DB1EC93}" type="pres">
      <dgm:prSet presAssocID="{8FBAFB0A-74BD-441B-B959-1BE4A93FF7E4}" presName="dummyConnPt" presStyleCnt="0"/>
      <dgm:spPr/>
    </dgm:pt>
    <dgm:pt modelId="{BD174E85-2169-4620-AE6A-F26886FEB08B}" type="pres">
      <dgm:prSet presAssocID="{8FBAFB0A-74BD-441B-B959-1BE4A93FF7E4}" presName="node" presStyleLbl="node1" presStyleIdx="4" presStyleCnt="12" custScaleX="149597" custLinFactNeighborX="486">
        <dgm:presLayoutVars>
          <dgm:bulletEnabled val="1"/>
        </dgm:presLayoutVars>
      </dgm:prSet>
      <dgm:spPr/>
      <dgm:t>
        <a:bodyPr/>
        <a:lstStyle/>
        <a:p>
          <a:endParaRPr lang="ru-RU"/>
        </a:p>
      </dgm:t>
    </dgm:pt>
    <dgm:pt modelId="{BF57FD94-FB72-482D-A035-4E8CB78DA5B7}" type="pres">
      <dgm:prSet presAssocID="{84E18D55-7CF6-43DF-BAA6-195A23DA182A}" presName="sibTrans" presStyleLbl="bgSibTrans2D1" presStyleIdx="4" presStyleCnt="11"/>
      <dgm:spPr/>
      <dgm:t>
        <a:bodyPr/>
        <a:lstStyle/>
        <a:p>
          <a:endParaRPr lang="ru-RU"/>
        </a:p>
      </dgm:t>
    </dgm:pt>
    <dgm:pt modelId="{5B4B3BA0-652A-4DB8-87EB-BE320938AEAB}" type="pres">
      <dgm:prSet presAssocID="{7ED483EA-A86A-40DB-868F-E48E4A90AFDC}" presName="compNode" presStyleCnt="0"/>
      <dgm:spPr/>
    </dgm:pt>
    <dgm:pt modelId="{3A9AA6FC-2A85-4A7B-A371-76C40ABAC86D}" type="pres">
      <dgm:prSet presAssocID="{7ED483EA-A86A-40DB-868F-E48E4A90AFDC}" presName="dummyConnPt" presStyleCnt="0"/>
      <dgm:spPr/>
    </dgm:pt>
    <dgm:pt modelId="{6F26C19B-FA3D-4C17-832C-A64D918647E9}" type="pres">
      <dgm:prSet presAssocID="{7ED483EA-A86A-40DB-868F-E48E4A90AFDC}" presName="node" presStyleLbl="node1" presStyleIdx="5" presStyleCnt="12" custScaleX="149597" custLinFactNeighborX="486">
        <dgm:presLayoutVars>
          <dgm:bulletEnabled val="1"/>
        </dgm:presLayoutVars>
      </dgm:prSet>
      <dgm:spPr/>
      <dgm:t>
        <a:bodyPr/>
        <a:lstStyle/>
        <a:p>
          <a:endParaRPr lang="ru-RU"/>
        </a:p>
      </dgm:t>
    </dgm:pt>
    <dgm:pt modelId="{EA4EE55A-F6C1-4F5E-932A-8F2D9D30B72A}" type="pres">
      <dgm:prSet presAssocID="{4E3F7891-5C30-428B-B249-98F9AD8827B6}" presName="sibTrans" presStyleLbl="bgSibTrans2D1" presStyleIdx="5" presStyleCnt="11"/>
      <dgm:spPr/>
      <dgm:t>
        <a:bodyPr/>
        <a:lstStyle/>
        <a:p>
          <a:endParaRPr lang="ru-RU"/>
        </a:p>
      </dgm:t>
    </dgm:pt>
    <dgm:pt modelId="{3229A296-E23E-42F3-A7E8-FC26543CC512}" type="pres">
      <dgm:prSet presAssocID="{2757FB14-666C-4491-A288-FECBF21BB53A}" presName="compNode" presStyleCnt="0"/>
      <dgm:spPr/>
    </dgm:pt>
    <dgm:pt modelId="{87F88388-BEA4-4040-975F-C5AC31626F4D}" type="pres">
      <dgm:prSet presAssocID="{2757FB14-666C-4491-A288-FECBF21BB53A}" presName="dummyConnPt" presStyleCnt="0"/>
      <dgm:spPr/>
    </dgm:pt>
    <dgm:pt modelId="{70610169-918A-4C87-935E-289377F0D59C}" type="pres">
      <dgm:prSet presAssocID="{2757FB14-666C-4491-A288-FECBF21BB53A}" presName="node" presStyleLbl="node1" presStyleIdx="6" presStyleCnt="12" custScaleX="149597" custLinFactNeighborX="486">
        <dgm:presLayoutVars>
          <dgm:bulletEnabled val="1"/>
        </dgm:presLayoutVars>
      </dgm:prSet>
      <dgm:spPr/>
      <dgm:t>
        <a:bodyPr/>
        <a:lstStyle/>
        <a:p>
          <a:endParaRPr lang="ru-RU"/>
        </a:p>
      </dgm:t>
    </dgm:pt>
    <dgm:pt modelId="{F0DB597A-DE19-4B15-AD56-3B4DC63E8CAB}" type="pres">
      <dgm:prSet presAssocID="{4BFEA237-23F3-436E-AB29-541DF8D695CF}" presName="sibTrans" presStyleLbl="bgSibTrans2D1" presStyleIdx="6" presStyleCnt="11"/>
      <dgm:spPr/>
      <dgm:t>
        <a:bodyPr/>
        <a:lstStyle/>
        <a:p>
          <a:endParaRPr lang="ru-RU"/>
        </a:p>
      </dgm:t>
    </dgm:pt>
    <dgm:pt modelId="{9B617A95-B738-4095-8DA2-4E6AF9E07194}" type="pres">
      <dgm:prSet presAssocID="{22174E31-CD59-4036-AA75-E9BDA69938CB}" presName="compNode" presStyleCnt="0"/>
      <dgm:spPr/>
    </dgm:pt>
    <dgm:pt modelId="{49695FDF-B47B-4A03-82CF-5BD3C88CE5FE}" type="pres">
      <dgm:prSet presAssocID="{22174E31-CD59-4036-AA75-E9BDA69938CB}" presName="dummyConnPt" presStyleCnt="0"/>
      <dgm:spPr/>
    </dgm:pt>
    <dgm:pt modelId="{0755998F-B37F-40ED-A4AF-C92D3A618977}" type="pres">
      <dgm:prSet presAssocID="{22174E31-CD59-4036-AA75-E9BDA69938CB}" presName="node" presStyleLbl="node1" presStyleIdx="7" presStyleCnt="12" custScaleX="149597" custLinFactNeighborX="486">
        <dgm:presLayoutVars>
          <dgm:bulletEnabled val="1"/>
        </dgm:presLayoutVars>
      </dgm:prSet>
      <dgm:spPr/>
      <dgm:t>
        <a:bodyPr/>
        <a:lstStyle/>
        <a:p>
          <a:endParaRPr lang="ru-RU"/>
        </a:p>
      </dgm:t>
    </dgm:pt>
    <dgm:pt modelId="{ABC4A605-8D84-4760-B282-634DE472AF70}" type="pres">
      <dgm:prSet presAssocID="{22E9B9A8-9C44-454F-BFAD-2E7324DC6966}" presName="sibTrans" presStyleLbl="bgSibTrans2D1" presStyleIdx="7" presStyleCnt="11"/>
      <dgm:spPr/>
      <dgm:t>
        <a:bodyPr/>
        <a:lstStyle/>
        <a:p>
          <a:endParaRPr lang="ru-RU"/>
        </a:p>
      </dgm:t>
    </dgm:pt>
    <dgm:pt modelId="{4E65D4CA-2BEE-4FA5-8F6E-F946992F8C58}" type="pres">
      <dgm:prSet presAssocID="{0E6D7D47-4873-429C-ABB6-C461F087FE24}" presName="compNode" presStyleCnt="0"/>
      <dgm:spPr/>
    </dgm:pt>
    <dgm:pt modelId="{5B2C5A66-A5EF-4411-8645-4AC39F720B7C}" type="pres">
      <dgm:prSet presAssocID="{0E6D7D47-4873-429C-ABB6-C461F087FE24}" presName="dummyConnPt" presStyleCnt="0"/>
      <dgm:spPr/>
    </dgm:pt>
    <dgm:pt modelId="{A9C40D3F-8C09-4405-BDDC-489D3F457FC5}" type="pres">
      <dgm:prSet presAssocID="{0E6D7D47-4873-429C-ABB6-C461F087FE24}" presName="node" presStyleLbl="node1" presStyleIdx="8" presStyleCnt="12" custScaleX="143769">
        <dgm:presLayoutVars>
          <dgm:bulletEnabled val="1"/>
        </dgm:presLayoutVars>
      </dgm:prSet>
      <dgm:spPr/>
      <dgm:t>
        <a:bodyPr/>
        <a:lstStyle/>
        <a:p>
          <a:endParaRPr lang="ru-RU"/>
        </a:p>
      </dgm:t>
    </dgm:pt>
    <dgm:pt modelId="{6E6570B4-8332-4314-BF94-2B5099A79C5D}" type="pres">
      <dgm:prSet presAssocID="{98FD83B1-C7AB-42F7-BD20-A69B762598FA}" presName="sibTrans" presStyleLbl="bgSibTrans2D1" presStyleIdx="8" presStyleCnt="11"/>
      <dgm:spPr/>
      <dgm:t>
        <a:bodyPr/>
        <a:lstStyle/>
        <a:p>
          <a:endParaRPr lang="ru-RU"/>
        </a:p>
      </dgm:t>
    </dgm:pt>
    <dgm:pt modelId="{3977C1EF-C1B1-4CAD-BA4C-B5F321A856FA}" type="pres">
      <dgm:prSet presAssocID="{9DBEB6CC-CEA4-486C-84B4-299BAC538640}" presName="compNode" presStyleCnt="0"/>
      <dgm:spPr/>
    </dgm:pt>
    <dgm:pt modelId="{1981DE7A-E55A-432F-AF9D-86C446E905B8}" type="pres">
      <dgm:prSet presAssocID="{9DBEB6CC-CEA4-486C-84B4-299BAC538640}" presName="dummyConnPt" presStyleCnt="0"/>
      <dgm:spPr/>
    </dgm:pt>
    <dgm:pt modelId="{FDED36AD-C7B5-461A-B770-90277A1F3D4B}" type="pres">
      <dgm:prSet presAssocID="{9DBEB6CC-CEA4-486C-84B4-299BAC538640}" presName="node" presStyleLbl="node1" presStyleIdx="9" presStyleCnt="12" custScaleX="149597" custLinFactNeighborX="486">
        <dgm:presLayoutVars>
          <dgm:bulletEnabled val="1"/>
        </dgm:presLayoutVars>
      </dgm:prSet>
      <dgm:spPr/>
      <dgm:t>
        <a:bodyPr/>
        <a:lstStyle/>
        <a:p>
          <a:endParaRPr lang="ru-RU"/>
        </a:p>
      </dgm:t>
    </dgm:pt>
    <dgm:pt modelId="{A2198136-1A70-45A0-9914-530842D226E4}" type="pres">
      <dgm:prSet presAssocID="{8234C811-E010-4621-87F7-CEA39453573F}" presName="sibTrans" presStyleLbl="bgSibTrans2D1" presStyleIdx="9" presStyleCnt="11"/>
      <dgm:spPr/>
      <dgm:t>
        <a:bodyPr/>
        <a:lstStyle/>
        <a:p>
          <a:endParaRPr lang="ru-RU"/>
        </a:p>
      </dgm:t>
    </dgm:pt>
    <dgm:pt modelId="{72FD8261-9224-4D15-A2DD-EC5C3323331D}" type="pres">
      <dgm:prSet presAssocID="{8F88ED2E-3EAC-42C0-A7A8-FB61B061B329}" presName="compNode" presStyleCnt="0"/>
      <dgm:spPr/>
    </dgm:pt>
    <dgm:pt modelId="{92045EBB-BAB8-4864-B5B8-C119770A137F}" type="pres">
      <dgm:prSet presAssocID="{8F88ED2E-3EAC-42C0-A7A8-FB61B061B329}" presName="dummyConnPt" presStyleCnt="0"/>
      <dgm:spPr/>
    </dgm:pt>
    <dgm:pt modelId="{4155F0F4-BBED-4867-A833-801B491EBAE8}" type="pres">
      <dgm:prSet presAssocID="{8F88ED2E-3EAC-42C0-A7A8-FB61B061B329}" presName="node" presStyleLbl="node1" presStyleIdx="10" presStyleCnt="12" custScaleX="149597" custLinFactNeighborX="486">
        <dgm:presLayoutVars>
          <dgm:bulletEnabled val="1"/>
        </dgm:presLayoutVars>
      </dgm:prSet>
      <dgm:spPr/>
      <dgm:t>
        <a:bodyPr/>
        <a:lstStyle/>
        <a:p>
          <a:endParaRPr lang="ru-RU"/>
        </a:p>
      </dgm:t>
    </dgm:pt>
    <dgm:pt modelId="{5DF6F75A-DA6F-43D8-BF9A-637A043A203D}" type="pres">
      <dgm:prSet presAssocID="{03D42507-B53C-40B8-ABA0-7726215CA218}" presName="sibTrans" presStyleLbl="bgSibTrans2D1" presStyleIdx="10" presStyleCnt="11"/>
      <dgm:spPr/>
      <dgm:t>
        <a:bodyPr/>
        <a:lstStyle/>
        <a:p>
          <a:endParaRPr lang="ru-RU"/>
        </a:p>
      </dgm:t>
    </dgm:pt>
    <dgm:pt modelId="{739364BC-086E-443A-BA86-D25A1BA03D53}" type="pres">
      <dgm:prSet presAssocID="{D8E16CDC-B7D9-4C78-8170-460B22590E27}" presName="compNode" presStyleCnt="0"/>
      <dgm:spPr/>
    </dgm:pt>
    <dgm:pt modelId="{65415F22-0682-473A-8CBC-45804893FF9C}" type="pres">
      <dgm:prSet presAssocID="{D8E16CDC-B7D9-4C78-8170-460B22590E27}" presName="dummyConnPt" presStyleCnt="0"/>
      <dgm:spPr/>
    </dgm:pt>
    <dgm:pt modelId="{198EEB92-740C-4092-B0AA-3B68D4C4F101}" type="pres">
      <dgm:prSet presAssocID="{D8E16CDC-B7D9-4C78-8170-460B22590E27}" presName="node" presStyleLbl="node1" presStyleIdx="11" presStyleCnt="12" custScaleX="149597" custLinFactNeighborX="486">
        <dgm:presLayoutVars>
          <dgm:bulletEnabled val="1"/>
        </dgm:presLayoutVars>
      </dgm:prSet>
      <dgm:spPr/>
      <dgm:t>
        <a:bodyPr/>
        <a:lstStyle/>
        <a:p>
          <a:endParaRPr lang="ru-RU"/>
        </a:p>
      </dgm:t>
    </dgm:pt>
  </dgm:ptLst>
  <dgm:cxnLst>
    <dgm:cxn modelId="{F27C5921-7E00-40B0-A34C-0A03AA5F1F14}" type="presOf" srcId="{9DA13D82-C46D-4A66-B356-6EFE2DA5B6D9}" destId="{32634ED3-F8CB-4165-8AA0-C3F12BB912C0}" srcOrd="0" destOrd="0" presId="urn:microsoft.com/office/officeart/2005/8/layout/bProcess4"/>
    <dgm:cxn modelId="{A21770F3-8F2F-43BD-9D76-0B6E1E8F4D72}" type="presOf" srcId="{8234C811-E010-4621-87F7-CEA39453573F}" destId="{A2198136-1A70-45A0-9914-530842D226E4}" srcOrd="0" destOrd="0" presId="urn:microsoft.com/office/officeart/2005/8/layout/bProcess4"/>
    <dgm:cxn modelId="{7566AEE0-2269-4B24-ABAD-D582ED9595C7}" srcId="{9DA13D82-C46D-4A66-B356-6EFE2DA5B6D9}" destId="{7ED483EA-A86A-40DB-868F-E48E4A90AFDC}" srcOrd="5" destOrd="0" parTransId="{9DE2DD10-F941-4E35-BC2E-159BDEA78940}" sibTransId="{4E3F7891-5C30-428B-B249-98F9AD8827B6}"/>
    <dgm:cxn modelId="{F70C62ED-5103-42E2-AE00-B44C3F0AD497}" srcId="{9DA13D82-C46D-4A66-B356-6EFE2DA5B6D9}" destId="{0E6D7D47-4873-429C-ABB6-C461F087FE24}" srcOrd="8" destOrd="0" parTransId="{4F6FEF33-9A34-4348-8DB5-01EAF70B13E7}" sibTransId="{98FD83B1-C7AB-42F7-BD20-A69B762598FA}"/>
    <dgm:cxn modelId="{48EF338D-7855-4603-854E-FEB788810848}" type="presOf" srcId="{5CF3E0F8-0DA2-4763-9F48-949BDB8765CD}" destId="{409EFC77-15D6-4520-AFA0-B8FC14E9D887}" srcOrd="0" destOrd="0" presId="urn:microsoft.com/office/officeart/2005/8/layout/bProcess4"/>
    <dgm:cxn modelId="{4169C5D7-BADF-42E2-A60B-6CC8C10DA7EC}" srcId="{9DA13D82-C46D-4A66-B356-6EFE2DA5B6D9}" destId="{D8E16CDC-B7D9-4C78-8170-460B22590E27}" srcOrd="11" destOrd="0" parTransId="{7D5C023F-EC3E-4AB8-9F19-C2AFFCE6DE0C}" sibTransId="{97BED1CD-EECD-4A5C-AB7F-316E6391CB63}"/>
    <dgm:cxn modelId="{023E939E-47D4-4FFE-83E6-43A06CA22F24}" type="presOf" srcId="{9DBEB6CC-CEA4-486C-84B4-299BAC538640}" destId="{FDED36AD-C7B5-461A-B770-90277A1F3D4B}" srcOrd="0" destOrd="0" presId="urn:microsoft.com/office/officeart/2005/8/layout/bProcess4"/>
    <dgm:cxn modelId="{8398368E-33E4-437A-A384-95B125CC859E}" type="presOf" srcId="{4BFEA237-23F3-436E-AB29-541DF8D695CF}" destId="{F0DB597A-DE19-4B15-AD56-3B4DC63E8CAB}" srcOrd="0" destOrd="0" presId="urn:microsoft.com/office/officeart/2005/8/layout/bProcess4"/>
    <dgm:cxn modelId="{1A995345-367E-4D66-A991-63544A58E092}" type="presOf" srcId="{674D6A2F-DF0C-48A9-AA4E-293706721497}" destId="{EFF18A19-EBB3-49A6-AAF9-5DE531B6804E}" srcOrd="0" destOrd="0" presId="urn:microsoft.com/office/officeart/2005/8/layout/bProcess4"/>
    <dgm:cxn modelId="{48B3FBEB-B3C2-4563-91FA-43BDF15F2FA6}" type="presOf" srcId="{0E6D7D47-4873-429C-ABB6-C461F087FE24}" destId="{A9C40D3F-8C09-4405-BDDC-489D3F457FC5}" srcOrd="0" destOrd="0" presId="urn:microsoft.com/office/officeart/2005/8/layout/bProcess4"/>
    <dgm:cxn modelId="{AB6831F0-C72B-4470-B3AD-F3E3AA6E3423}" type="presOf" srcId="{8FBAFB0A-74BD-441B-B959-1BE4A93FF7E4}" destId="{BD174E85-2169-4620-AE6A-F26886FEB08B}" srcOrd="0" destOrd="0" presId="urn:microsoft.com/office/officeart/2005/8/layout/bProcess4"/>
    <dgm:cxn modelId="{9BC7694A-4F47-45F9-A1E1-D4EC81826EE4}" type="presOf" srcId="{D84D76B7-ED54-4426-88C7-04DBB407D12F}" destId="{A61F362F-9C4A-4B99-B82B-EFF8C4B19F52}" srcOrd="0" destOrd="0" presId="urn:microsoft.com/office/officeart/2005/8/layout/bProcess4"/>
    <dgm:cxn modelId="{08CDE325-802E-4C18-845F-93741D84B767}" type="presOf" srcId="{22174E31-CD59-4036-AA75-E9BDA69938CB}" destId="{0755998F-B37F-40ED-A4AF-C92D3A618977}" srcOrd="0" destOrd="0" presId="urn:microsoft.com/office/officeart/2005/8/layout/bProcess4"/>
    <dgm:cxn modelId="{8DB397E4-6155-41F8-AD78-D156B7FBFBE3}" type="presOf" srcId="{D8E16CDC-B7D9-4C78-8170-460B22590E27}" destId="{198EEB92-740C-4092-B0AA-3B68D4C4F101}" srcOrd="0" destOrd="0" presId="urn:microsoft.com/office/officeart/2005/8/layout/bProcess4"/>
    <dgm:cxn modelId="{F703DAC0-D64C-4DFB-921E-04E4CFD41224}" type="presOf" srcId="{84E18D55-7CF6-43DF-BAA6-195A23DA182A}" destId="{BF57FD94-FB72-482D-A035-4E8CB78DA5B7}" srcOrd="0" destOrd="0" presId="urn:microsoft.com/office/officeart/2005/8/layout/bProcess4"/>
    <dgm:cxn modelId="{E4FA1E96-5952-4D34-A55E-681C3E16B5C5}" type="presOf" srcId="{8F88ED2E-3EAC-42C0-A7A8-FB61B061B329}" destId="{4155F0F4-BBED-4867-A833-801B491EBAE8}" srcOrd="0" destOrd="0" presId="urn:microsoft.com/office/officeart/2005/8/layout/bProcess4"/>
    <dgm:cxn modelId="{F72FDE5E-3BE0-465A-8F8B-4C89C576F6C0}" srcId="{9DA13D82-C46D-4A66-B356-6EFE2DA5B6D9}" destId="{8FBAFB0A-74BD-441B-B959-1BE4A93FF7E4}" srcOrd="4" destOrd="0" parTransId="{C3BEB789-1F01-4D63-9C28-AA7D6B8288A3}" sibTransId="{84E18D55-7CF6-43DF-BAA6-195A23DA182A}"/>
    <dgm:cxn modelId="{AF8D469E-0CCA-4A1C-8DA7-7715920FE621}" srcId="{9DA13D82-C46D-4A66-B356-6EFE2DA5B6D9}" destId="{D2CDD1FC-601F-4214-BFE1-C5FCFA331487}" srcOrd="3" destOrd="0" parTransId="{14CA118A-BEE7-41B3-A51F-CDD19448EC7A}" sibTransId="{5CF3E0F8-0DA2-4763-9F48-949BDB8765CD}"/>
    <dgm:cxn modelId="{7377B01C-E626-4916-9DF5-FAD156470E9B}" type="presOf" srcId="{27781AD0-D864-40F2-AF5C-8D784FD5C5A2}" destId="{E34207F4-8DF6-4341-9AB1-E1757B495667}" srcOrd="0" destOrd="0" presId="urn:microsoft.com/office/officeart/2005/8/layout/bProcess4"/>
    <dgm:cxn modelId="{FB8D7486-2CE6-44D1-A855-E89F002A514C}" type="presOf" srcId="{D2CDD1FC-601F-4214-BFE1-C5FCFA331487}" destId="{FEB2C3E2-1236-4B4A-804E-0FA62802AE65}" srcOrd="0" destOrd="0" presId="urn:microsoft.com/office/officeart/2005/8/layout/bProcess4"/>
    <dgm:cxn modelId="{43731E8D-4CD4-40F7-891D-B1412178D00D}" srcId="{9DA13D82-C46D-4A66-B356-6EFE2DA5B6D9}" destId="{2757FB14-666C-4491-A288-FECBF21BB53A}" srcOrd="6" destOrd="0" parTransId="{132F410C-59DF-4F2D-B007-AB1902F3572E}" sibTransId="{4BFEA237-23F3-436E-AB29-541DF8D695CF}"/>
    <dgm:cxn modelId="{44DAA98B-E526-4764-8935-3700938F49B1}" type="presOf" srcId="{03D42507-B53C-40B8-ABA0-7726215CA218}" destId="{5DF6F75A-DA6F-43D8-BF9A-637A043A203D}" srcOrd="0" destOrd="0" presId="urn:microsoft.com/office/officeart/2005/8/layout/bProcess4"/>
    <dgm:cxn modelId="{1ADEA8D9-C91A-4F96-885B-600FB587A436}" type="presOf" srcId="{7ED483EA-A86A-40DB-868F-E48E4A90AFDC}" destId="{6F26C19B-FA3D-4C17-832C-A64D918647E9}" srcOrd="0" destOrd="0" presId="urn:microsoft.com/office/officeart/2005/8/layout/bProcess4"/>
    <dgm:cxn modelId="{BB78262F-33AE-4D6E-A949-98E57DBDD890}" srcId="{9DA13D82-C46D-4A66-B356-6EFE2DA5B6D9}" destId="{8F88ED2E-3EAC-42C0-A7A8-FB61B061B329}" srcOrd="10" destOrd="0" parTransId="{D6426EEE-D87A-48FC-982F-6C0BE8C4B411}" sibTransId="{03D42507-B53C-40B8-ABA0-7726215CA218}"/>
    <dgm:cxn modelId="{7575B118-7C9B-4DBD-970F-2D6BDCA4D830}" type="presOf" srcId="{98FD83B1-C7AB-42F7-BD20-A69B762598FA}" destId="{6E6570B4-8332-4314-BF94-2B5099A79C5D}" srcOrd="0" destOrd="0" presId="urn:microsoft.com/office/officeart/2005/8/layout/bProcess4"/>
    <dgm:cxn modelId="{4B0274F9-2A67-4F3A-B7A8-F518482ADDA3}" srcId="{9DA13D82-C46D-4A66-B356-6EFE2DA5B6D9}" destId="{380E4FA7-F60E-4657-A6E5-2FCEDCF620A7}" srcOrd="2" destOrd="0" parTransId="{609279B6-05D3-4C1A-B41C-4292E6D8ECBF}" sibTransId="{A1F52763-FB58-4E33-9695-05ADE6886F84}"/>
    <dgm:cxn modelId="{C9425E74-FC39-49A2-94F6-068E1DC85B6F}" srcId="{9DA13D82-C46D-4A66-B356-6EFE2DA5B6D9}" destId="{674D6A2F-DF0C-48A9-AA4E-293706721497}" srcOrd="1" destOrd="0" parTransId="{7CA60483-877E-47FC-8DD2-6DFF3278DF43}" sibTransId="{27781AD0-D864-40F2-AF5C-8D784FD5C5A2}"/>
    <dgm:cxn modelId="{B1FE13DA-9B7C-4781-820B-240051613F7D}" type="presOf" srcId="{4E3F7891-5C30-428B-B249-98F9AD8827B6}" destId="{EA4EE55A-F6C1-4F5E-932A-8F2D9D30B72A}" srcOrd="0" destOrd="0" presId="urn:microsoft.com/office/officeart/2005/8/layout/bProcess4"/>
    <dgm:cxn modelId="{7F846054-3C38-40DD-8156-48B2E08118CB}" srcId="{9DA13D82-C46D-4A66-B356-6EFE2DA5B6D9}" destId="{D84D76B7-ED54-4426-88C7-04DBB407D12F}" srcOrd="0" destOrd="0" parTransId="{90F04A8E-7CD5-43F3-9704-B9ECECD7AF99}" sibTransId="{A6E67A5E-5874-4DCE-8F85-B42EB2559E4D}"/>
    <dgm:cxn modelId="{6CCE61F4-4899-4201-B852-1949FE443B13}" type="presOf" srcId="{380E4FA7-F60E-4657-A6E5-2FCEDCF620A7}" destId="{AC69A849-8F29-4995-B5C4-A5258BBFAB8D}" srcOrd="0" destOrd="0" presId="urn:microsoft.com/office/officeart/2005/8/layout/bProcess4"/>
    <dgm:cxn modelId="{61847B3D-2643-442E-97E7-26248E1805E5}" srcId="{9DA13D82-C46D-4A66-B356-6EFE2DA5B6D9}" destId="{22174E31-CD59-4036-AA75-E9BDA69938CB}" srcOrd="7" destOrd="0" parTransId="{706157DE-7EBC-4015-A0CE-2EA04A0109BB}" sibTransId="{22E9B9A8-9C44-454F-BFAD-2E7324DC6966}"/>
    <dgm:cxn modelId="{C4A2F2A8-8E36-4193-A77F-FA5A406AF808}" type="presOf" srcId="{A1F52763-FB58-4E33-9695-05ADE6886F84}" destId="{72220A48-2C85-4E0E-94A4-34D122885EBA}" srcOrd="0" destOrd="0" presId="urn:microsoft.com/office/officeart/2005/8/layout/bProcess4"/>
    <dgm:cxn modelId="{EDB96775-9893-4373-8F69-C326C5F10EDF}" srcId="{9DA13D82-C46D-4A66-B356-6EFE2DA5B6D9}" destId="{9DBEB6CC-CEA4-486C-84B4-299BAC538640}" srcOrd="9" destOrd="0" parTransId="{C74521C0-0050-4622-B7C0-5DC6B81CF087}" sibTransId="{8234C811-E010-4621-87F7-CEA39453573F}"/>
    <dgm:cxn modelId="{625035CC-8D3A-4EE0-8105-802DB5813714}" type="presOf" srcId="{A6E67A5E-5874-4DCE-8F85-B42EB2559E4D}" destId="{0069DCA5-0EF1-4159-8178-C80F1BE8E1A7}" srcOrd="0" destOrd="0" presId="urn:microsoft.com/office/officeart/2005/8/layout/bProcess4"/>
    <dgm:cxn modelId="{E813534A-E16A-45EB-A74A-8479EBEBE86B}" type="presOf" srcId="{2757FB14-666C-4491-A288-FECBF21BB53A}" destId="{70610169-918A-4C87-935E-289377F0D59C}" srcOrd="0" destOrd="0" presId="urn:microsoft.com/office/officeart/2005/8/layout/bProcess4"/>
    <dgm:cxn modelId="{C2FE03A6-2B9E-433D-83A8-4783B3934447}" type="presOf" srcId="{22E9B9A8-9C44-454F-BFAD-2E7324DC6966}" destId="{ABC4A605-8D84-4760-B282-634DE472AF70}" srcOrd="0" destOrd="0" presId="urn:microsoft.com/office/officeart/2005/8/layout/bProcess4"/>
    <dgm:cxn modelId="{0F13BF37-4ABC-411A-836F-522649FB03E0}" type="presParOf" srcId="{32634ED3-F8CB-4165-8AA0-C3F12BB912C0}" destId="{B064DA00-E22D-4CCF-AEE2-AA0BE8B47157}" srcOrd="0" destOrd="0" presId="urn:microsoft.com/office/officeart/2005/8/layout/bProcess4"/>
    <dgm:cxn modelId="{EAF4255E-A6E1-4D4B-9B38-36B582DC718F}" type="presParOf" srcId="{B064DA00-E22D-4CCF-AEE2-AA0BE8B47157}" destId="{998428B4-E51A-4EE3-B76F-D8BB33839359}" srcOrd="0" destOrd="0" presId="urn:microsoft.com/office/officeart/2005/8/layout/bProcess4"/>
    <dgm:cxn modelId="{898EB588-A8D7-499A-9074-FB479F777043}" type="presParOf" srcId="{B064DA00-E22D-4CCF-AEE2-AA0BE8B47157}" destId="{A61F362F-9C4A-4B99-B82B-EFF8C4B19F52}" srcOrd="1" destOrd="0" presId="urn:microsoft.com/office/officeart/2005/8/layout/bProcess4"/>
    <dgm:cxn modelId="{94A7F0EB-A0B0-4BD1-855E-7C6341F17488}" type="presParOf" srcId="{32634ED3-F8CB-4165-8AA0-C3F12BB912C0}" destId="{0069DCA5-0EF1-4159-8178-C80F1BE8E1A7}" srcOrd="1" destOrd="0" presId="urn:microsoft.com/office/officeart/2005/8/layout/bProcess4"/>
    <dgm:cxn modelId="{CC77E6EF-AE62-4564-BE2F-8DDBEDA0B5A2}" type="presParOf" srcId="{32634ED3-F8CB-4165-8AA0-C3F12BB912C0}" destId="{F9CEBC15-E00B-49FE-90D9-82F75998A5CF}" srcOrd="2" destOrd="0" presId="urn:microsoft.com/office/officeart/2005/8/layout/bProcess4"/>
    <dgm:cxn modelId="{3ECB494D-77D1-477E-A5BF-9EF6D1DDCCFF}" type="presParOf" srcId="{F9CEBC15-E00B-49FE-90D9-82F75998A5CF}" destId="{637B4B24-283A-43A7-BE21-B18196A36A33}" srcOrd="0" destOrd="0" presId="urn:microsoft.com/office/officeart/2005/8/layout/bProcess4"/>
    <dgm:cxn modelId="{8EB8A842-9822-4EC2-B0E3-81A0C5A0CB79}" type="presParOf" srcId="{F9CEBC15-E00B-49FE-90D9-82F75998A5CF}" destId="{EFF18A19-EBB3-49A6-AAF9-5DE531B6804E}" srcOrd="1" destOrd="0" presId="urn:microsoft.com/office/officeart/2005/8/layout/bProcess4"/>
    <dgm:cxn modelId="{F5560934-6FFB-4956-8E32-E3245727158D}" type="presParOf" srcId="{32634ED3-F8CB-4165-8AA0-C3F12BB912C0}" destId="{E34207F4-8DF6-4341-9AB1-E1757B495667}" srcOrd="3" destOrd="0" presId="urn:microsoft.com/office/officeart/2005/8/layout/bProcess4"/>
    <dgm:cxn modelId="{90FFAF3C-1445-4B7C-ABC8-6B3BF72078A9}" type="presParOf" srcId="{32634ED3-F8CB-4165-8AA0-C3F12BB912C0}" destId="{08B98DF2-B84E-48AA-A844-9D73D89CE4CE}" srcOrd="4" destOrd="0" presId="urn:microsoft.com/office/officeart/2005/8/layout/bProcess4"/>
    <dgm:cxn modelId="{F6A5C5E3-A2F1-414E-9B58-2BFFF02B3B98}" type="presParOf" srcId="{08B98DF2-B84E-48AA-A844-9D73D89CE4CE}" destId="{182835DB-91F4-4054-8B69-48238208D334}" srcOrd="0" destOrd="0" presId="urn:microsoft.com/office/officeart/2005/8/layout/bProcess4"/>
    <dgm:cxn modelId="{C3C769F8-7D92-4E3C-B990-A76C90495BA1}" type="presParOf" srcId="{08B98DF2-B84E-48AA-A844-9D73D89CE4CE}" destId="{AC69A849-8F29-4995-B5C4-A5258BBFAB8D}" srcOrd="1" destOrd="0" presId="urn:microsoft.com/office/officeart/2005/8/layout/bProcess4"/>
    <dgm:cxn modelId="{229BC466-D228-4F4C-BEAB-0FDBB9D9EF3C}" type="presParOf" srcId="{32634ED3-F8CB-4165-8AA0-C3F12BB912C0}" destId="{72220A48-2C85-4E0E-94A4-34D122885EBA}" srcOrd="5" destOrd="0" presId="urn:microsoft.com/office/officeart/2005/8/layout/bProcess4"/>
    <dgm:cxn modelId="{BD592BC3-431A-4222-8A8D-ED1CB66154AC}" type="presParOf" srcId="{32634ED3-F8CB-4165-8AA0-C3F12BB912C0}" destId="{F0D9C238-6E89-471B-B429-75C200C24FE0}" srcOrd="6" destOrd="0" presId="urn:microsoft.com/office/officeart/2005/8/layout/bProcess4"/>
    <dgm:cxn modelId="{2AED1F83-D988-41EE-9DAC-41F9F777772B}" type="presParOf" srcId="{F0D9C238-6E89-471B-B429-75C200C24FE0}" destId="{13506270-AA03-456D-B3C3-B3CE9F73CC83}" srcOrd="0" destOrd="0" presId="urn:microsoft.com/office/officeart/2005/8/layout/bProcess4"/>
    <dgm:cxn modelId="{9492116C-F14F-4C37-BF88-CA41905BC41F}" type="presParOf" srcId="{F0D9C238-6E89-471B-B429-75C200C24FE0}" destId="{FEB2C3E2-1236-4B4A-804E-0FA62802AE65}" srcOrd="1" destOrd="0" presId="urn:microsoft.com/office/officeart/2005/8/layout/bProcess4"/>
    <dgm:cxn modelId="{14C57275-8AED-4777-82C0-ECC2EE1147A5}" type="presParOf" srcId="{32634ED3-F8CB-4165-8AA0-C3F12BB912C0}" destId="{409EFC77-15D6-4520-AFA0-B8FC14E9D887}" srcOrd="7" destOrd="0" presId="urn:microsoft.com/office/officeart/2005/8/layout/bProcess4"/>
    <dgm:cxn modelId="{99DAF8C7-447F-4229-B4AD-8C9B584729BD}" type="presParOf" srcId="{32634ED3-F8CB-4165-8AA0-C3F12BB912C0}" destId="{C185968B-26FB-4677-8223-F9BDEAFCCA46}" srcOrd="8" destOrd="0" presId="urn:microsoft.com/office/officeart/2005/8/layout/bProcess4"/>
    <dgm:cxn modelId="{4E38AF8F-8AD8-479C-864C-2C8ECB28A53D}" type="presParOf" srcId="{C185968B-26FB-4677-8223-F9BDEAFCCA46}" destId="{5D33A0AD-E1F3-4D0E-A73E-65923DB1EC93}" srcOrd="0" destOrd="0" presId="urn:microsoft.com/office/officeart/2005/8/layout/bProcess4"/>
    <dgm:cxn modelId="{EC89C7EB-793B-482A-97FC-33CDB6AF6770}" type="presParOf" srcId="{C185968B-26FB-4677-8223-F9BDEAFCCA46}" destId="{BD174E85-2169-4620-AE6A-F26886FEB08B}" srcOrd="1" destOrd="0" presId="urn:microsoft.com/office/officeart/2005/8/layout/bProcess4"/>
    <dgm:cxn modelId="{FDEEDB72-73C1-4F4A-A7A0-69C847FCCDBA}" type="presParOf" srcId="{32634ED3-F8CB-4165-8AA0-C3F12BB912C0}" destId="{BF57FD94-FB72-482D-A035-4E8CB78DA5B7}" srcOrd="9" destOrd="0" presId="urn:microsoft.com/office/officeart/2005/8/layout/bProcess4"/>
    <dgm:cxn modelId="{3A0E9BC7-B4EA-47E3-941E-45D40AE708EB}" type="presParOf" srcId="{32634ED3-F8CB-4165-8AA0-C3F12BB912C0}" destId="{5B4B3BA0-652A-4DB8-87EB-BE320938AEAB}" srcOrd="10" destOrd="0" presId="urn:microsoft.com/office/officeart/2005/8/layout/bProcess4"/>
    <dgm:cxn modelId="{858BD02C-3C07-4DC2-A6EF-FE678A5BD709}" type="presParOf" srcId="{5B4B3BA0-652A-4DB8-87EB-BE320938AEAB}" destId="{3A9AA6FC-2A85-4A7B-A371-76C40ABAC86D}" srcOrd="0" destOrd="0" presId="urn:microsoft.com/office/officeart/2005/8/layout/bProcess4"/>
    <dgm:cxn modelId="{E202A6DC-9E77-4E24-9B46-5E365FE2B05E}" type="presParOf" srcId="{5B4B3BA0-652A-4DB8-87EB-BE320938AEAB}" destId="{6F26C19B-FA3D-4C17-832C-A64D918647E9}" srcOrd="1" destOrd="0" presId="urn:microsoft.com/office/officeart/2005/8/layout/bProcess4"/>
    <dgm:cxn modelId="{22E91D7E-F208-4C1C-BF77-DEEFD6107BEC}" type="presParOf" srcId="{32634ED3-F8CB-4165-8AA0-C3F12BB912C0}" destId="{EA4EE55A-F6C1-4F5E-932A-8F2D9D30B72A}" srcOrd="11" destOrd="0" presId="urn:microsoft.com/office/officeart/2005/8/layout/bProcess4"/>
    <dgm:cxn modelId="{7FEC4063-0218-408D-BE39-1EB41E500888}" type="presParOf" srcId="{32634ED3-F8CB-4165-8AA0-C3F12BB912C0}" destId="{3229A296-E23E-42F3-A7E8-FC26543CC512}" srcOrd="12" destOrd="0" presId="urn:microsoft.com/office/officeart/2005/8/layout/bProcess4"/>
    <dgm:cxn modelId="{7387D8F1-44AD-4910-9DD5-2FDE0E32CB2F}" type="presParOf" srcId="{3229A296-E23E-42F3-A7E8-FC26543CC512}" destId="{87F88388-BEA4-4040-975F-C5AC31626F4D}" srcOrd="0" destOrd="0" presId="urn:microsoft.com/office/officeart/2005/8/layout/bProcess4"/>
    <dgm:cxn modelId="{402C5BFF-E4AC-4CE8-94A4-CD2E3A9C7A6B}" type="presParOf" srcId="{3229A296-E23E-42F3-A7E8-FC26543CC512}" destId="{70610169-918A-4C87-935E-289377F0D59C}" srcOrd="1" destOrd="0" presId="urn:microsoft.com/office/officeart/2005/8/layout/bProcess4"/>
    <dgm:cxn modelId="{B5DD1F87-7373-46CF-B528-0342947F70AD}" type="presParOf" srcId="{32634ED3-F8CB-4165-8AA0-C3F12BB912C0}" destId="{F0DB597A-DE19-4B15-AD56-3B4DC63E8CAB}" srcOrd="13" destOrd="0" presId="urn:microsoft.com/office/officeart/2005/8/layout/bProcess4"/>
    <dgm:cxn modelId="{DAF09AE4-26BB-4B79-8718-D8955EAF93B4}" type="presParOf" srcId="{32634ED3-F8CB-4165-8AA0-C3F12BB912C0}" destId="{9B617A95-B738-4095-8DA2-4E6AF9E07194}" srcOrd="14" destOrd="0" presId="urn:microsoft.com/office/officeart/2005/8/layout/bProcess4"/>
    <dgm:cxn modelId="{24FC2885-CE7E-445E-B6BC-B1CD57937F78}" type="presParOf" srcId="{9B617A95-B738-4095-8DA2-4E6AF9E07194}" destId="{49695FDF-B47B-4A03-82CF-5BD3C88CE5FE}" srcOrd="0" destOrd="0" presId="urn:microsoft.com/office/officeart/2005/8/layout/bProcess4"/>
    <dgm:cxn modelId="{E1FC84AF-1215-48B5-9E0F-F9A04D364747}" type="presParOf" srcId="{9B617A95-B738-4095-8DA2-4E6AF9E07194}" destId="{0755998F-B37F-40ED-A4AF-C92D3A618977}" srcOrd="1" destOrd="0" presId="urn:microsoft.com/office/officeart/2005/8/layout/bProcess4"/>
    <dgm:cxn modelId="{49F91927-E567-4BF4-A5FA-2792472A3175}" type="presParOf" srcId="{32634ED3-F8CB-4165-8AA0-C3F12BB912C0}" destId="{ABC4A605-8D84-4760-B282-634DE472AF70}" srcOrd="15" destOrd="0" presId="urn:microsoft.com/office/officeart/2005/8/layout/bProcess4"/>
    <dgm:cxn modelId="{14833B87-FABA-4B50-B0A9-4E53E6E6FBD8}" type="presParOf" srcId="{32634ED3-F8CB-4165-8AA0-C3F12BB912C0}" destId="{4E65D4CA-2BEE-4FA5-8F6E-F946992F8C58}" srcOrd="16" destOrd="0" presId="urn:microsoft.com/office/officeart/2005/8/layout/bProcess4"/>
    <dgm:cxn modelId="{5A0B2C30-81DF-4BBC-AB43-22D0598F8D21}" type="presParOf" srcId="{4E65D4CA-2BEE-4FA5-8F6E-F946992F8C58}" destId="{5B2C5A66-A5EF-4411-8645-4AC39F720B7C}" srcOrd="0" destOrd="0" presId="urn:microsoft.com/office/officeart/2005/8/layout/bProcess4"/>
    <dgm:cxn modelId="{B169A5E5-4D70-41DD-9E16-37059A96C2A1}" type="presParOf" srcId="{4E65D4CA-2BEE-4FA5-8F6E-F946992F8C58}" destId="{A9C40D3F-8C09-4405-BDDC-489D3F457FC5}" srcOrd="1" destOrd="0" presId="urn:microsoft.com/office/officeart/2005/8/layout/bProcess4"/>
    <dgm:cxn modelId="{542EE631-BC7B-4BB2-A6F2-F9E5DAA5FED8}" type="presParOf" srcId="{32634ED3-F8CB-4165-8AA0-C3F12BB912C0}" destId="{6E6570B4-8332-4314-BF94-2B5099A79C5D}" srcOrd="17" destOrd="0" presId="urn:microsoft.com/office/officeart/2005/8/layout/bProcess4"/>
    <dgm:cxn modelId="{0CB8FCEB-82BF-4B54-B5C0-24B00124BA2F}" type="presParOf" srcId="{32634ED3-F8CB-4165-8AA0-C3F12BB912C0}" destId="{3977C1EF-C1B1-4CAD-BA4C-B5F321A856FA}" srcOrd="18" destOrd="0" presId="urn:microsoft.com/office/officeart/2005/8/layout/bProcess4"/>
    <dgm:cxn modelId="{A6FEC3C3-3F41-4932-AC94-E493E4E2A9A4}" type="presParOf" srcId="{3977C1EF-C1B1-4CAD-BA4C-B5F321A856FA}" destId="{1981DE7A-E55A-432F-AF9D-86C446E905B8}" srcOrd="0" destOrd="0" presId="urn:microsoft.com/office/officeart/2005/8/layout/bProcess4"/>
    <dgm:cxn modelId="{3120C485-5A9D-4DBC-A1FA-658CA10858C5}" type="presParOf" srcId="{3977C1EF-C1B1-4CAD-BA4C-B5F321A856FA}" destId="{FDED36AD-C7B5-461A-B770-90277A1F3D4B}" srcOrd="1" destOrd="0" presId="urn:microsoft.com/office/officeart/2005/8/layout/bProcess4"/>
    <dgm:cxn modelId="{67907B6F-DE55-4F65-828A-69D2CBF472DA}" type="presParOf" srcId="{32634ED3-F8CB-4165-8AA0-C3F12BB912C0}" destId="{A2198136-1A70-45A0-9914-530842D226E4}" srcOrd="19" destOrd="0" presId="urn:microsoft.com/office/officeart/2005/8/layout/bProcess4"/>
    <dgm:cxn modelId="{4EA097C1-F332-4309-ADD6-7357D2AAA8CA}" type="presParOf" srcId="{32634ED3-F8CB-4165-8AA0-C3F12BB912C0}" destId="{72FD8261-9224-4D15-A2DD-EC5C3323331D}" srcOrd="20" destOrd="0" presId="urn:microsoft.com/office/officeart/2005/8/layout/bProcess4"/>
    <dgm:cxn modelId="{A3CA52E6-EAF8-4CC6-8D0E-DA7A685686AE}" type="presParOf" srcId="{72FD8261-9224-4D15-A2DD-EC5C3323331D}" destId="{92045EBB-BAB8-4864-B5B8-C119770A137F}" srcOrd="0" destOrd="0" presId="urn:microsoft.com/office/officeart/2005/8/layout/bProcess4"/>
    <dgm:cxn modelId="{0E81837D-42CB-40FC-96F5-14642DE8BA07}" type="presParOf" srcId="{72FD8261-9224-4D15-A2DD-EC5C3323331D}" destId="{4155F0F4-BBED-4867-A833-801B491EBAE8}" srcOrd="1" destOrd="0" presId="urn:microsoft.com/office/officeart/2005/8/layout/bProcess4"/>
    <dgm:cxn modelId="{B68CA9F6-E23C-4CE3-B0AB-9DE4868B8337}" type="presParOf" srcId="{32634ED3-F8CB-4165-8AA0-C3F12BB912C0}" destId="{5DF6F75A-DA6F-43D8-BF9A-637A043A203D}" srcOrd="21" destOrd="0" presId="urn:microsoft.com/office/officeart/2005/8/layout/bProcess4"/>
    <dgm:cxn modelId="{BABB3A62-B74D-4516-9207-6DE04F574210}" type="presParOf" srcId="{32634ED3-F8CB-4165-8AA0-C3F12BB912C0}" destId="{739364BC-086E-443A-BA86-D25A1BA03D53}" srcOrd="22" destOrd="0" presId="urn:microsoft.com/office/officeart/2005/8/layout/bProcess4"/>
    <dgm:cxn modelId="{9FAF00F3-67B8-4BE4-8344-2B4A27B5848F}" type="presParOf" srcId="{739364BC-086E-443A-BA86-D25A1BA03D53}" destId="{65415F22-0682-473A-8CBC-45804893FF9C}" srcOrd="0" destOrd="0" presId="urn:microsoft.com/office/officeart/2005/8/layout/bProcess4"/>
    <dgm:cxn modelId="{DB043D96-A997-413F-A52D-EAC9021BE762}" type="presParOf" srcId="{739364BC-086E-443A-BA86-D25A1BA03D53}" destId="{198EEB92-740C-4092-B0AA-3B68D4C4F101}" srcOrd="1" destOrd="0" presId="urn:microsoft.com/office/officeart/2005/8/layout/b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B2D7C3-6F2F-4A33-B09E-9AB9A45BD267}" type="doc">
      <dgm:prSet loTypeId="urn:microsoft.com/office/officeart/2005/8/layout/hList6" loCatId="list" qsTypeId="urn:microsoft.com/office/officeart/2005/8/quickstyle/simple5" qsCatId="simple" csTypeId="urn:microsoft.com/office/officeart/2005/8/colors/accent0_1" csCatId="mainScheme" phldr="1"/>
      <dgm:spPr/>
      <dgm:t>
        <a:bodyPr/>
        <a:lstStyle/>
        <a:p>
          <a:endParaRPr lang="ru-RU"/>
        </a:p>
      </dgm:t>
    </dgm:pt>
    <dgm:pt modelId="{87C483A4-E6C4-4C04-990E-2406D943B066}">
      <dgm:prSet phldrT="[Текст]"/>
      <dgm:spPr/>
      <dgm:t>
        <a:bodyPr/>
        <a:lstStyle/>
        <a:p>
          <a:r>
            <a:rPr lang="ru-RU" b="0" dirty="0"/>
            <a:t>РЕАЛЬНАЯ ЖИЗНЕННАЯ СИТУАЦИЯ</a:t>
          </a:r>
        </a:p>
      </dgm:t>
    </dgm:pt>
    <dgm:pt modelId="{A2475FDC-F13E-42BB-85A6-5A3CA97ADDE7}" type="parTrans" cxnId="{0CC11175-E0C2-4F6B-A8CB-89948F5C612B}">
      <dgm:prSet/>
      <dgm:spPr/>
      <dgm:t>
        <a:bodyPr/>
        <a:lstStyle/>
        <a:p>
          <a:endParaRPr lang="ru-RU" b="0"/>
        </a:p>
      </dgm:t>
    </dgm:pt>
    <dgm:pt modelId="{1A24B10A-4C18-4F27-AC03-7C92D22EF263}" type="sibTrans" cxnId="{0CC11175-E0C2-4F6B-A8CB-89948F5C612B}">
      <dgm:prSet/>
      <dgm:spPr/>
      <dgm:t>
        <a:bodyPr/>
        <a:lstStyle/>
        <a:p>
          <a:endParaRPr lang="ru-RU" b="0"/>
        </a:p>
      </dgm:t>
    </dgm:pt>
    <dgm:pt modelId="{37242C59-1AF3-4487-A867-693DE194F307}">
      <dgm:prSet phldrT="[Текст]"/>
      <dgm:spPr/>
      <dgm:t>
        <a:bodyPr/>
        <a:lstStyle/>
        <a:p>
          <a:r>
            <a:rPr lang="ru-RU" b="0" dirty="0">
              <a:latin typeface="Times New Roman" panose="02020603050405020304" pitchFamily="18" charset="0"/>
            </a:rPr>
            <a:t>ОПИСАНИЕ СИТУАЦИИ</a:t>
          </a:r>
          <a:endParaRPr lang="ru-RU" b="0" dirty="0"/>
        </a:p>
      </dgm:t>
    </dgm:pt>
    <dgm:pt modelId="{9B98C1D3-C3C6-447D-ADB5-1A2817771C7C}" type="parTrans" cxnId="{F5AEB9F2-D93C-41B6-A2EB-1A9CF5E403E5}">
      <dgm:prSet/>
      <dgm:spPr/>
      <dgm:t>
        <a:bodyPr/>
        <a:lstStyle/>
        <a:p>
          <a:endParaRPr lang="ru-RU" b="0"/>
        </a:p>
      </dgm:t>
    </dgm:pt>
    <dgm:pt modelId="{12E5DDFD-95B3-474C-8A85-8F085FAF99A1}" type="sibTrans" cxnId="{F5AEB9F2-D93C-41B6-A2EB-1A9CF5E403E5}">
      <dgm:prSet/>
      <dgm:spPr/>
      <dgm:t>
        <a:bodyPr/>
        <a:lstStyle/>
        <a:p>
          <a:endParaRPr lang="ru-RU" b="0"/>
        </a:p>
      </dgm:t>
    </dgm:pt>
    <dgm:pt modelId="{53F71FFE-90D7-4CA4-A45E-6A0DADFF7AAA}">
      <dgm:prSet phldrT="[Текст]"/>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b="0" cap="all" dirty="0">
              <a:latin typeface="Times New Roman" panose="02020603050405020304" pitchFamily="18" charset="0"/>
              <a:cs typeface="Times New Roman" panose="02020603050405020304" pitchFamily="18" charset="0"/>
            </a:rPr>
            <a:t>ПРОБЛЕМА</a:t>
          </a:r>
          <a:endParaRPr lang="ru-RU" b="0" dirty="0"/>
        </a:p>
        <a:p>
          <a:pPr marL="0" lvl="0" defTabSz="1200150">
            <a:lnSpc>
              <a:spcPct val="90000"/>
            </a:lnSpc>
            <a:spcBef>
              <a:spcPct val="0"/>
            </a:spcBef>
            <a:spcAft>
              <a:spcPct val="35000"/>
            </a:spcAft>
            <a:buNone/>
          </a:pPr>
          <a:endParaRPr lang="ru-RU" b="0" dirty="0"/>
        </a:p>
      </dgm:t>
    </dgm:pt>
    <dgm:pt modelId="{68219795-6BA1-4D41-97A7-5D860579355E}" type="parTrans" cxnId="{BF3730F8-C886-41A4-9E33-F10A04F9581F}">
      <dgm:prSet/>
      <dgm:spPr/>
      <dgm:t>
        <a:bodyPr/>
        <a:lstStyle/>
        <a:p>
          <a:endParaRPr lang="ru-RU" b="0"/>
        </a:p>
      </dgm:t>
    </dgm:pt>
    <dgm:pt modelId="{9456C36E-B292-4A44-86F0-7BBB3B244947}" type="sibTrans" cxnId="{BF3730F8-C886-41A4-9E33-F10A04F9581F}">
      <dgm:prSet/>
      <dgm:spPr/>
      <dgm:t>
        <a:bodyPr/>
        <a:lstStyle/>
        <a:p>
          <a:endParaRPr lang="ru-RU" b="0"/>
        </a:p>
      </dgm:t>
    </dgm:pt>
    <dgm:pt modelId="{09B3F2D3-DDD5-403E-A52B-4E910B8282AA}">
      <dgm:prSet phldrT="[Текст]"/>
      <dgm:spPr/>
      <dgm:t>
        <a:bodyPr/>
        <a:lstStyle/>
        <a:p>
          <a:r>
            <a:rPr lang="ru-RU" b="0" dirty="0"/>
            <a:t>ПУТИ РЕШЕНИЯ ПРОБЛЕМЫ</a:t>
          </a:r>
        </a:p>
      </dgm:t>
    </dgm:pt>
    <dgm:pt modelId="{C2A5E4D5-6E55-4F46-AC72-FBE2924A8096}" type="parTrans" cxnId="{DCABED0E-6F25-4C65-867B-00BF1D6D7845}">
      <dgm:prSet/>
      <dgm:spPr/>
      <dgm:t>
        <a:bodyPr/>
        <a:lstStyle/>
        <a:p>
          <a:endParaRPr lang="ru-RU" b="0"/>
        </a:p>
      </dgm:t>
    </dgm:pt>
    <dgm:pt modelId="{60C8A4B7-08A3-4EB9-8BE8-CC90F316DAEE}" type="sibTrans" cxnId="{DCABED0E-6F25-4C65-867B-00BF1D6D7845}">
      <dgm:prSet/>
      <dgm:spPr/>
      <dgm:t>
        <a:bodyPr/>
        <a:lstStyle/>
        <a:p>
          <a:endParaRPr lang="ru-RU" b="0"/>
        </a:p>
      </dgm:t>
    </dgm:pt>
    <dgm:pt modelId="{D0A62AFA-69D6-4C97-AF99-35305E5DB97E}" type="pres">
      <dgm:prSet presAssocID="{B9B2D7C3-6F2F-4A33-B09E-9AB9A45BD267}" presName="Name0" presStyleCnt="0">
        <dgm:presLayoutVars>
          <dgm:dir/>
          <dgm:resizeHandles val="exact"/>
        </dgm:presLayoutVars>
      </dgm:prSet>
      <dgm:spPr/>
      <dgm:t>
        <a:bodyPr/>
        <a:lstStyle/>
        <a:p>
          <a:endParaRPr lang="ru-RU"/>
        </a:p>
      </dgm:t>
    </dgm:pt>
    <dgm:pt modelId="{4242F1BF-ADF2-4B49-BA97-A2FB3B27E00A}" type="pres">
      <dgm:prSet presAssocID="{87C483A4-E6C4-4C04-990E-2406D943B066}" presName="node" presStyleLbl="node1" presStyleIdx="0" presStyleCnt="4" custLinFactNeighborX="-36255" custLinFactNeighborY="1149">
        <dgm:presLayoutVars>
          <dgm:bulletEnabled val="1"/>
        </dgm:presLayoutVars>
      </dgm:prSet>
      <dgm:spPr/>
      <dgm:t>
        <a:bodyPr/>
        <a:lstStyle/>
        <a:p>
          <a:endParaRPr lang="ru-RU"/>
        </a:p>
      </dgm:t>
    </dgm:pt>
    <dgm:pt modelId="{96B1BD61-3A1F-40EC-A26E-5181D3BD83BE}" type="pres">
      <dgm:prSet presAssocID="{1A24B10A-4C18-4F27-AC03-7C92D22EF263}" presName="sibTrans" presStyleCnt="0"/>
      <dgm:spPr/>
    </dgm:pt>
    <dgm:pt modelId="{E0C3562B-C7E8-4C11-968B-2A68793E2460}" type="pres">
      <dgm:prSet presAssocID="{37242C59-1AF3-4487-A867-693DE194F307}" presName="node" presStyleLbl="node1" presStyleIdx="1" presStyleCnt="4">
        <dgm:presLayoutVars>
          <dgm:bulletEnabled val="1"/>
        </dgm:presLayoutVars>
      </dgm:prSet>
      <dgm:spPr/>
      <dgm:t>
        <a:bodyPr/>
        <a:lstStyle/>
        <a:p>
          <a:endParaRPr lang="ru-RU"/>
        </a:p>
      </dgm:t>
    </dgm:pt>
    <dgm:pt modelId="{DB03F203-80C0-48B9-85B5-28643480FEC8}" type="pres">
      <dgm:prSet presAssocID="{12E5DDFD-95B3-474C-8A85-8F085FAF99A1}" presName="sibTrans" presStyleCnt="0"/>
      <dgm:spPr/>
    </dgm:pt>
    <dgm:pt modelId="{C05D26AF-CE39-47A3-B400-F6F09A73D008}" type="pres">
      <dgm:prSet presAssocID="{53F71FFE-90D7-4CA4-A45E-6A0DADFF7AAA}" presName="node" presStyleLbl="node1" presStyleIdx="2" presStyleCnt="4" custLinFactNeighborX="1">
        <dgm:presLayoutVars>
          <dgm:bulletEnabled val="1"/>
        </dgm:presLayoutVars>
      </dgm:prSet>
      <dgm:spPr/>
      <dgm:t>
        <a:bodyPr/>
        <a:lstStyle/>
        <a:p>
          <a:endParaRPr lang="ru-RU"/>
        </a:p>
      </dgm:t>
    </dgm:pt>
    <dgm:pt modelId="{38E275F7-982F-4C1F-A746-F820F1344E09}" type="pres">
      <dgm:prSet presAssocID="{9456C36E-B292-4A44-86F0-7BBB3B244947}" presName="sibTrans" presStyleCnt="0"/>
      <dgm:spPr/>
    </dgm:pt>
    <dgm:pt modelId="{737020E1-F681-4329-AC0F-A510CF2EB706}" type="pres">
      <dgm:prSet presAssocID="{09B3F2D3-DDD5-403E-A52B-4E910B8282AA}" presName="node" presStyleLbl="node1" presStyleIdx="3" presStyleCnt="4">
        <dgm:presLayoutVars>
          <dgm:bulletEnabled val="1"/>
        </dgm:presLayoutVars>
      </dgm:prSet>
      <dgm:spPr/>
      <dgm:t>
        <a:bodyPr/>
        <a:lstStyle/>
        <a:p>
          <a:endParaRPr lang="ru-RU"/>
        </a:p>
      </dgm:t>
    </dgm:pt>
  </dgm:ptLst>
  <dgm:cxnLst>
    <dgm:cxn modelId="{ACAB38C3-1D0B-437D-92E9-FF2A9256C957}" type="presOf" srcId="{37242C59-1AF3-4487-A867-693DE194F307}" destId="{E0C3562B-C7E8-4C11-968B-2A68793E2460}" srcOrd="0" destOrd="0" presId="urn:microsoft.com/office/officeart/2005/8/layout/hList6"/>
    <dgm:cxn modelId="{C2617005-89B9-441B-BD38-9E5E510C04ED}" type="presOf" srcId="{09B3F2D3-DDD5-403E-A52B-4E910B8282AA}" destId="{737020E1-F681-4329-AC0F-A510CF2EB706}" srcOrd="0" destOrd="0" presId="urn:microsoft.com/office/officeart/2005/8/layout/hList6"/>
    <dgm:cxn modelId="{C0EC3E22-5515-4EA0-BDDF-0CBC8F5BAFA3}" type="presOf" srcId="{B9B2D7C3-6F2F-4A33-B09E-9AB9A45BD267}" destId="{D0A62AFA-69D6-4C97-AF99-35305E5DB97E}" srcOrd="0" destOrd="0" presId="urn:microsoft.com/office/officeart/2005/8/layout/hList6"/>
    <dgm:cxn modelId="{F5AEB9F2-D93C-41B6-A2EB-1A9CF5E403E5}" srcId="{B9B2D7C3-6F2F-4A33-B09E-9AB9A45BD267}" destId="{37242C59-1AF3-4487-A867-693DE194F307}" srcOrd="1" destOrd="0" parTransId="{9B98C1D3-C3C6-447D-ADB5-1A2817771C7C}" sibTransId="{12E5DDFD-95B3-474C-8A85-8F085FAF99A1}"/>
    <dgm:cxn modelId="{BF3730F8-C886-41A4-9E33-F10A04F9581F}" srcId="{B9B2D7C3-6F2F-4A33-B09E-9AB9A45BD267}" destId="{53F71FFE-90D7-4CA4-A45E-6A0DADFF7AAA}" srcOrd="2" destOrd="0" parTransId="{68219795-6BA1-4D41-97A7-5D860579355E}" sibTransId="{9456C36E-B292-4A44-86F0-7BBB3B244947}"/>
    <dgm:cxn modelId="{FD033378-BEED-4052-814D-CF5EC4498477}" type="presOf" srcId="{53F71FFE-90D7-4CA4-A45E-6A0DADFF7AAA}" destId="{C05D26AF-CE39-47A3-B400-F6F09A73D008}" srcOrd="0" destOrd="0" presId="urn:microsoft.com/office/officeart/2005/8/layout/hList6"/>
    <dgm:cxn modelId="{4E86627A-A4C8-4D85-BDAE-11A105B777EB}" type="presOf" srcId="{87C483A4-E6C4-4C04-990E-2406D943B066}" destId="{4242F1BF-ADF2-4B49-BA97-A2FB3B27E00A}" srcOrd="0" destOrd="0" presId="urn:microsoft.com/office/officeart/2005/8/layout/hList6"/>
    <dgm:cxn modelId="{0CC11175-E0C2-4F6B-A8CB-89948F5C612B}" srcId="{B9B2D7C3-6F2F-4A33-B09E-9AB9A45BD267}" destId="{87C483A4-E6C4-4C04-990E-2406D943B066}" srcOrd="0" destOrd="0" parTransId="{A2475FDC-F13E-42BB-85A6-5A3CA97ADDE7}" sibTransId="{1A24B10A-4C18-4F27-AC03-7C92D22EF263}"/>
    <dgm:cxn modelId="{DCABED0E-6F25-4C65-867B-00BF1D6D7845}" srcId="{B9B2D7C3-6F2F-4A33-B09E-9AB9A45BD267}" destId="{09B3F2D3-DDD5-403E-A52B-4E910B8282AA}" srcOrd="3" destOrd="0" parTransId="{C2A5E4D5-6E55-4F46-AC72-FBE2924A8096}" sibTransId="{60C8A4B7-08A3-4EB9-8BE8-CC90F316DAEE}"/>
    <dgm:cxn modelId="{C196DD7F-F425-49E4-A761-9015E8176A67}" type="presParOf" srcId="{D0A62AFA-69D6-4C97-AF99-35305E5DB97E}" destId="{4242F1BF-ADF2-4B49-BA97-A2FB3B27E00A}" srcOrd="0" destOrd="0" presId="urn:microsoft.com/office/officeart/2005/8/layout/hList6"/>
    <dgm:cxn modelId="{738FA34F-99A8-46C3-B9CF-467AC43589C2}" type="presParOf" srcId="{D0A62AFA-69D6-4C97-AF99-35305E5DB97E}" destId="{96B1BD61-3A1F-40EC-A26E-5181D3BD83BE}" srcOrd="1" destOrd="0" presId="urn:microsoft.com/office/officeart/2005/8/layout/hList6"/>
    <dgm:cxn modelId="{2E220EE1-B542-4594-9C7F-C3D637511A86}" type="presParOf" srcId="{D0A62AFA-69D6-4C97-AF99-35305E5DB97E}" destId="{E0C3562B-C7E8-4C11-968B-2A68793E2460}" srcOrd="2" destOrd="0" presId="urn:microsoft.com/office/officeart/2005/8/layout/hList6"/>
    <dgm:cxn modelId="{A830EDC7-C9EA-420D-976F-5E3DD09B19DA}" type="presParOf" srcId="{D0A62AFA-69D6-4C97-AF99-35305E5DB97E}" destId="{DB03F203-80C0-48B9-85B5-28643480FEC8}" srcOrd="3" destOrd="0" presId="urn:microsoft.com/office/officeart/2005/8/layout/hList6"/>
    <dgm:cxn modelId="{A73141F0-2C59-4210-8102-61466217E189}" type="presParOf" srcId="{D0A62AFA-69D6-4C97-AF99-35305E5DB97E}" destId="{C05D26AF-CE39-47A3-B400-F6F09A73D008}" srcOrd="4" destOrd="0" presId="urn:microsoft.com/office/officeart/2005/8/layout/hList6"/>
    <dgm:cxn modelId="{FA603C2C-E8BF-463E-9F71-A1BA8D0258B7}" type="presParOf" srcId="{D0A62AFA-69D6-4C97-AF99-35305E5DB97E}" destId="{38E275F7-982F-4C1F-A746-F820F1344E09}" srcOrd="5" destOrd="0" presId="urn:microsoft.com/office/officeart/2005/8/layout/hList6"/>
    <dgm:cxn modelId="{1D59FD69-6435-4A14-97E7-7009A005F9E6}" type="presParOf" srcId="{D0A62AFA-69D6-4C97-AF99-35305E5DB97E}" destId="{737020E1-F681-4329-AC0F-A510CF2EB706}" srcOrd="6" destOrd="0" presId="urn:microsoft.com/office/officeart/2005/8/layout/h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10E876-8478-4AEC-BCCF-412F90E8A813}"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ru-RU"/>
        </a:p>
      </dgm:t>
    </dgm:pt>
    <dgm:pt modelId="{8791C40D-909D-4C51-9378-5F4E0FD52721}">
      <dgm:prSet phldrT="[Текст]"/>
      <dgm:spPr/>
      <dgm:t>
        <a:bodyPr/>
        <a:lstStyle/>
        <a:p>
          <a:r>
            <a:rPr lang="ru-RU" dirty="0"/>
            <a:t>РЕШЕНИЕ ПРОБЛЕМЫ</a:t>
          </a:r>
        </a:p>
      </dgm:t>
    </dgm:pt>
    <dgm:pt modelId="{3DC493E4-185D-41FE-BCCD-4724D8D70ADC}" type="parTrans" cxnId="{018EF140-72F9-4CC9-81A3-4A662485D240}">
      <dgm:prSet/>
      <dgm:spPr/>
      <dgm:t>
        <a:bodyPr/>
        <a:lstStyle/>
        <a:p>
          <a:endParaRPr lang="ru-RU"/>
        </a:p>
      </dgm:t>
    </dgm:pt>
    <dgm:pt modelId="{404FB648-9DE3-4CE3-8EB7-1669CC1491C8}" type="sibTrans" cxnId="{018EF140-72F9-4CC9-81A3-4A662485D240}">
      <dgm:prSet/>
      <dgm:spPr/>
      <dgm:t>
        <a:bodyPr/>
        <a:lstStyle/>
        <a:p>
          <a:endParaRPr lang="ru-RU"/>
        </a:p>
      </dgm:t>
    </dgm:pt>
    <dgm:pt modelId="{67F7282F-B233-4E95-8FA5-C190523351FA}">
      <dgm:prSet phldrT="[Текст]"/>
      <dgm:spPr/>
      <dgm:t>
        <a:bodyPr/>
        <a:lstStyle/>
        <a:p>
          <a:r>
            <a:rPr lang="ru-RU" dirty="0"/>
            <a:t>ПРОБЛЕМА</a:t>
          </a:r>
        </a:p>
      </dgm:t>
    </dgm:pt>
    <dgm:pt modelId="{71B002A9-1BF6-4E72-B17E-041BE0A90747}" type="parTrans" cxnId="{A70B8C20-C483-49D5-8CD6-8EA049B4A03D}">
      <dgm:prSet/>
      <dgm:spPr/>
      <dgm:t>
        <a:bodyPr/>
        <a:lstStyle/>
        <a:p>
          <a:endParaRPr lang="ru-RU"/>
        </a:p>
      </dgm:t>
    </dgm:pt>
    <dgm:pt modelId="{44214185-5E38-4EDF-8357-92C07D0270BE}" type="sibTrans" cxnId="{A70B8C20-C483-49D5-8CD6-8EA049B4A03D}">
      <dgm:prSet/>
      <dgm:spPr/>
      <dgm:t>
        <a:bodyPr/>
        <a:lstStyle/>
        <a:p>
          <a:endParaRPr lang="ru-RU"/>
        </a:p>
      </dgm:t>
    </dgm:pt>
    <dgm:pt modelId="{3F04DEA0-9B3B-46F0-A307-FAF8D3F7FD51}">
      <dgm:prSet phldrT="[Текст]"/>
      <dgm:spPr/>
      <dgm:t>
        <a:bodyPr/>
        <a:lstStyle/>
        <a:p>
          <a:r>
            <a:rPr lang="ru-RU" dirty="0"/>
            <a:t>ОПИСАНИЕ СИТУАЦИИ</a:t>
          </a:r>
        </a:p>
      </dgm:t>
    </dgm:pt>
    <dgm:pt modelId="{9949EF6C-D63A-49D3-A875-88BDD82A1A86}" type="parTrans" cxnId="{D534E520-A9AC-4683-9BB1-0BE09BFF2111}">
      <dgm:prSet/>
      <dgm:spPr/>
      <dgm:t>
        <a:bodyPr/>
        <a:lstStyle/>
        <a:p>
          <a:endParaRPr lang="ru-RU"/>
        </a:p>
      </dgm:t>
    </dgm:pt>
    <dgm:pt modelId="{9C9F437F-EB4A-4BC2-9901-A0A7CCD6B5D9}" type="sibTrans" cxnId="{D534E520-A9AC-4683-9BB1-0BE09BFF2111}">
      <dgm:prSet/>
      <dgm:spPr/>
      <dgm:t>
        <a:bodyPr/>
        <a:lstStyle/>
        <a:p>
          <a:endParaRPr lang="ru-RU"/>
        </a:p>
      </dgm:t>
    </dgm:pt>
    <dgm:pt modelId="{DBCBBABF-403F-4E98-8E6B-B76FCB20A260}">
      <dgm:prSet phldrT="[Текст]"/>
      <dgm:spPr/>
      <dgm:t>
        <a:bodyPr/>
        <a:lstStyle/>
        <a:p>
          <a:r>
            <a:rPr lang="ru-RU" dirty="0"/>
            <a:t>СИТУАЦИЯ</a:t>
          </a:r>
        </a:p>
      </dgm:t>
    </dgm:pt>
    <dgm:pt modelId="{08AB3ADA-A208-489F-894B-6323989506C9}" type="parTrans" cxnId="{6A120F3C-8726-4771-8CA0-EFDC0D51EA9E}">
      <dgm:prSet/>
      <dgm:spPr/>
      <dgm:t>
        <a:bodyPr/>
        <a:lstStyle/>
        <a:p>
          <a:endParaRPr lang="ru-RU"/>
        </a:p>
      </dgm:t>
    </dgm:pt>
    <dgm:pt modelId="{31312DC0-015B-4028-8930-30D72F4A6197}" type="sibTrans" cxnId="{6A120F3C-8726-4771-8CA0-EFDC0D51EA9E}">
      <dgm:prSet/>
      <dgm:spPr/>
      <dgm:t>
        <a:bodyPr/>
        <a:lstStyle/>
        <a:p>
          <a:endParaRPr lang="ru-RU"/>
        </a:p>
      </dgm:t>
    </dgm:pt>
    <dgm:pt modelId="{A667E10F-A0F9-4D22-B648-FB41A40AC35B}" type="pres">
      <dgm:prSet presAssocID="{3410E876-8478-4AEC-BCCF-412F90E8A813}" presName="Name0" presStyleCnt="0">
        <dgm:presLayoutVars>
          <dgm:chMax val="7"/>
          <dgm:resizeHandles val="exact"/>
        </dgm:presLayoutVars>
      </dgm:prSet>
      <dgm:spPr/>
      <dgm:t>
        <a:bodyPr/>
        <a:lstStyle/>
        <a:p>
          <a:endParaRPr lang="ru-RU"/>
        </a:p>
      </dgm:t>
    </dgm:pt>
    <dgm:pt modelId="{AA3E0ED3-1F06-433D-8A83-A1C20B394C01}" type="pres">
      <dgm:prSet presAssocID="{3410E876-8478-4AEC-BCCF-412F90E8A813}" presName="comp1" presStyleCnt="0"/>
      <dgm:spPr/>
    </dgm:pt>
    <dgm:pt modelId="{874B677D-86F0-4709-A075-16E9D02FF4ED}" type="pres">
      <dgm:prSet presAssocID="{3410E876-8478-4AEC-BCCF-412F90E8A813}" presName="circle1" presStyleLbl="node1" presStyleIdx="0" presStyleCnt="4"/>
      <dgm:spPr/>
      <dgm:t>
        <a:bodyPr/>
        <a:lstStyle/>
        <a:p>
          <a:endParaRPr lang="ru-RU"/>
        </a:p>
      </dgm:t>
    </dgm:pt>
    <dgm:pt modelId="{5B8F024C-C43E-47D3-A4BF-2562E2986436}" type="pres">
      <dgm:prSet presAssocID="{3410E876-8478-4AEC-BCCF-412F90E8A813}" presName="c1text" presStyleLbl="node1" presStyleIdx="0" presStyleCnt="4">
        <dgm:presLayoutVars>
          <dgm:bulletEnabled val="1"/>
        </dgm:presLayoutVars>
      </dgm:prSet>
      <dgm:spPr/>
      <dgm:t>
        <a:bodyPr/>
        <a:lstStyle/>
        <a:p>
          <a:endParaRPr lang="ru-RU"/>
        </a:p>
      </dgm:t>
    </dgm:pt>
    <dgm:pt modelId="{12279B9D-AD91-4FD1-9843-74FAB51021DA}" type="pres">
      <dgm:prSet presAssocID="{3410E876-8478-4AEC-BCCF-412F90E8A813}" presName="comp2" presStyleCnt="0"/>
      <dgm:spPr/>
    </dgm:pt>
    <dgm:pt modelId="{3C71960A-F318-4A64-9BAE-1C1421077A7F}" type="pres">
      <dgm:prSet presAssocID="{3410E876-8478-4AEC-BCCF-412F90E8A813}" presName="circle2" presStyleLbl="node1" presStyleIdx="1" presStyleCnt="4"/>
      <dgm:spPr/>
      <dgm:t>
        <a:bodyPr/>
        <a:lstStyle/>
        <a:p>
          <a:endParaRPr lang="ru-RU"/>
        </a:p>
      </dgm:t>
    </dgm:pt>
    <dgm:pt modelId="{D9DFFFBD-33A3-4AA4-B9CE-8455BBF0188D}" type="pres">
      <dgm:prSet presAssocID="{3410E876-8478-4AEC-BCCF-412F90E8A813}" presName="c2text" presStyleLbl="node1" presStyleIdx="1" presStyleCnt="4">
        <dgm:presLayoutVars>
          <dgm:bulletEnabled val="1"/>
        </dgm:presLayoutVars>
      </dgm:prSet>
      <dgm:spPr/>
      <dgm:t>
        <a:bodyPr/>
        <a:lstStyle/>
        <a:p>
          <a:endParaRPr lang="ru-RU"/>
        </a:p>
      </dgm:t>
    </dgm:pt>
    <dgm:pt modelId="{D37258AB-0277-4DD4-9F64-4610876D3117}" type="pres">
      <dgm:prSet presAssocID="{3410E876-8478-4AEC-BCCF-412F90E8A813}" presName="comp3" presStyleCnt="0"/>
      <dgm:spPr/>
    </dgm:pt>
    <dgm:pt modelId="{02223321-F359-46E2-8726-BB0D87D386EC}" type="pres">
      <dgm:prSet presAssocID="{3410E876-8478-4AEC-BCCF-412F90E8A813}" presName="circle3" presStyleLbl="node1" presStyleIdx="2" presStyleCnt="4"/>
      <dgm:spPr/>
      <dgm:t>
        <a:bodyPr/>
        <a:lstStyle/>
        <a:p>
          <a:endParaRPr lang="ru-RU"/>
        </a:p>
      </dgm:t>
    </dgm:pt>
    <dgm:pt modelId="{F03BDBA5-883C-40D0-A9E2-29D0FAE46C3F}" type="pres">
      <dgm:prSet presAssocID="{3410E876-8478-4AEC-BCCF-412F90E8A813}" presName="c3text" presStyleLbl="node1" presStyleIdx="2" presStyleCnt="4">
        <dgm:presLayoutVars>
          <dgm:bulletEnabled val="1"/>
        </dgm:presLayoutVars>
      </dgm:prSet>
      <dgm:spPr/>
      <dgm:t>
        <a:bodyPr/>
        <a:lstStyle/>
        <a:p>
          <a:endParaRPr lang="ru-RU"/>
        </a:p>
      </dgm:t>
    </dgm:pt>
    <dgm:pt modelId="{05419756-0BB4-46B6-9781-E9FC43BBE67B}" type="pres">
      <dgm:prSet presAssocID="{3410E876-8478-4AEC-BCCF-412F90E8A813}" presName="comp4" presStyleCnt="0"/>
      <dgm:spPr/>
    </dgm:pt>
    <dgm:pt modelId="{3E63279D-A3EF-419C-BCA1-17D6B5BC8B43}" type="pres">
      <dgm:prSet presAssocID="{3410E876-8478-4AEC-BCCF-412F90E8A813}" presName="circle4" presStyleLbl="node1" presStyleIdx="3" presStyleCnt="4"/>
      <dgm:spPr/>
      <dgm:t>
        <a:bodyPr/>
        <a:lstStyle/>
        <a:p>
          <a:endParaRPr lang="ru-RU"/>
        </a:p>
      </dgm:t>
    </dgm:pt>
    <dgm:pt modelId="{5567584D-7562-4EE2-BC44-879A8BA83103}" type="pres">
      <dgm:prSet presAssocID="{3410E876-8478-4AEC-BCCF-412F90E8A813}" presName="c4text" presStyleLbl="node1" presStyleIdx="3" presStyleCnt="4">
        <dgm:presLayoutVars>
          <dgm:bulletEnabled val="1"/>
        </dgm:presLayoutVars>
      </dgm:prSet>
      <dgm:spPr/>
      <dgm:t>
        <a:bodyPr/>
        <a:lstStyle/>
        <a:p>
          <a:endParaRPr lang="ru-RU"/>
        </a:p>
      </dgm:t>
    </dgm:pt>
  </dgm:ptLst>
  <dgm:cxnLst>
    <dgm:cxn modelId="{B9AFA173-3436-4DA1-8702-3F1AEF7E8A48}" type="presOf" srcId="{67F7282F-B233-4E95-8FA5-C190523351FA}" destId="{D9DFFFBD-33A3-4AA4-B9CE-8455BBF0188D}" srcOrd="1" destOrd="0" presId="urn:microsoft.com/office/officeart/2005/8/layout/venn2"/>
    <dgm:cxn modelId="{A70B8C20-C483-49D5-8CD6-8EA049B4A03D}" srcId="{3410E876-8478-4AEC-BCCF-412F90E8A813}" destId="{67F7282F-B233-4E95-8FA5-C190523351FA}" srcOrd="1" destOrd="0" parTransId="{71B002A9-1BF6-4E72-B17E-041BE0A90747}" sibTransId="{44214185-5E38-4EDF-8357-92C07D0270BE}"/>
    <dgm:cxn modelId="{A0280E7C-8F43-4FC2-94C4-BC26A63FB7D4}" type="presOf" srcId="{DBCBBABF-403F-4E98-8E6B-B76FCB20A260}" destId="{5567584D-7562-4EE2-BC44-879A8BA83103}" srcOrd="1" destOrd="0" presId="urn:microsoft.com/office/officeart/2005/8/layout/venn2"/>
    <dgm:cxn modelId="{EBE6747E-B797-4AAA-B732-AD7A4483BD2F}" type="presOf" srcId="{8791C40D-909D-4C51-9378-5F4E0FD52721}" destId="{5B8F024C-C43E-47D3-A4BF-2562E2986436}" srcOrd="1" destOrd="0" presId="urn:microsoft.com/office/officeart/2005/8/layout/venn2"/>
    <dgm:cxn modelId="{F0ABA7A2-A201-469D-A3EB-827B7A58060C}" type="presOf" srcId="{8791C40D-909D-4C51-9378-5F4E0FD52721}" destId="{874B677D-86F0-4709-A075-16E9D02FF4ED}" srcOrd="0" destOrd="0" presId="urn:microsoft.com/office/officeart/2005/8/layout/venn2"/>
    <dgm:cxn modelId="{D534E520-A9AC-4683-9BB1-0BE09BFF2111}" srcId="{3410E876-8478-4AEC-BCCF-412F90E8A813}" destId="{3F04DEA0-9B3B-46F0-A307-FAF8D3F7FD51}" srcOrd="2" destOrd="0" parTransId="{9949EF6C-D63A-49D3-A875-88BDD82A1A86}" sibTransId="{9C9F437F-EB4A-4BC2-9901-A0A7CCD6B5D9}"/>
    <dgm:cxn modelId="{018EF140-72F9-4CC9-81A3-4A662485D240}" srcId="{3410E876-8478-4AEC-BCCF-412F90E8A813}" destId="{8791C40D-909D-4C51-9378-5F4E0FD52721}" srcOrd="0" destOrd="0" parTransId="{3DC493E4-185D-41FE-BCCD-4724D8D70ADC}" sibTransId="{404FB648-9DE3-4CE3-8EB7-1669CC1491C8}"/>
    <dgm:cxn modelId="{0ED0811C-2A6B-45D8-ADA9-9C2CA2093044}" type="presOf" srcId="{3F04DEA0-9B3B-46F0-A307-FAF8D3F7FD51}" destId="{F03BDBA5-883C-40D0-A9E2-29D0FAE46C3F}" srcOrd="1" destOrd="0" presId="urn:microsoft.com/office/officeart/2005/8/layout/venn2"/>
    <dgm:cxn modelId="{59B0DBA4-E89D-4B5F-8457-B9138F0F3E56}" type="presOf" srcId="{67F7282F-B233-4E95-8FA5-C190523351FA}" destId="{3C71960A-F318-4A64-9BAE-1C1421077A7F}" srcOrd="0" destOrd="0" presId="urn:microsoft.com/office/officeart/2005/8/layout/venn2"/>
    <dgm:cxn modelId="{6A120F3C-8726-4771-8CA0-EFDC0D51EA9E}" srcId="{3410E876-8478-4AEC-BCCF-412F90E8A813}" destId="{DBCBBABF-403F-4E98-8E6B-B76FCB20A260}" srcOrd="3" destOrd="0" parTransId="{08AB3ADA-A208-489F-894B-6323989506C9}" sibTransId="{31312DC0-015B-4028-8930-30D72F4A6197}"/>
    <dgm:cxn modelId="{BB5E0427-987D-4A99-B4E0-559CB14B2EA6}" type="presOf" srcId="{3F04DEA0-9B3B-46F0-A307-FAF8D3F7FD51}" destId="{02223321-F359-46E2-8726-BB0D87D386EC}" srcOrd="0" destOrd="0" presId="urn:microsoft.com/office/officeart/2005/8/layout/venn2"/>
    <dgm:cxn modelId="{8DB5C20A-11FF-4B13-9B6A-E921A021EDD3}" type="presOf" srcId="{3410E876-8478-4AEC-BCCF-412F90E8A813}" destId="{A667E10F-A0F9-4D22-B648-FB41A40AC35B}" srcOrd="0" destOrd="0" presId="urn:microsoft.com/office/officeart/2005/8/layout/venn2"/>
    <dgm:cxn modelId="{91AFA22E-466C-40FB-A270-2D3036250D58}" type="presOf" srcId="{DBCBBABF-403F-4E98-8E6B-B76FCB20A260}" destId="{3E63279D-A3EF-419C-BCA1-17D6B5BC8B43}" srcOrd="0" destOrd="0" presId="urn:microsoft.com/office/officeart/2005/8/layout/venn2"/>
    <dgm:cxn modelId="{662DD416-B200-4B84-938F-1CA568EBC103}" type="presParOf" srcId="{A667E10F-A0F9-4D22-B648-FB41A40AC35B}" destId="{AA3E0ED3-1F06-433D-8A83-A1C20B394C01}" srcOrd="0" destOrd="0" presId="urn:microsoft.com/office/officeart/2005/8/layout/venn2"/>
    <dgm:cxn modelId="{E252C7C5-A944-456C-948C-3288C13FCC49}" type="presParOf" srcId="{AA3E0ED3-1F06-433D-8A83-A1C20B394C01}" destId="{874B677D-86F0-4709-A075-16E9D02FF4ED}" srcOrd="0" destOrd="0" presId="urn:microsoft.com/office/officeart/2005/8/layout/venn2"/>
    <dgm:cxn modelId="{56800067-2CA5-474B-BF79-F68B1C139691}" type="presParOf" srcId="{AA3E0ED3-1F06-433D-8A83-A1C20B394C01}" destId="{5B8F024C-C43E-47D3-A4BF-2562E2986436}" srcOrd="1" destOrd="0" presId="urn:microsoft.com/office/officeart/2005/8/layout/venn2"/>
    <dgm:cxn modelId="{BE95DD25-7EFB-4DEF-9707-9961FD81F552}" type="presParOf" srcId="{A667E10F-A0F9-4D22-B648-FB41A40AC35B}" destId="{12279B9D-AD91-4FD1-9843-74FAB51021DA}" srcOrd="1" destOrd="0" presId="urn:microsoft.com/office/officeart/2005/8/layout/venn2"/>
    <dgm:cxn modelId="{F35376EE-DDF6-4B4D-8CEA-3CF4430EF316}" type="presParOf" srcId="{12279B9D-AD91-4FD1-9843-74FAB51021DA}" destId="{3C71960A-F318-4A64-9BAE-1C1421077A7F}" srcOrd="0" destOrd="0" presId="urn:microsoft.com/office/officeart/2005/8/layout/venn2"/>
    <dgm:cxn modelId="{1CB3F7BD-341F-412C-82EE-1BA82CF805FB}" type="presParOf" srcId="{12279B9D-AD91-4FD1-9843-74FAB51021DA}" destId="{D9DFFFBD-33A3-4AA4-B9CE-8455BBF0188D}" srcOrd="1" destOrd="0" presId="urn:microsoft.com/office/officeart/2005/8/layout/venn2"/>
    <dgm:cxn modelId="{166B249B-30A7-46BE-9A82-464530DD58F2}" type="presParOf" srcId="{A667E10F-A0F9-4D22-B648-FB41A40AC35B}" destId="{D37258AB-0277-4DD4-9F64-4610876D3117}" srcOrd="2" destOrd="0" presId="urn:microsoft.com/office/officeart/2005/8/layout/venn2"/>
    <dgm:cxn modelId="{7200A53F-9645-4381-8B65-745B7ED3AC43}" type="presParOf" srcId="{D37258AB-0277-4DD4-9F64-4610876D3117}" destId="{02223321-F359-46E2-8726-BB0D87D386EC}" srcOrd="0" destOrd="0" presId="urn:microsoft.com/office/officeart/2005/8/layout/venn2"/>
    <dgm:cxn modelId="{28216F18-07B0-4BD4-90DA-63DB37ABB6AD}" type="presParOf" srcId="{D37258AB-0277-4DD4-9F64-4610876D3117}" destId="{F03BDBA5-883C-40D0-A9E2-29D0FAE46C3F}" srcOrd="1" destOrd="0" presId="urn:microsoft.com/office/officeart/2005/8/layout/venn2"/>
    <dgm:cxn modelId="{CC071212-4F26-4FA2-A21F-39E421904BEA}" type="presParOf" srcId="{A667E10F-A0F9-4D22-B648-FB41A40AC35B}" destId="{05419756-0BB4-46B6-9781-E9FC43BBE67B}" srcOrd="3" destOrd="0" presId="urn:microsoft.com/office/officeart/2005/8/layout/venn2"/>
    <dgm:cxn modelId="{13F0DF8F-B88F-4774-BF93-7CD0F064AB8C}" type="presParOf" srcId="{05419756-0BB4-46B6-9781-E9FC43BBE67B}" destId="{3E63279D-A3EF-419C-BCA1-17D6B5BC8B43}" srcOrd="0" destOrd="0" presId="urn:microsoft.com/office/officeart/2005/8/layout/venn2"/>
    <dgm:cxn modelId="{DD4BC1A4-959D-4A7B-A5F8-28A3BE0FA259}" type="presParOf" srcId="{05419756-0BB4-46B6-9781-E9FC43BBE67B}" destId="{5567584D-7562-4EE2-BC44-879A8BA83103}" srcOrd="1" destOrd="0" presId="urn:microsoft.com/office/officeart/2005/8/layout/ven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410E876-8478-4AEC-BCCF-412F90E8A813}"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ru-RU"/>
        </a:p>
      </dgm:t>
    </dgm:pt>
    <dgm:pt modelId="{8791C40D-909D-4C51-9378-5F4E0FD52721}">
      <dgm:prSet phldrT="[Текст]"/>
      <dgm:spPr/>
      <dgm:t>
        <a:bodyPr/>
        <a:lstStyle/>
        <a:p>
          <a:r>
            <a:rPr lang="ru-RU" dirty="0"/>
            <a:t>РЕШЕНИЕ ПРОБЛЕМЫ</a:t>
          </a:r>
        </a:p>
      </dgm:t>
    </dgm:pt>
    <dgm:pt modelId="{3DC493E4-185D-41FE-BCCD-4724D8D70ADC}" type="parTrans" cxnId="{018EF140-72F9-4CC9-81A3-4A662485D240}">
      <dgm:prSet/>
      <dgm:spPr/>
      <dgm:t>
        <a:bodyPr/>
        <a:lstStyle/>
        <a:p>
          <a:endParaRPr lang="ru-RU"/>
        </a:p>
      </dgm:t>
    </dgm:pt>
    <dgm:pt modelId="{404FB648-9DE3-4CE3-8EB7-1669CC1491C8}" type="sibTrans" cxnId="{018EF140-72F9-4CC9-81A3-4A662485D240}">
      <dgm:prSet/>
      <dgm:spPr/>
      <dgm:t>
        <a:bodyPr/>
        <a:lstStyle/>
        <a:p>
          <a:endParaRPr lang="ru-RU"/>
        </a:p>
      </dgm:t>
    </dgm:pt>
    <dgm:pt modelId="{67F7282F-B233-4E95-8FA5-C190523351FA}">
      <dgm:prSet phldrT="[Текст]"/>
      <dgm:spPr/>
      <dgm:t>
        <a:bodyPr/>
        <a:lstStyle/>
        <a:p>
          <a:r>
            <a:rPr lang="ru-RU" dirty="0"/>
            <a:t>ПРОБЛЕМА</a:t>
          </a:r>
        </a:p>
      </dgm:t>
    </dgm:pt>
    <dgm:pt modelId="{71B002A9-1BF6-4E72-B17E-041BE0A90747}" type="parTrans" cxnId="{A70B8C20-C483-49D5-8CD6-8EA049B4A03D}">
      <dgm:prSet/>
      <dgm:spPr/>
      <dgm:t>
        <a:bodyPr/>
        <a:lstStyle/>
        <a:p>
          <a:endParaRPr lang="ru-RU"/>
        </a:p>
      </dgm:t>
    </dgm:pt>
    <dgm:pt modelId="{44214185-5E38-4EDF-8357-92C07D0270BE}" type="sibTrans" cxnId="{A70B8C20-C483-49D5-8CD6-8EA049B4A03D}">
      <dgm:prSet/>
      <dgm:spPr/>
      <dgm:t>
        <a:bodyPr/>
        <a:lstStyle/>
        <a:p>
          <a:endParaRPr lang="ru-RU"/>
        </a:p>
      </dgm:t>
    </dgm:pt>
    <dgm:pt modelId="{3F04DEA0-9B3B-46F0-A307-FAF8D3F7FD51}">
      <dgm:prSet phldrT="[Текст]"/>
      <dgm:spPr/>
      <dgm:t>
        <a:bodyPr/>
        <a:lstStyle/>
        <a:p>
          <a:r>
            <a:rPr lang="ru-RU" dirty="0"/>
            <a:t>ОПИСАНИЕ СИТУАЦИИ</a:t>
          </a:r>
        </a:p>
      </dgm:t>
    </dgm:pt>
    <dgm:pt modelId="{9949EF6C-D63A-49D3-A875-88BDD82A1A86}" type="parTrans" cxnId="{D534E520-A9AC-4683-9BB1-0BE09BFF2111}">
      <dgm:prSet/>
      <dgm:spPr/>
      <dgm:t>
        <a:bodyPr/>
        <a:lstStyle/>
        <a:p>
          <a:endParaRPr lang="ru-RU"/>
        </a:p>
      </dgm:t>
    </dgm:pt>
    <dgm:pt modelId="{9C9F437F-EB4A-4BC2-9901-A0A7CCD6B5D9}" type="sibTrans" cxnId="{D534E520-A9AC-4683-9BB1-0BE09BFF2111}">
      <dgm:prSet/>
      <dgm:spPr/>
      <dgm:t>
        <a:bodyPr/>
        <a:lstStyle/>
        <a:p>
          <a:endParaRPr lang="ru-RU"/>
        </a:p>
      </dgm:t>
    </dgm:pt>
    <dgm:pt modelId="{DBCBBABF-403F-4E98-8E6B-B76FCB20A260}">
      <dgm:prSet phldrT="[Текст]"/>
      <dgm:spPr/>
      <dgm:t>
        <a:bodyPr/>
        <a:lstStyle/>
        <a:p>
          <a:r>
            <a:rPr lang="ru-RU" dirty="0"/>
            <a:t>СИТУАЦИЯ</a:t>
          </a:r>
        </a:p>
      </dgm:t>
    </dgm:pt>
    <dgm:pt modelId="{08AB3ADA-A208-489F-894B-6323989506C9}" type="parTrans" cxnId="{6A120F3C-8726-4771-8CA0-EFDC0D51EA9E}">
      <dgm:prSet/>
      <dgm:spPr/>
      <dgm:t>
        <a:bodyPr/>
        <a:lstStyle/>
        <a:p>
          <a:endParaRPr lang="ru-RU"/>
        </a:p>
      </dgm:t>
    </dgm:pt>
    <dgm:pt modelId="{31312DC0-015B-4028-8930-30D72F4A6197}" type="sibTrans" cxnId="{6A120F3C-8726-4771-8CA0-EFDC0D51EA9E}">
      <dgm:prSet/>
      <dgm:spPr/>
      <dgm:t>
        <a:bodyPr/>
        <a:lstStyle/>
        <a:p>
          <a:endParaRPr lang="ru-RU"/>
        </a:p>
      </dgm:t>
    </dgm:pt>
    <dgm:pt modelId="{A667E10F-A0F9-4D22-B648-FB41A40AC35B}" type="pres">
      <dgm:prSet presAssocID="{3410E876-8478-4AEC-BCCF-412F90E8A813}" presName="Name0" presStyleCnt="0">
        <dgm:presLayoutVars>
          <dgm:chMax val="7"/>
          <dgm:resizeHandles val="exact"/>
        </dgm:presLayoutVars>
      </dgm:prSet>
      <dgm:spPr/>
      <dgm:t>
        <a:bodyPr/>
        <a:lstStyle/>
        <a:p>
          <a:endParaRPr lang="ru-RU"/>
        </a:p>
      </dgm:t>
    </dgm:pt>
    <dgm:pt modelId="{AA3E0ED3-1F06-433D-8A83-A1C20B394C01}" type="pres">
      <dgm:prSet presAssocID="{3410E876-8478-4AEC-BCCF-412F90E8A813}" presName="comp1" presStyleCnt="0"/>
      <dgm:spPr/>
    </dgm:pt>
    <dgm:pt modelId="{874B677D-86F0-4709-A075-16E9D02FF4ED}" type="pres">
      <dgm:prSet presAssocID="{3410E876-8478-4AEC-BCCF-412F90E8A813}" presName="circle1" presStyleLbl="node1" presStyleIdx="0" presStyleCnt="4"/>
      <dgm:spPr/>
      <dgm:t>
        <a:bodyPr/>
        <a:lstStyle/>
        <a:p>
          <a:endParaRPr lang="ru-RU"/>
        </a:p>
      </dgm:t>
    </dgm:pt>
    <dgm:pt modelId="{5B8F024C-C43E-47D3-A4BF-2562E2986436}" type="pres">
      <dgm:prSet presAssocID="{3410E876-8478-4AEC-BCCF-412F90E8A813}" presName="c1text" presStyleLbl="node1" presStyleIdx="0" presStyleCnt="4">
        <dgm:presLayoutVars>
          <dgm:bulletEnabled val="1"/>
        </dgm:presLayoutVars>
      </dgm:prSet>
      <dgm:spPr/>
      <dgm:t>
        <a:bodyPr/>
        <a:lstStyle/>
        <a:p>
          <a:endParaRPr lang="ru-RU"/>
        </a:p>
      </dgm:t>
    </dgm:pt>
    <dgm:pt modelId="{12279B9D-AD91-4FD1-9843-74FAB51021DA}" type="pres">
      <dgm:prSet presAssocID="{3410E876-8478-4AEC-BCCF-412F90E8A813}" presName="comp2" presStyleCnt="0"/>
      <dgm:spPr/>
    </dgm:pt>
    <dgm:pt modelId="{3C71960A-F318-4A64-9BAE-1C1421077A7F}" type="pres">
      <dgm:prSet presAssocID="{3410E876-8478-4AEC-BCCF-412F90E8A813}" presName="circle2" presStyleLbl="node1" presStyleIdx="1" presStyleCnt="4"/>
      <dgm:spPr/>
      <dgm:t>
        <a:bodyPr/>
        <a:lstStyle/>
        <a:p>
          <a:endParaRPr lang="ru-RU"/>
        </a:p>
      </dgm:t>
    </dgm:pt>
    <dgm:pt modelId="{D9DFFFBD-33A3-4AA4-B9CE-8455BBF0188D}" type="pres">
      <dgm:prSet presAssocID="{3410E876-8478-4AEC-BCCF-412F90E8A813}" presName="c2text" presStyleLbl="node1" presStyleIdx="1" presStyleCnt="4">
        <dgm:presLayoutVars>
          <dgm:bulletEnabled val="1"/>
        </dgm:presLayoutVars>
      </dgm:prSet>
      <dgm:spPr/>
      <dgm:t>
        <a:bodyPr/>
        <a:lstStyle/>
        <a:p>
          <a:endParaRPr lang="ru-RU"/>
        </a:p>
      </dgm:t>
    </dgm:pt>
    <dgm:pt modelId="{D37258AB-0277-4DD4-9F64-4610876D3117}" type="pres">
      <dgm:prSet presAssocID="{3410E876-8478-4AEC-BCCF-412F90E8A813}" presName="comp3" presStyleCnt="0"/>
      <dgm:spPr/>
    </dgm:pt>
    <dgm:pt modelId="{02223321-F359-46E2-8726-BB0D87D386EC}" type="pres">
      <dgm:prSet presAssocID="{3410E876-8478-4AEC-BCCF-412F90E8A813}" presName="circle3" presStyleLbl="node1" presStyleIdx="2" presStyleCnt="4"/>
      <dgm:spPr/>
      <dgm:t>
        <a:bodyPr/>
        <a:lstStyle/>
        <a:p>
          <a:endParaRPr lang="ru-RU"/>
        </a:p>
      </dgm:t>
    </dgm:pt>
    <dgm:pt modelId="{F03BDBA5-883C-40D0-A9E2-29D0FAE46C3F}" type="pres">
      <dgm:prSet presAssocID="{3410E876-8478-4AEC-BCCF-412F90E8A813}" presName="c3text" presStyleLbl="node1" presStyleIdx="2" presStyleCnt="4">
        <dgm:presLayoutVars>
          <dgm:bulletEnabled val="1"/>
        </dgm:presLayoutVars>
      </dgm:prSet>
      <dgm:spPr/>
      <dgm:t>
        <a:bodyPr/>
        <a:lstStyle/>
        <a:p>
          <a:endParaRPr lang="ru-RU"/>
        </a:p>
      </dgm:t>
    </dgm:pt>
    <dgm:pt modelId="{05419756-0BB4-46B6-9781-E9FC43BBE67B}" type="pres">
      <dgm:prSet presAssocID="{3410E876-8478-4AEC-BCCF-412F90E8A813}" presName="comp4" presStyleCnt="0"/>
      <dgm:spPr/>
    </dgm:pt>
    <dgm:pt modelId="{3E63279D-A3EF-419C-BCA1-17D6B5BC8B43}" type="pres">
      <dgm:prSet presAssocID="{3410E876-8478-4AEC-BCCF-412F90E8A813}" presName="circle4" presStyleLbl="node1" presStyleIdx="3" presStyleCnt="4"/>
      <dgm:spPr/>
      <dgm:t>
        <a:bodyPr/>
        <a:lstStyle/>
        <a:p>
          <a:endParaRPr lang="ru-RU"/>
        </a:p>
      </dgm:t>
    </dgm:pt>
    <dgm:pt modelId="{5567584D-7562-4EE2-BC44-879A8BA83103}" type="pres">
      <dgm:prSet presAssocID="{3410E876-8478-4AEC-BCCF-412F90E8A813}" presName="c4text" presStyleLbl="node1" presStyleIdx="3" presStyleCnt="4">
        <dgm:presLayoutVars>
          <dgm:bulletEnabled val="1"/>
        </dgm:presLayoutVars>
      </dgm:prSet>
      <dgm:spPr/>
      <dgm:t>
        <a:bodyPr/>
        <a:lstStyle/>
        <a:p>
          <a:endParaRPr lang="ru-RU"/>
        </a:p>
      </dgm:t>
    </dgm:pt>
  </dgm:ptLst>
  <dgm:cxnLst>
    <dgm:cxn modelId="{B9AFA173-3436-4DA1-8702-3F1AEF7E8A48}" type="presOf" srcId="{67F7282F-B233-4E95-8FA5-C190523351FA}" destId="{D9DFFFBD-33A3-4AA4-B9CE-8455BBF0188D}" srcOrd="1" destOrd="0" presId="urn:microsoft.com/office/officeart/2005/8/layout/venn2"/>
    <dgm:cxn modelId="{A70B8C20-C483-49D5-8CD6-8EA049B4A03D}" srcId="{3410E876-8478-4AEC-BCCF-412F90E8A813}" destId="{67F7282F-B233-4E95-8FA5-C190523351FA}" srcOrd="1" destOrd="0" parTransId="{71B002A9-1BF6-4E72-B17E-041BE0A90747}" sibTransId="{44214185-5E38-4EDF-8357-92C07D0270BE}"/>
    <dgm:cxn modelId="{A0280E7C-8F43-4FC2-94C4-BC26A63FB7D4}" type="presOf" srcId="{DBCBBABF-403F-4E98-8E6B-B76FCB20A260}" destId="{5567584D-7562-4EE2-BC44-879A8BA83103}" srcOrd="1" destOrd="0" presId="urn:microsoft.com/office/officeart/2005/8/layout/venn2"/>
    <dgm:cxn modelId="{EBE6747E-B797-4AAA-B732-AD7A4483BD2F}" type="presOf" srcId="{8791C40D-909D-4C51-9378-5F4E0FD52721}" destId="{5B8F024C-C43E-47D3-A4BF-2562E2986436}" srcOrd="1" destOrd="0" presId="urn:microsoft.com/office/officeart/2005/8/layout/venn2"/>
    <dgm:cxn modelId="{F0ABA7A2-A201-469D-A3EB-827B7A58060C}" type="presOf" srcId="{8791C40D-909D-4C51-9378-5F4E0FD52721}" destId="{874B677D-86F0-4709-A075-16E9D02FF4ED}" srcOrd="0" destOrd="0" presId="urn:microsoft.com/office/officeart/2005/8/layout/venn2"/>
    <dgm:cxn modelId="{D534E520-A9AC-4683-9BB1-0BE09BFF2111}" srcId="{3410E876-8478-4AEC-BCCF-412F90E8A813}" destId="{3F04DEA0-9B3B-46F0-A307-FAF8D3F7FD51}" srcOrd="2" destOrd="0" parTransId="{9949EF6C-D63A-49D3-A875-88BDD82A1A86}" sibTransId="{9C9F437F-EB4A-4BC2-9901-A0A7CCD6B5D9}"/>
    <dgm:cxn modelId="{018EF140-72F9-4CC9-81A3-4A662485D240}" srcId="{3410E876-8478-4AEC-BCCF-412F90E8A813}" destId="{8791C40D-909D-4C51-9378-5F4E0FD52721}" srcOrd="0" destOrd="0" parTransId="{3DC493E4-185D-41FE-BCCD-4724D8D70ADC}" sibTransId="{404FB648-9DE3-4CE3-8EB7-1669CC1491C8}"/>
    <dgm:cxn modelId="{0ED0811C-2A6B-45D8-ADA9-9C2CA2093044}" type="presOf" srcId="{3F04DEA0-9B3B-46F0-A307-FAF8D3F7FD51}" destId="{F03BDBA5-883C-40D0-A9E2-29D0FAE46C3F}" srcOrd="1" destOrd="0" presId="urn:microsoft.com/office/officeart/2005/8/layout/venn2"/>
    <dgm:cxn modelId="{59B0DBA4-E89D-4B5F-8457-B9138F0F3E56}" type="presOf" srcId="{67F7282F-B233-4E95-8FA5-C190523351FA}" destId="{3C71960A-F318-4A64-9BAE-1C1421077A7F}" srcOrd="0" destOrd="0" presId="urn:microsoft.com/office/officeart/2005/8/layout/venn2"/>
    <dgm:cxn modelId="{6A120F3C-8726-4771-8CA0-EFDC0D51EA9E}" srcId="{3410E876-8478-4AEC-BCCF-412F90E8A813}" destId="{DBCBBABF-403F-4E98-8E6B-B76FCB20A260}" srcOrd="3" destOrd="0" parTransId="{08AB3ADA-A208-489F-894B-6323989506C9}" sibTransId="{31312DC0-015B-4028-8930-30D72F4A6197}"/>
    <dgm:cxn modelId="{BB5E0427-987D-4A99-B4E0-559CB14B2EA6}" type="presOf" srcId="{3F04DEA0-9B3B-46F0-A307-FAF8D3F7FD51}" destId="{02223321-F359-46E2-8726-BB0D87D386EC}" srcOrd="0" destOrd="0" presId="urn:microsoft.com/office/officeart/2005/8/layout/venn2"/>
    <dgm:cxn modelId="{8DB5C20A-11FF-4B13-9B6A-E921A021EDD3}" type="presOf" srcId="{3410E876-8478-4AEC-BCCF-412F90E8A813}" destId="{A667E10F-A0F9-4D22-B648-FB41A40AC35B}" srcOrd="0" destOrd="0" presId="urn:microsoft.com/office/officeart/2005/8/layout/venn2"/>
    <dgm:cxn modelId="{91AFA22E-466C-40FB-A270-2D3036250D58}" type="presOf" srcId="{DBCBBABF-403F-4E98-8E6B-B76FCB20A260}" destId="{3E63279D-A3EF-419C-BCA1-17D6B5BC8B43}" srcOrd="0" destOrd="0" presId="urn:microsoft.com/office/officeart/2005/8/layout/venn2"/>
    <dgm:cxn modelId="{662DD416-B200-4B84-938F-1CA568EBC103}" type="presParOf" srcId="{A667E10F-A0F9-4D22-B648-FB41A40AC35B}" destId="{AA3E0ED3-1F06-433D-8A83-A1C20B394C01}" srcOrd="0" destOrd="0" presId="urn:microsoft.com/office/officeart/2005/8/layout/venn2"/>
    <dgm:cxn modelId="{E252C7C5-A944-456C-948C-3288C13FCC49}" type="presParOf" srcId="{AA3E0ED3-1F06-433D-8A83-A1C20B394C01}" destId="{874B677D-86F0-4709-A075-16E9D02FF4ED}" srcOrd="0" destOrd="0" presId="urn:microsoft.com/office/officeart/2005/8/layout/venn2"/>
    <dgm:cxn modelId="{56800067-2CA5-474B-BF79-F68B1C139691}" type="presParOf" srcId="{AA3E0ED3-1F06-433D-8A83-A1C20B394C01}" destId="{5B8F024C-C43E-47D3-A4BF-2562E2986436}" srcOrd="1" destOrd="0" presId="urn:microsoft.com/office/officeart/2005/8/layout/venn2"/>
    <dgm:cxn modelId="{BE95DD25-7EFB-4DEF-9707-9961FD81F552}" type="presParOf" srcId="{A667E10F-A0F9-4D22-B648-FB41A40AC35B}" destId="{12279B9D-AD91-4FD1-9843-74FAB51021DA}" srcOrd="1" destOrd="0" presId="urn:microsoft.com/office/officeart/2005/8/layout/venn2"/>
    <dgm:cxn modelId="{F35376EE-DDF6-4B4D-8CEA-3CF4430EF316}" type="presParOf" srcId="{12279B9D-AD91-4FD1-9843-74FAB51021DA}" destId="{3C71960A-F318-4A64-9BAE-1C1421077A7F}" srcOrd="0" destOrd="0" presId="urn:microsoft.com/office/officeart/2005/8/layout/venn2"/>
    <dgm:cxn modelId="{1CB3F7BD-341F-412C-82EE-1BA82CF805FB}" type="presParOf" srcId="{12279B9D-AD91-4FD1-9843-74FAB51021DA}" destId="{D9DFFFBD-33A3-4AA4-B9CE-8455BBF0188D}" srcOrd="1" destOrd="0" presId="urn:microsoft.com/office/officeart/2005/8/layout/venn2"/>
    <dgm:cxn modelId="{166B249B-30A7-46BE-9A82-464530DD58F2}" type="presParOf" srcId="{A667E10F-A0F9-4D22-B648-FB41A40AC35B}" destId="{D37258AB-0277-4DD4-9F64-4610876D3117}" srcOrd="2" destOrd="0" presId="urn:microsoft.com/office/officeart/2005/8/layout/venn2"/>
    <dgm:cxn modelId="{7200A53F-9645-4381-8B65-745B7ED3AC43}" type="presParOf" srcId="{D37258AB-0277-4DD4-9F64-4610876D3117}" destId="{02223321-F359-46E2-8726-BB0D87D386EC}" srcOrd="0" destOrd="0" presId="urn:microsoft.com/office/officeart/2005/8/layout/venn2"/>
    <dgm:cxn modelId="{28216F18-07B0-4BD4-90DA-63DB37ABB6AD}" type="presParOf" srcId="{D37258AB-0277-4DD4-9F64-4610876D3117}" destId="{F03BDBA5-883C-40D0-A9E2-29D0FAE46C3F}" srcOrd="1" destOrd="0" presId="urn:microsoft.com/office/officeart/2005/8/layout/venn2"/>
    <dgm:cxn modelId="{CC071212-4F26-4FA2-A21F-39E421904BEA}" type="presParOf" srcId="{A667E10F-A0F9-4D22-B648-FB41A40AC35B}" destId="{05419756-0BB4-46B6-9781-E9FC43BBE67B}" srcOrd="3" destOrd="0" presId="urn:microsoft.com/office/officeart/2005/8/layout/venn2"/>
    <dgm:cxn modelId="{13F0DF8F-B88F-4774-BF93-7CD0F064AB8C}" type="presParOf" srcId="{05419756-0BB4-46B6-9781-E9FC43BBE67B}" destId="{3E63279D-A3EF-419C-BCA1-17D6B5BC8B43}" srcOrd="0" destOrd="0" presId="urn:microsoft.com/office/officeart/2005/8/layout/venn2"/>
    <dgm:cxn modelId="{DD4BC1A4-959D-4A7B-A5F8-28A3BE0FA259}" type="presParOf" srcId="{05419756-0BB4-46B6-9781-E9FC43BBE67B}" destId="{5567584D-7562-4EE2-BC44-879A8BA83103}" srcOrd="1" destOrd="0" presId="urn:microsoft.com/office/officeart/2005/8/layout/ven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5C69C7E-2E43-416E-9E9B-F660C56285A8}"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ru-RU"/>
        </a:p>
      </dgm:t>
    </dgm:pt>
    <dgm:pt modelId="{719961F3-6CE5-42FF-979A-960E0D970C13}">
      <dgm:prSet phldrT="[Текст]"/>
      <dgm:spPr/>
      <dgm:t>
        <a:bodyPr/>
        <a:lstStyle/>
        <a:p>
          <a:r>
            <a:rPr lang="ru-RU" dirty="0"/>
            <a:t>Могут опираться на знания повседневного содержания</a:t>
          </a:r>
        </a:p>
      </dgm:t>
    </dgm:pt>
    <dgm:pt modelId="{3657B1BA-54E3-4FA4-80A1-1F999E7DA5C1}" type="parTrans" cxnId="{BA115E86-3F45-4748-8F0F-C27A5817E11D}">
      <dgm:prSet/>
      <dgm:spPr/>
      <dgm:t>
        <a:bodyPr/>
        <a:lstStyle/>
        <a:p>
          <a:endParaRPr lang="ru-RU"/>
        </a:p>
      </dgm:t>
    </dgm:pt>
    <dgm:pt modelId="{70BA2E47-77C7-4285-800E-5DF1D4DCF0C3}" type="sibTrans" cxnId="{BA115E86-3F45-4748-8F0F-C27A5817E11D}">
      <dgm:prSet/>
      <dgm:spPr/>
      <dgm:t>
        <a:bodyPr/>
        <a:lstStyle/>
        <a:p>
          <a:endParaRPr lang="ru-RU"/>
        </a:p>
      </dgm:t>
    </dgm:pt>
    <dgm:pt modelId="{742DC850-2B13-4E66-B8D1-D338E6C54529}">
      <dgm:prSet phldrT="[Текст]"/>
      <dgm:spPr/>
      <dgm:t>
        <a:bodyPr/>
        <a:lstStyle/>
        <a:p>
          <a:r>
            <a:rPr lang="ru-RU" dirty="0"/>
            <a:t>В менее знакомых или более сложных ситуациях они могут строить объяснения, используя подсказки</a:t>
          </a:r>
        </a:p>
      </dgm:t>
    </dgm:pt>
    <dgm:pt modelId="{FEC965E6-9AD2-43B9-83C7-D74D291D686C}" type="parTrans" cxnId="{FC9C1728-36B2-4719-8AA2-220DDF67AFC6}">
      <dgm:prSet/>
      <dgm:spPr/>
      <dgm:t>
        <a:bodyPr/>
        <a:lstStyle/>
        <a:p>
          <a:endParaRPr lang="ru-RU"/>
        </a:p>
      </dgm:t>
    </dgm:pt>
    <dgm:pt modelId="{54DFC9BF-8FC0-4193-84E1-A77377DCAF4D}" type="sibTrans" cxnId="{FC9C1728-36B2-4719-8AA2-220DDF67AFC6}">
      <dgm:prSet/>
      <dgm:spPr/>
      <dgm:t>
        <a:bodyPr/>
        <a:lstStyle/>
        <a:p>
          <a:endParaRPr lang="ru-RU"/>
        </a:p>
      </dgm:t>
    </dgm:pt>
    <dgm:pt modelId="{2360EC17-ACAC-4D3F-9AEE-148CBB2DDA25}">
      <dgm:prSet phldrT="[Текст]"/>
      <dgm:spPr/>
      <dgm:t>
        <a:bodyPr/>
        <a:lstStyle/>
        <a:p>
          <a:r>
            <a:rPr lang="ru-RU" dirty="0"/>
            <a:t>Могут использовать более сложные или более абстрактные знания для объяснения достаточно сложных или не совсем знакомых ситуаций и процессов</a:t>
          </a:r>
        </a:p>
      </dgm:t>
    </dgm:pt>
    <dgm:pt modelId="{FE2786ED-515D-47D0-933D-75F3E0AE4627}" type="parTrans" cxnId="{0ED422C3-2B77-4C31-823E-947C763190D7}">
      <dgm:prSet/>
      <dgm:spPr/>
      <dgm:t>
        <a:bodyPr/>
        <a:lstStyle/>
        <a:p>
          <a:endParaRPr lang="ru-RU"/>
        </a:p>
      </dgm:t>
    </dgm:pt>
    <dgm:pt modelId="{B82F8F48-EF99-4724-B565-582622560E74}" type="sibTrans" cxnId="{0ED422C3-2B77-4C31-823E-947C763190D7}">
      <dgm:prSet/>
      <dgm:spPr/>
      <dgm:t>
        <a:bodyPr/>
        <a:lstStyle/>
        <a:p>
          <a:endParaRPr lang="ru-RU"/>
        </a:p>
      </dgm:t>
    </dgm:pt>
    <dgm:pt modelId="{EED59179-B5AF-4EC9-80B2-E30765ADABA9}" type="pres">
      <dgm:prSet presAssocID="{35C69C7E-2E43-416E-9E9B-F660C56285A8}" presName="arrowDiagram" presStyleCnt="0">
        <dgm:presLayoutVars>
          <dgm:chMax val="5"/>
          <dgm:dir/>
          <dgm:resizeHandles val="exact"/>
        </dgm:presLayoutVars>
      </dgm:prSet>
      <dgm:spPr/>
      <dgm:t>
        <a:bodyPr/>
        <a:lstStyle/>
        <a:p>
          <a:endParaRPr lang="ru-RU"/>
        </a:p>
      </dgm:t>
    </dgm:pt>
    <dgm:pt modelId="{74C288CC-47C7-4247-9D6C-70DA71E220A9}" type="pres">
      <dgm:prSet presAssocID="{35C69C7E-2E43-416E-9E9B-F660C56285A8}" presName="arrow" presStyleLbl="bgShp" presStyleIdx="0" presStyleCnt="1" custLinFactNeighborY="-767"/>
      <dgm:spPr/>
    </dgm:pt>
    <dgm:pt modelId="{230B4382-7E73-470E-AC62-7E3CF2893D57}" type="pres">
      <dgm:prSet presAssocID="{35C69C7E-2E43-416E-9E9B-F660C56285A8}" presName="arrowDiagram3" presStyleCnt="0"/>
      <dgm:spPr/>
    </dgm:pt>
    <dgm:pt modelId="{418D9B5B-C029-4DD9-A923-6653CE822CD8}" type="pres">
      <dgm:prSet presAssocID="{719961F3-6CE5-42FF-979A-960E0D970C13}" presName="bullet3a" presStyleLbl="node1" presStyleIdx="0" presStyleCnt="3"/>
      <dgm:spPr/>
    </dgm:pt>
    <dgm:pt modelId="{7EE2143F-F69F-41D6-A51B-E161CFC4B83A}" type="pres">
      <dgm:prSet presAssocID="{719961F3-6CE5-42FF-979A-960E0D970C13}" presName="textBox3a" presStyleLbl="revTx" presStyleIdx="0" presStyleCnt="3">
        <dgm:presLayoutVars>
          <dgm:bulletEnabled val="1"/>
        </dgm:presLayoutVars>
      </dgm:prSet>
      <dgm:spPr/>
      <dgm:t>
        <a:bodyPr/>
        <a:lstStyle/>
        <a:p>
          <a:endParaRPr lang="ru-RU"/>
        </a:p>
      </dgm:t>
    </dgm:pt>
    <dgm:pt modelId="{74BB1445-2C68-420E-9E7A-9D7CB3C02B9D}" type="pres">
      <dgm:prSet presAssocID="{742DC850-2B13-4E66-B8D1-D338E6C54529}" presName="bullet3b" presStyleLbl="node1" presStyleIdx="1" presStyleCnt="3"/>
      <dgm:spPr/>
    </dgm:pt>
    <dgm:pt modelId="{D0C4F6B6-788F-4DAF-8937-3F80AB9D1420}" type="pres">
      <dgm:prSet presAssocID="{742DC850-2B13-4E66-B8D1-D338E6C54529}" presName="textBox3b" presStyleLbl="revTx" presStyleIdx="1" presStyleCnt="3" custScaleX="128665" custLinFactNeighborX="18684" custLinFactNeighborY="1007">
        <dgm:presLayoutVars>
          <dgm:bulletEnabled val="1"/>
        </dgm:presLayoutVars>
      </dgm:prSet>
      <dgm:spPr/>
      <dgm:t>
        <a:bodyPr/>
        <a:lstStyle/>
        <a:p>
          <a:endParaRPr lang="ru-RU"/>
        </a:p>
      </dgm:t>
    </dgm:pt>
    <dgm:pt modelId="{5FFAB60A-1839-4087-98A3-2DB8DB9F2327}" type="pres">
      <dgm:prSet presAssocID="{2360EC17-ACAC-4D3F-9AEE-148CBB2DDA25}" presName="bullet3c" presStyleLbl="node1" presStyleIdx="2" presStyleCnt="3"/>
      <dgm:spPr/>
    </dgm:pt>
    <dgm:pt modelId="{A31F6B3F-6257-497A-895D-2FDC7D5D5F4A}" type="pres">
      <dgm:prSet presAssocID="{2360EC17-ACAC-4D3F-9AEE-148CBB2DDA25}" presName="textBox3c" presStyleLbl="revTx" presStyleIdx="2" presStyleCnt="3" custScaleX="135249" custScaleY="88540" custLinFactNeighborX="34699" custLinFactNeighborY="-8490">
        <dgm:presLayoutVars>
          <dgm:bulletEnabled val="1"/>
        </dgm:presLayoutVars>
      </dgm:prSet>
      <dgm:spPr/>
      <dgm:t>
        <a:bodyPr/>
        <a:lstStyle/>
        <a:p>
          <a:endParaRPr lang="ru-RU"/>
        </a:p>
      </dgm:t>
    </dgm:pt>
  </dgm:ptLst>
  <dgm:cxnLst>
    <dgm:cxn modelId="{0ED422C3-2B77-4C31-823E-947C763190D7}" srcId="{35C69C7E-2E43-416E-9E9B-F660C56285A8}" destId="{2360EC17-ACAC-4D3F-9AEE-148CBB2DDA25}" srcOrd="2" destOrd="0" parTransId="{FE2786ED-515D-47D0-933D-75F3E0AE4627}" sibTransId="{B82F8F48-EF99-4724-B565-582622560E74}"/>
    <dgm:cxn modelId="{7D998F4E-2530-4D37-A37C-527979319674}" type="presOf" srcId="{719961F3-6CE5-42FF-979A-960E0D970C13}" destId="{7EE2143F-F69F-41D6-A51B-E161CFC4B83A}" srcOrd="0" destOrd="0" presId="urn:microsoft.com/office/officeart/2005/8/layout/arrow2"/>
    <dgm:cxn modelId="{A917D1B4-CE6D-45B8-8E61-819E1A399C7C}" type="presOf" srcId="{2360EC17-ACAC-4D3F-9AEE-148CBB2DDA25}" destId="{A31F6B3F-6257-497A-895D-2FDC7D5D5F4A}" srcOrd="0" destOrd="0" presId="urn:microsoft.com/office/officeart/2005/8/layout/arrow2"/>
    <dgm:cxn modelId="{8F2C892E-CDF3-4381-9869-BCE710F8EF94}" type="presOf" srcId="{35C69C7E-2E43-416E-9E9B-F660C56285A8}" destId="{EED59179-B5AF-4EC9-80B2-E30765ADABA9}" srcOrd="0" destOrd="0" presId="urn:microsoft.com/office/officeart/2005/8/layout/arrow2"/>
    <dgm:cxn modelId="{FC9C1728-36B2-4719-8AA2-220DDF67AFC6}" srcId="{35C69C7E-2E43-416E-9E9B-F660C56285A8}" destId="{742DC850-2B13-4E66-B8D1-D338E6C54529}" srcOrd="1" destOrd="0" parTransId="{FEC965E6-9AD2-43B9-83C7-D74D291D686C}" sibTransId="{54DFC9BF-8FC0-4193-84E1-A77377DCAF4D}"/>
    <dgm:cxn modelId="{BA115E86-3F45-4748-8F0F-C27A5817E11D}" srcId="{35C69C7E-2E43-416E-9E9B-F660C56285A8}" destId="{719961F3-6CE5-42FF-979A-960E0D970C13}" srcOrd="0" destOrd="0" parTransId="{3657B1BA-54E3-4FA4-80A1-1F999E7DA5C1}" sibTransId="{70BA2E47-77C7-4285-800E-5DF1D4DCF0C3}"/>
    <dgm:cxn modelId="{DF5D4883-0520-43D3-A2CE-29518E971CD2}" type="presOf" srcId="{742DC850-2B13-4E66-B8D1-D338E6C54529}" destId="{D0C4F6B6-788F-4DAF-8937-3F80AB9D1420}" srcOrd="0" destOrd="0" presId="urn:microsoft.com/office/officeart/2005/8/layout/arrow2"/>
    <dgm:cxn modelId="{63885A0B-33E4-4B47-B9DB-2080A218E2C6}" type="presParOf" srcId="{EED59179-B5AF-4EC9-80B2-E30765ADABA9}" destId="{74C288CC-47C7-4247-9D6C-70DA71E220A9}" srcOrd="0" destOrd="0" presId="urn:microsoft.com/office/officeart/2005/8/layout/arrow2"/>
    <dgm:cxn modelId="{1D731C71-415B-4DED-BC16-1FB865FAA445}" type="presParOf" srcId="{EED59179-B5AF-4EC9-80B2-E30765ADABA9}" destId="{230B4382-7E73-470E-AC62-7E3CF2893D57}" srcOrd="1" destOrd="0" presId="urn:microsoft.com/office/officeart/2005/8/layout/arrow2"/>
    <dgm:cxn modelId="{62FB5FA3-BC4D-4D94-A93A-11FD0F09794A}" type="presParOf" srcId="{230B4382-7E73-470E-AC62-7E3CF2893D57}" destId="{418D9B5B-C029-4DD9-A923-6653CE822CD8}" srcOrd="0" destOrd="0" presId="urn:microsoft.com/office/officeart/2005/8/layout/arrow2"/>
    <dgm:cxn modelId="{071C8ACB-5705-4E6E-91CA-D5A0DDD3803D}" type="presParOf" srcId="{230B4382-7E73-470E-AC62-7E3CF2893D57}" destId="{7EE2143F-F69F-41D6-A51B-E161CFC4B83A}" srcOrd="1" destOrd="0" presId="urn:microsoft.com/office/officeart/2005/8/layout/arrow2"/>
    <dgm:cxn modelId="{6E21E5D4-AA29-413F-A062-9061F4B3DB49}" type="presParOf" srcId="{230B4382-7E73-470E-AC62-7E3CF2893D57}" destId="{74BB1445-2C68-420E-9E7A-9D7CB3C02B9D}" srcOrd="2" destOrd="0" presId="urn:microsoft.com/office/officeart/2005/8/layout/arrow2"/>
    <dgm:cxn modelId="{479B547D-8205-4D6A-BAFA-F1B84E2532D5}" type="presParOf" srcId="{230B4382-7E73-470E-AC62-7E3CF2893D57}" destId="{D0C4F6B6-788F-4DAF-8937-3F80AB9D1420}" srcOrd="3" destOrd="0" presId="urn:microsoft.com/office/officeart/2005/8/layout/arrow2"/>
    <dgm:cxn modelId="{22B2B1CA-EF94-43EE-A38B-C6F3E19EB1F8}" type="presParOf" srcId="{230B4382-7E73-470E-AC62-7E3CF2893D57}" destId="{5FFAB60A-1839-4087-98A3-2DB8DB9F2327}" srcOrd="4" destOrd="0" presId="urn:microsoft.com/office/officeart/2005/8/layout/arrow2"/>
    <dgm:cxn modelId="{90777A4D-AC08-470F-9D62-285E0225FD3C}" type="presParOf" srcId="{230B4382-7E73-470E-AC62-7E3CF2893D57}" destId="{A31F6B3F-6257-497A-895D-2FDC7D5D5F4A}" srcOrd="5" destOrd="0" presId="urn:microsoft.com/office/officeart/2005/8/layout/arrow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7CDE4-4052-49EB-8377-A053246A99E4}">
      <dsp:nvSpPr>
        <dsp:cNvPr id="0" name=""/>
        <dsp:cNvSpPr/>
      </dsp:nvSpPr>
      <dsp:spPr>
        <a:xfrm>
          <a:off x="4285884" y="75342"/>
          <a:ext cx="2469457" cy="77135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a:ea typeface="+mj-ea"/>
              <a:cs typeface="+mj-cs"/>
            </a:rPr>
            <a:t>Что оценивает PISA?</a:t>
          </a:r>
          <a:endParaRPr lang="ru-RU" sz="1600" b="1" kern="1200" dirty="0"/>
        </a:p>
      </dsp:txBody>
      <dsp:txXfrm>
        <a:off x="4308476" y="97934"/>
        <a:ext cx="2424273" cy="726170"/>
      </dsp:txXfrm>
    </dsp:sp>
    <dsp:sp modelId="{DD271A81-E524-4BBE-8E9D-06D790EF91DF}">
      <dsp:nvSpPr>
        <dsp:cNvPr id="0" name=""/>
        <dsp:cNvSpPr/>
      </dsp:nvSpPr>
      <dsp:spPr>
        <a:xfrm>
          <a:off x="2451337" y="846696"/>
          <a:ext cx="3069275" cy="430845"/>
        </a:xfrm>
        <a:custGeom>
          <a:avLst/>
          <a:gdLst/>
          <a:ahLst/>
          <a:cxnLst/>
          <a:rect l="0" t="0" r="0" b="0"/>
          <a:pathLst>
            <a:path>
              <a:moveTo>
                <a:pt x="3069275" y="0"/>
              </a:moveTo>
              <a:lnTo>
                <a:pt x="3069275" y="215422"/>
              </a:lnTo>
              <a:lnTo>
                <a:pt x="0" y="215422"/>
              </a:lnTo>
              <a:lnTo>
                <a:pt x="0" y="430845"/>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180039-7C97-46EF-BCAE-E7CACA93CB06}">
      <dsp:nvSpPr>
        <dsp:cNvPr id="0" name=""/>
        <dsp:cNvSpPr/>
      </dsp:nvSpPr>
      <dsp:spPr>
        <a:xfrm>
          <a:off x="1186306" y="1277542"/>
          <a:ext cx="2530061" cy="107711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a:latin typeface="Arial" panose="020B0604020202020204" pitchFamily="34" charset="0"/>
              <a:cs typeface="Arial" panose="020B0604020202020204" pitchFamily="34" charset="0"/>
            </a:rPr>
            <a:t>Научно объяснять явления</a:t>
          </a:r>
          <a:endParaRPr lang="ru-RU" sz="1200" kern="1200" dirty="0"/>
        </a:p>
      </dsp:txBody>
      <dsp:txXfrm>
        <a:off x="1217854" y="1309090"/>
        <a:ext cx="2466965" cy="1014018"/>
      </dsp:txXfrm>
    </dsp:sp>
    <dsp:sp modelId="{BC7006C5-6BC3-4D05-96BC-7CECE9E897D7}">
      <dsp:nvSpPr>
        <dsp:cNvPr id="0" name=""/>
        <dsp:cNvSpPr/>
      </dsp:nvSpPr>
      <dsp:spPr>
        <a:xfrm>
          <a:off x="5474893" y="846696"/>
          <a:ext cx="91440" cy="486371"/>
        </a:xfrm>
        <a:custGeom>
          <a:avLst/>
          <a:gdLst/>
          <a:ahLst/>
          <a:cxnLst/>
          <a:rect l="0" t="0" r="0" b="0"/>
          <a:pathLst>
            <a:path>
              <a:moveTo>
                <a:pt x="45720" y="0"/>
              </a:moveTo>
              <a:lnTo>
                <a:pt x="45720" y="243185"/>
              </a:lnTo>
              <a:lnTo>
                <a:pt x="92025" y="243185"/>
              </a:lnTo>
              <a:lnTo>
                <a:pt x="92025" y="486371"/>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2ADE16-5D39-4212-BF4F-BE71215CAC23}">
      <dsp:nvSpPr>
        <dsp:cNvPr id="0" name=""/>
        <dsp:cNvSpPr/>
      </dsp:nvSpPr>
      <dsp:spPr>
        <a:xfrm>
          <a:off x="4274631" y="1333067"/>
          <a:ext cx="2584574" cy="107711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a:latin typeface="Arial" panose="020B0604020202020204" pitchFamily="34" charset="0"/>
              <a:cs typeface="Arial" panose="020B0604020202020204" pitchFamily="34" charset="0"/>
            </a:rPr>
            <a:t>Понимать основные особенности  естественнонаучного исследования</a:t>
          </a:r>
          <a:endParaRPr lang="ru-RU" sz="1200" kern="1200" dirty="0">
            <a:latin typeface="Arial" panose="020B0604020202020204" pitchFamily="34" charset="0"/>
            <a:cs typeface="Arial" panose="020B0604020202020204" pitchFamily="34" charset="0"/>
          </a:endParaRPr>
        </a:p>
      </dsp:txBody>
      <dsp:txXfrm>
        <a:off x="4306179" y="1364615"/>
        <a:ext cx="2521478" cy="1014018"/>
      </dsp:txXfrm>
    </dsp:sp>
    <dsp:sp modelId="{5CFF14AA-2F2C-4EBC-93C2-36A36C96332A}">
      <dsp:nvSpPr>
        <dsp:cNvPr id="0" name=""/>
        <dsp:cNvSpPr/>
      </dsp:nvSpPr>
      <dsp:spPr>
        <a:xfrm>
          <a:off x="5520613" y="846696"/>
          <a:ext cx="3042019" cy="430845"/>
        </a:xfrm>
        <a:custGeom>
          <a:avLst/>
          <a:gdLst/>
          <a:ahLst/>
          <a:cxnLst/>
          <a:rect l="0" t="0" r="0" b="0"/>
          <a:pathLst>
            <a:path>
              <a:moveTo>
                <a:pt x="0" y="0"/>
              </a:moveTo>
              <a:lnTo>
                <a:pt x="0" y="215422"/>
              </a:lnTo>
              <a:lnTo>
                <a:pt x="3042019" y="215422"/>
              </a:lnTo>
              <a:lnTo>
                <a:pt x="3042019" y="430845"/>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E9A88D-7BEC-462E-86D2-593497CCD75E}">
      <dsp:nvSpPr>
        <dsp:cNvPr id="0" name=""/>
        <dsp:cNvSpPr/>
      </dsp:nvSpPr>
      <dsp:spPr>
        <a:xfrm>
          <a:off x="7270345" y="1277542"/>
          <a:ext cx="2584574" cy="1077114"/>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a:latin typeface="Arial" panose="020B0604020202020204" pitchFamily="34" charset="0"/>
              <a:cs typeface="Arial" panose="020B0604020202020204" pitchFamily="34" charset="0"/>
            </a:rPr>
            <a:t>Интерпретировать данные и использовать научные доказательства для получения выводов</a:t>
          </a:r>
          <a:endParaRPr lang="ru-RU" sz="1200" kern="1200" dirty="0">
            <a:latin typeface="Arial" panose="020B0604020202020204" pitchFamily="34" charset="0"/>
            <a:cs typeface="Arial" panose="020B0604020202020204" pitchFamily="34" charset="0"/>
          </a:endParaRPr>
        </a:p>
      </dsp:txBody>
      <dsp:txXfrm>
        <a:off x="7301893" y="1309090"/>
        <a:ext cx="2521478" cy="101401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39E35-F50D-47F2-9635-5E92A51AA984}">
      <dsp:nvSpPr>
        <dsp:cNvPr id="0" name=""/>
        <dsp:cNvSpPr/>
      </dsp:nvSpPr>
      <dsp:spPr>
        <a:xfrm>
          <a:off x="907411" y="22127"/>
          <a:ext cx="4045375" cy="404537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911350">
            <a:lnSpc>
              <a:spcPct val="90000"/>
            </a:lnSpc>
            <a:spcBef>
              <a:spcPct val="0"/>
            </a:spcBef>
            <a:spcAft>
              <a:spcPct val="35000"/>
            </a:spcAft>
          </a:pPr>
          <a:r>
            <a:rPr lang="ru-RU" sz="4300" kern="1200" dirty="0"/>
            <a:t>Царство растений</a:t>
          </a:r>
        </a:p>
      </dsp:txBody>
      <dsp:txXfrm>
        <a:off x="1472306" y="499163"/>
        <a:ext cx="2332468" cy="3091302"/>
      </dsp:txXfrm>
    </dsp:sp>
    <dsp:sp modelId="{7C767072-99DE-4F8A-B17C-51AC60DE7C7D}">
      <dsp:nvSpPr>
        <dsp:cNvPr id="0" name=""/>
        <dsp:cNvSpPr/>
      </dsp:nvSpPr>
      <dsp:spPr>
        <a:xfrm>
          <a:off x="3742777" y="0"/>
          <a:ext cx="4045375" cy="404537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911350">
            <a:lnSpc>
              <a:spcPct val="90000"/>
            </a:lnSpc>
            <a:spcBef>
              <a:spcPct val="0"/>
            </a:spcBef>
            <a:spcAft>
              <a:spcPct val="35000"/>
            </a:spcAft>
          </a:pPr>
          <a:r>
            <a:rPr lang="ru-RU" sz="4300" kern="1200" dirty="0"/>
            <a:t>Царство животных</a:t>
          </a:r>
        </a:p>
      </dsp:txBody>
      <dsp:txXfrm>
        <a:off x="4890789" y="477036"/>
        <a:ext cx="2332468" cy="30913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B677D-86F0-4709-A075-16E9D02FF4ED}">
      <dsp:nvSpPr>
        <dsp:cNvPr id="0" name=""/>
        <dsp:cNvSpPr/>
      </dsp:nvSpPr>
      <dsp:spPr>
        <a:xfrm>
          <a:off x="207186" y="0"/>
          <a:ext cx="2024028" cy="20240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РЕШЕНИЕ ПРОБЛЕМЫ</a:t>
          </a:r>
        </a:p>
      </dsp:txBody>
      <dsp:txXfrm>
        <a:off x="936240" y="101201"/>
        <a:ext cx="565918" cy="303604"/>
      </dsp:txXfrm>
    </dsp:sp>
    <dsp:sp modelId="{3C71960A-F318-4A64-9BAE-1C1421077A7F}">
      <dsp:nvSpPr>
        <dsp:cNvPr id="0" name=""/>
        <dsp:cNvSpPr/>
      </dsp:nvSpPr>
      <dsp:spPr>
        <a:xfrm>
          <a:off x="409588" y="404805"/>
          <a:ext cx="1619222" cy="16192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ПРОБЛЕМА</a:t>
          </a:r>
        </a:p>
      </dsp:txBody>
      <dsp:txXfrm>
        <a:off x="936240" y="501958"/>
        <a:ext cx="565918" cy="291460"/>
      </dsp:txXfrm>
    </dsp:sp>
    <dsp:sp modelId="{02223321-F359-46E2-8726-BB0D87D386EC}">
      <dsp:nvSpPr>
        <dsp:cNvPr id="0" name=""/>
        <dsp:cNvSpPr/>
      </dsp:nvSpPr>
      <dsp:spPr>
        <a:xfrm>
          <a:off x="611991" y="809611"/>
          <a:ext cx="1214416" cy="1214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ОПИСАНИЕ СИТУАЦИИ</a:t>
          </a:r>
        </a:p>
      </dsp:txBody>
      <dsp:txXfrm>
        <a:off x="936240" y="900692"/>
        <a:ext cx="565918" cy="273243"/>
      </dsp:txXfrm>
    </dsp:sp>
    <dsp:sp modelId="{3E63279D-A3EF-419C-BCA1-17D6B5BC8B43}">
      <dsp:nvSpPr>
        <dsp:cNvPr id="0" name=""/>
        <dsp:cNvSpPr/>
      </dsp:nvSpPr>
      <dsp:spPr>
        <a:xfrm>
          <a:off x="814394" y="1214416"/>
          <a:ext cx="809611" cy="8096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СИТУАЦИЯ</a:t>
          </a:r>
        </a:p>
      </dsp:txBody>
      <dsp:txXfrm>
        <a:off x="932959" y="1416819"/>
        <a:ext cx="572481" cy="40480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B677D-86F0-4709-A075-16E9D02FF4ED}">
      <dsp:nvSpPr>
        <dsp:cNvPr id="0" name=""/>
        <dsp:cNvSpPr/>
      </dsp:nvSpPr>
      <dsp:spPr>
        <a:xfrm>
          <a:off x="207186" y="0"/>
          <a:ext cx="2024028" cy="20240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РЕШЕНИЕ ПРОБЛЕМЫ</a:t>
          </a:r>
        </a:p>
      </dsp:txBody>
      <dsp:txXfrm>
        <a:off x="936240" y="101201"/>
        <a:ext cx="565918" cy="303604"/>
      </dsp:txXfrm>
    </dsp:sp>
    <dsp:sp modelId="{3C71960A-F318-4A64-9BAE-1C1421077A7F}">
      <dsp:nvSpPr>
        <dsp:cNvPr id="0" name=""/>
        <dsp:cNvSpPr/>
      </dsp:nvSpPr>
      <dsp:spPr>
        <a:xfrm>
          <a:off x="409588" y="404805"/>
          <a:ext cx="1619222" cy="16192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ПРОБЛЕМА</a:t>
          </a:r>
        </a:p>
      </dsp:txBody>
      <dsp:txXfrm>
        <a:off x="936240" y="501958"/>
        <a:ext cx="565918" cy="291460"/>
      </dsp:txXfrm>
    </dsp:sp>
    <dsp:sp modelId="{02223321-F359-46E2-8726-BB0D87D386EC}">
      <dsp:nvSpPr>
        <dsp:cNvPr id="0" name=""/>
        <dsp:cNvSpPr/>
      </dsp:nvSpPr>
      <dsp:spPr>
        <a:xfrm>
          <a:off x="611991" y="809611"/>
          <a:ext cx="1214416" cy="1214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ОПИСАНИЕ СИТУАЦИИ</a:t>
          </a:r>
        </a:p>
      </dsp:txBody>
      <dsp:txXfrm>
        <a:off x="936240" y="900692"/>
        <a:ext cx="565918" cy="273243"/>
      </dsp:txXfrm>
    </dsp:sp>
    <dsp:sp modelId="{3E63279D-A3EF-419C-BCA1-17D6B5BC8B43}">
      <dsp:nvSpPr>
        <dsp:cNvPr id="0" name=""/>
        <dsp:cNvSpPr/>
      </dsp:nvSpPr>
      <dsp:spPr>
        <a:xfrm>
          <a:off x="814394" y="1214416"/>
          <a:ext cx="809611" cy="8096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СИТУАЦИЯ</a:t>
          </a:r>
        </a:p>
      </dsp:txBody>
      <dsp:txXfrm>
        <a:off x="932959" y="1416819"/>
        <a:ext cx="572481" cy="40480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B677D-86F0-4709-A075-16E9D02FF4ED}">
      <dsp:nvSpPr>
        <dsp:cNvPr id="0" name=""/>
        <dsp:cNvSpPr/>
      </dsp:nvSpPr>
      <dsp:spPr>
        <a:xfrm>
          <a:off x="207186" y="0"/>
          <a:ext cx="2024028" cy="20240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РЕШЕНИЕ ПРОБЛЕМЫ</a:t>
          </a:r>
        </a:p>
      </dsp:txBody>
      <dsp:txXfrm>
        <a:off x="936240" y="101201"/>
        <a:ext cx="565918" cy="303604"/>
      </dsp:txXfrm>
    </dsp:sp>
    <dsp:sp modelId="{3C71960A-F318-4A64-9BAE-1C1421077A7F}">
      <dsp:nvSpPr>
        <dsp:cNvPr id="0" name=""/>
        <dsp:cNvSpPr/>
      </dsp:nvSpPr>
      <dsp:spPr>
        <a:xfrm>
          <a:off x="409588" y="404805"/>
          <a:ext cx="1619222" cy="16192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ПРОБЛЕМА</a:t>
          </a:r>
        </a:p>
      </dsp:txBody>
      <dsp:txXfrm>
        <a:off x="936240" y="501958"/>
        <a:ext cx="565918" cy="291460"/>
      </dsp:txXfrm>
    </dsp:sp>
    <dsp:sp modelId="{02223321-F359-46E2-8726-BB0D87D386EC}">
      <dsp:nvSpPr>
        <dsp:cNvPr id="0" name=""/>
        <dsp:cNvSpPr/>
      </dsp:nvSpPr>
      <dsp:spPr>
        <a:xfrm>
          <a:off x="611991" y="809611"/>
          <a:ext cx="1214416" cy="1214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ОПИСАНИЕ СИТУАЦИИ</a:t>
          </a:r>
        </a:p>
      </dsp:txBody>
      <dsp:txXfrm>
        <a:off x="936240" y="900692"/>
        <a:ext cx="565918" cy="273243"/>
      </dsp:txXfrm>
    </dsp:sp>
    <dsp:sp modelId="{3E63279D-A3EF-419C-BCA1-17D6B5BC8B43}">
      <dsp:nvSpPr>
        <dsp:cNvPr id="0" name=""/>
        <dsp:cNvSpPr/>
      </dsp:nvSpPr>
      <dsp:spPr>
        <a:xfrm>
          <a:off x="814394" y="1214416"/>
          <a:ext cx="809611" cy="8096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ru-RU" sz="600" kern="1200" dirty="0"/>
            <a:t>СИТУАЦИЯ</a:t>
          </a:r>
        </a:p>
      </dsp:txBody>
      <dsp:txXfrm>
        <a:off x="932959" y="1416819"/>
        <a:ext cx="572481" cy="40480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EC839-F7B1-441E-8F3D-1D2C6AE94922}">
      <dsp:nvSpPr>
        <dsp:cNvPr id="0" name=""/>
        <dsp:cNvSpPr/>
      </dsp:nvSpPr>
      <dsp:spPr>
        <a:xfrm>
          <a:off x="108866" y="1344421"/>
          <a:ext cx="1623056" cy="534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a:t>мотив</a:t>
          </a:r>
        </a:p>
      </dsp:txBody>
      <dsp:txXfrm>
        <a:off x="108866" y="1344421"/>
        <a:ext cx="1623056" cy="534870"/>
      </dsp:txXfrm>
    </dsp:sp>
    <dsp:sp modelId="{FCDE96CC-0959-43EF-81EB-A38639BFEE6F}">
      <dsp:nvSpPr>
        <dsp:cNvPr id="0" name=""/>
        <dsp:cNvSpPr/>
      </dsp:nvSpPr>
      <dsp:spPr>
        <a:xfrm>
          <a:off x="107021" y="1181747"/>
          <a:ext cx="129106" cy="12910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C62742B-61D5-4A6B-B60F-7FEF098BF203}">
      <dsp:nvSpPr>
        <dsp:cNvPr id="0" name=""/>
        <dsp:cNvSpPr/>
      </dsp:nvSpPr>
      <dsp:spPr>
        <a:xfrm>
          <a:off x="197396" y="1000997"/>
          <a:ext cx="129106" cy="129106"/>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E5351B-A184-46A6-9DC7-51AE89D905EF}">
      <dsp:nvSpPr>
        <dsp:cNvPr id="0" name=""/>
        <dsp:cNvSpPr/>
      </dsp:nvSpPr>
      <dsp:spPr>
        <a:xfrm>
          <a:off x="414295" y="1037147"/>
          <a:ext cx="202882" cy="202882"/>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C2C825-47AB-452D-963D-4FF6298657C5}">
      <dsp:nvSpPr>
        <dsp:cNvPr id="0" name=""/>
        <dsp:cNvSpPr/>
      </dsp:nvSpPr>
      <dsp:spPr>
        <a:xfrm>
          <a:off x="595045" y="838323"/>
          <a:ext cx="129106" cy="129106"/>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6889131-C100-4C86-9104-0A5537C2C237}">
      <dsp:nvSpPr>
        <dsp:cNvPr id="0" name=""/>
        <dsp:cNvSpPr/>
      </dsp:nvSpPr>
      <dsp:spPr>
        <a:xfrm>
          <a:off x="830019" y="766023"/>
          <a:ext cx="129106" cy="12910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0F60D06-61F1-45DB-8048-E26C7CADB2A6}">
      <dsp:nvSpPr>
        <dsp:cNvPr id="0" name=""/>
        <dsp:cNvSpPr/>
      </dsp:nvSpPr>
      <dsp:spPr>
        <a:xfrm>
          <a:off x="1119218" y="892547"/>
          <a:ext cx="129106" cy="12910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77CDCCA-00F4-4BF6-834D-E409524EA061}">
      <dsp:nvSpPr>
        <dsp:cNvPr id="0" name=""/>
        <dsp:cNvSpPr/>
      </dsp:nvSpPr>
      <dsp:spPr>
        <a:xfrm>
          <a:off x="1299968" y="982922"/>
          <a:ext cx="202882" cy="202882"/>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30888F4-C0F0-4F7E-A58D-7653FEA7226F}">
      <dsp:nvSpPr>
        <dsp:cNvPr id="0" name=""/>
        <dsp:cNvSpPr/>
      </dsp:nvSpPr>
      <dsp:spPr>
        <a:xfrm>
          <a:off x="1553017" y="1181747"/>
          <a:ext cx="129106" cy="129106"/>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23640CE-B53A-4244-9AE2-8949045ADEDE}">
      <dsp:nvSpPr>
        <dsp:cNvPr id="0" name=""/>
        <dsp:cNvSpPr/>
      </dsp:nvSpPr>
      <dsp:spPr>
        <a:xfrm>
          <a:off x="1661467" y="1380571"/>
          <a:ext cx="129106" cy="129106"/>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F06DFE0-5874-4D2C-A0E7-018279BB35A8}">
      <dsp:nvSpPr>
        <dsp:cNvPr id="0" name=""/>
        <dsp:cNvSpPr/>
      </dsp:nvSpPr>
      <dsp:spPr>
        <a:xfrm>
          <a:off x="721570" y="1000997"/>
          <a:ext cx="331988" cy="331988"/>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2716CA2-EDBB-45D0-A0DE-86989DE642DE}">
      <dsp:nvSpPr>
        <dsp:cNvPr id="0" name=""/>
        <dsp:cNvSpPr/>
      </dsp:nvSpPr>
      <dsp:spPr>
        <a:xfrm>
          <a:off x="16647" y="1687845"/>
          <a:ext cx="129106" cy="12910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D347583-B34A-4564-9ED6-C11CDD3853A8}">
      <dsp:nvSpPr>
        <dsp:cNvPr id="0" name=""/>
        <dsp:cNvSpPr/>
      </dsp:nvSpPr>
      <dsp:spPr>
        <a:xfrm>
          <a:off x="125096" y="1850520"/>
          <a:ext cx="202882" cy="202882"/>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3CCBEEF-1C0E-4575-8392-AD36A29676B2}">
      <dsp:nvSpPr>
        <dsp:cNvPr id="0" name=""/>
        <dsp:cNvSpPr/>
      </dsp:nvSpPr>
      <dsp:spPr>
        <a:xfrm>
          <a:off x="396220" y="1995119"/>
          <a:ext cx="295101" cy="295101"/>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8F3005A-F696-48E2-B3A9-0EAD2A3034D6}">
      <dsp:nvSpPr>
        <dsp:cNvPr id="0" name=""/>
        <dsp:cNvSpPr/>
      </dsp:nvSpPr>
      <dsp:spPr>
        <a:xfrm>
          <a:off x="775794" y="2230094"/>
          <a:ext cx="129106" cy="129106"/>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FF31701-BBE0-422B-BC47-F8EEFB208AEE}">
      <dsp:nvSpPr>
        <dsp:cNvPr id="0" name=""/>
        <dsp:cNvSpPr/>
      </dsp:nvSpPr>
      <dsp:spPr>
        <a:xfrm>
          <a:off x="848094" y="1995119"/>
          <a:ext cx="202882" cy="202882"/>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6469E44-8225-4955-8DD5-94539A45FE50}">
      <dsp:nvSpPr>
        <dsp:cNvPr id="0" name=""/>
        <dsp:cNvSpPr/>
      </dsp:nvSpPr>
      <dsp:spPr>
        <a:xfrm>
          <a:off x="1028844" y="2248169"/>
          <a:ext cx="129106" cy="12910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F8AAD4F-D6E7-404B-8D80-5CC82A2891E5}">
      <dsp:nvSpPr>
        <dsp:cNvPr id="0" name=""/>
        <dsp:cNvSpPr/>
      </dsp:nvSpPr>
      <dsp:spPr>
        <a:xfrm>
          <a:off x="1191518" y="1958969"/>
          <a:ext cx="295101" cy="295101"/>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1DECA9-4580-4E63-B84E-EDA78C71FADC}">
      <dsp:nvSpPr>
        <dsp:cNvPr id="0" name=""/>
        <dsp:cNvSpPr/>
      </dsp:nvSpPr>
      <dsp:spPr>
        <a:xfrm>
          <a:off x="1589167" y="1886670"/>
          <a:ext cx="202882" cy="202882"/>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C9FF42C-C9CE-489C-BC1F-ABE8A66D69E0}">
      <dsp:nvSpPr>
        <dsp:cNvPr id="0" name=""/>
        <dsp:cNvSpPr/>
      </dsp:nvSpPr>
      <dsp:spPr>
        <a:xfrm>
          <a:off x="1792049" y="1036846"/>
          <a:ext cx="595835" cy="1137515"/>
        </a:xfrm>
        <a:prstGeom prst="chevron">
          <a:avLst>
            <a:gd name="adj" fmla="val 6231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00E73D4-0013-479B-B944-62B96C07D83B}">
      <dsp:nvSpPr>
        <dsp:cNvPr id="0" name=""/>
        <dsp:cNvSpPr/>
      </dsp:nvSpPr>
      <dsp:spPr>
        <a:xfrm>
          <a:off x="2387885" y="1037399"/>
          <a:ext cx="1625006" cy="113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a:t>цель</a:t>
          </a:r>
        </a:p>
      </dsp:txBody>
      <dsp:txXfrm>
        <a:off x="2387885" y="1037399"/>
        <a:ext cx="1625006" cy="1137504"/>
      </dsp:txXfrm>
    </dsp:sp>
    <dsp:sp modelId="{EE88BC8C-7BCE-4A21-B843-8E24F4EB7510}">
      <dsp:nvSpPr>
        <dsp:cNvPr id="0" name=""/>
        <dsp:cNvSpPr/>
      </dsp:nvSpPr>
      <dsp:spPr>
        <a:xfrm>
          <a:off x="4012892" y="1036846"/>
          <a:ext cx="595835" cy="1137515"/>
        </a:xfrm>
        <a:prstGeom prst="chevron">
          <a:avLst>
            <a:gd name="adj" fmla="val 6231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CB1400-CE49-473B-BC7E-E343BF120843}">
      <dsp:nvSpPr>
        <dsp:cNvPr id="0" name=""/>
        <dsp:cNvSpPr/>
      </dsp:nvSpPr>
      <dsp:spPr>
        <a:xfrm>
          <a:off x="4608727" y="1037399"/>
          <a:ext cx="1625006" cy="113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a:t>средства</a:t>
          </a:r>
        </a:p>
      </dsp:txBody>
      <dsp:txXfrm>
        <a:off x="4608727" y="1037399"/>
        <a:ext cx="1625006" cy="1137504"/>
      </dsp:txXfrm>
    </dsp:sp>
    <dsp:sp modelId="{80EE75E7-D78A-4D4E-B149-70E2367270B0}">
      <dsp:nvSpPr>
        <dsp:cNvPr id="0" name=""/>
        <dsp:cNvSpPr/>
      </dsp:nvSpPr>
      <dsp:spPr>
        <a:xfrm>
          <a:off x="6233734" y="1036846"/>
          <a:ext cx="595835" cy="1137515"/>
        </a:xfrm>
        <a:prstGeom prst="chevron">
          <a:avLst>
            <a:gd name="adj" fmla="val 6231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7A7DA2B-043D-47E1-B584-7730713A6100}">
      <dsp:nvSpPr>
        <dsp:cNvPr id="0" name=""/>
        <dsp:cNvSpPr/>
      </dsp:nvSpPr>
      <dsp:spPr>
        <a:xfrm>
          <a:off x="6829570" y="1037399"/>
          <a:ext cx="1625006" cy="113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a:t>действия</a:t>
          </a:r>
        </a:p>
      </dsp:txBody>
      <dsp:txXfrm>
        <a:off x="6829570" y="1037399"/>
        <a:ext cx="1625006" cy="1137504"/>
      </dsp:txXfrm>
    </dsp:sp>
    <dsp:sp modelId="{83F285EF-4F8A-44E8-A82E-7E8F3118BBF7}">
      <dsp:nvSpPr>
        <dsp:cNvPr id="0" name=""/>
        <dsp:cNvSpPr/>
      </dsp:nvSpPr>
      <dsp:spPr>
        <a:xfrm>
          <a:off x="8454576" y="1036846"/>
          <a:ext cx="595835" cy="1137515"/>
        </a:xfrm>
        <a:prstGeom prst="chevron">
          <a:avLst>
            <a:gd name="adj" fmla="val 6231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EBE104-14EE-45D3-A837-8D5D0185D261}">
      <dsp:nvSpPr>
        <dsp:cNvPr id="0" name=""/>
        <dsp:cNvSpPr/>
      </dsp:nvSpPr>
      <dsp:spPr>
        <a:xfrm>
          <a:off x="9067059" y="575534"/>
          <a:ext cx="2021495" cy="2074383"/>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ru-RU" sz="2400" b="1" kern="1200" dirty="0"/>
            <a:t>результат</a:t>
          </a:r>
        </a:p>
      </dsp:txBody>
      <dsp:txXfrm>
        <a:off x="9363100" y="879320"/>
        <a:ext cx="1429413" cy="146681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25032-7C0F-479A-A0F9-C5696A897E5E}">
      <dsp:nvSpPr>
        <dsp:cNvPr id="0" name=""/>
        <dsp:cNvSpPr/>
      </dsp:nvSpPr>
      <dsp:spPr>
        <a:xfrm>
          <a:off x="0" y="177229"/>
          <a:ext cx="9982200" cy="3357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ru-RU" sz="1400" kern="1200" dirty="0"/>
            <a:t>ПОЯСНИТЕЛЬНАЯ ЗАПИСКА</a:t>
          </a:r>
        </a:p>
      </dsp:txBody>
      <dsp:txXfrm>
        <a:off x="16392" y="193621"/>
        <a:ext cx="9949416" cy="303006"/>
      </dsp:txXfrm>
    </dsp:sp>
    <dsp:sp modelId="{CB0F82FC-E6EF-4D2A-89C4-5FF1B8ABF5F2}">
      <dsp:nvSpPr>
        <dsp:cNvPr id="0" name=""/>
        <dsp:cNvSpPr/>
      </dsp:nvSpPr>
      <dsp:spPr>
        <a:xfrm>
          <a:off x="0" y="513019"/>
          <a:ext cx="9982200" cy="37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935" tIns="17780" rIns="99568" bIns="17780" numCol="1" spcCol="1270" anchor="t" anchorCtr="0">
          <a:noAutofit/>
        </a:bodyPr>
        <a:lstStyle/>
        <a:p>
          <a:pPr marL="57150" lvl="1" indent="-57150" algn="l" defTabSz="488950" rtl="0">
            <a:lnSpc>
              <a:spcPct val="90000"/>
            </a:lnSpc>
            <a:spcBef>
              <a:spcPct val="0"/>
            </a:spcBef>
            <a:spcAft>
              <a:spcPct val="20000"/>
            </a:spcAft>
            <a:buChar char="••"/>
          </a:pPr>
          <a:r>
            <a:rPr lang="ru-RU" sz="1100" kern="1200" dirty="0"/>
            <a:t>планируемые результаты </a:t>
          </a:r>
        </a:p>
        <a:p>
          <a:pPr marL="57150" lvl="1" indent="-57150" algn="l" defTabSz="488950" rtl="0">
            <a:lnSpc>
              <a:spcPct val="90000"/>
            </a:lnSpc>
            <a:spcBef>
              <a:spcPct val="0"/>
            </a:spcBef>
            <a:spcAft>
              <a:spcPct val="20000"/>
            </a:spcAft>
            <a:buChar char="••"/>
          </a:pPr>
          <a:r>
            <a:rPr lang="ru-RU" sz="1100" kern="1200" dirty="0"/>
            <a:t>система оценки результатов</a:t>
          </a:r>
        </a:p>
      </dsp:txBody>
      <dsp:txXfrm>
        <a:off x="0" y="513019"/>
        <a:ext cx="9982200" cy="376740"/>
      </dsp:txXfrm>
    </dsp:sp>
    <dsp:sp modelId="{34C48E36-AE1E-4630-9A2B-ABF361DA4FF2}">
      <dsp:nvSpPr>
        <dsp:cNvPr id="0" name=""/>
        <dsp:cNvSpPr/>
      </dsp:nvSpPr>
      <dsp:spPr>
        <a:xfrm>
          <a:off x="0" y="889759"/>
          <a:ext cx="9982200" cy="3357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ru-RU" sz="1400" kern="1200" dirty="0"/>
            <a:t>Содержательный раздел</a:t>
          </a:r>
        </a:p>
      </dsp:txBody>
      <dsp:txXfrm>
        <a:off x="16392" y="906151"/>
        <a:ext cx="9949416" cy="303006"/>
      </dsp:txXfrm>
    </dsp:sp>
    <dsp:sp modelId="{82CC3D2A-F0F9-4BAF-98E9-772AE504A367}">
      <dsp:nvSpPr>
        <dsp:cNvPr id="0" name=""/>
        <dsp:cNvSpPr/>
      </dsp:nvSpPr>
      <dsp:spPr>
        <a:xfrm>
          <a:off x="0" y="1225549"/>
          <a:ext cx="9982200" cy="912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935" tIns="17780" rIns="99568" bIns="17780" numCol="1" spcCol="1270" anchor="t" anchorCtr="0">
          <a:noAutofit/>
        </a:bodyPr>
        <a:lstStyle/>
        <a:p>
          <a:pPr marL="57150" lvl="1" indent="-57150" algn="l" defTabSz="488950" rtl="0">
            <a:lnSpc>
              <a:spcPct val="90000"/>
            </a:lnSpc>
            <a:spcBef>
              <a:spcPct val="0"/>
            </a:spcBef>
            <a:spcAft>
              <a:spcPct val="20000"/>
            </a:spcAft>
            <a:buChar char="••"/>
          </a:pPr>
          <a:r>
            <a:rPr lang="ru-RU" sz="1100" kern="1200" dirty="0"/>
            <a:t> программу развития универсальных учебных действий, включающую формирование компетенций обучающихся в области учебно-исследовательской и проектной деятельности;</a:t>
          </a:r>
        </a:p>
        <a:p>
          <a:pPr marL="57150" lvl="1" indent="-57150" algn="l" defTabSz="488950" rtl="0">
            <a:lnSpc>
              <a:spcPct val="90000"/>
            </a:lnSpc>
            <a:spcBef>
              <a:spcPct val="0"/>
            </a:spcBef>
            <a:spcAft>
              <a:spcPct val="20000"/>
            </a:spcAft>
            <a:buChar char="••"/>
          </a:pPr>
          <a:r>
            <a:rPr lang="ru-RU" sz="1100" kern="1200"/>
            <a:t>программы отдельных учебных предметов, курсов и курсов внеурочной деятельности;</a:t>
          </a:r>
          <a:endParaRPr lang="ru-RU" sz="1100" kern="1200" dirty="0"/>
        </a:p>
        <a:p>
          <a:pPr marL="57150" lvl="1" indent="-57150" algn="l" defTabSz="488950" rtl="0">
            <a:lnSpc>
              <a:spcPct val="90000"/>
            </a:lnSpc>
            <a:spcBef>
              <a:spcPct val="0"/>
            </a:spcBef>
            <a:spcAft>
              <a:spcPct val="20000"/>
            </a:spcAft>
            <a:buChar char="••"/>
          </a:pPr>
          <a:r>
            <a:rPr lang="ru-RU" sz="1100" kern="1200" dirty="0"/>
            <a:t>рабочую программу воспитания;</a:t>
          </a:r>
        </a:p>
        <a:p>
          <a:pPr marL="57150" lvl="1" indent="-57150" algn="l" defTabSz="488950" rtl="0">
            <a:lnSpc>
              <a:spcPct val="90000"/>
            </a:lnSpc>
            <a:spcBef>
              <a:spcPct val="0"/>
            </a:spcBef>
            <a:spcAft>
              <a:spcPct val="20000"/>
            </a:spcAft>
            <a:buChar char="••"/>
          </a:pPr>
          <a:r>
            <a:rPr lang="ru-RU" sz="1100" kern="1200" dirty="0"/>
            <a:t>программу коррекционной работы, включающую организацию работы с обучающимися с ограниченными возможностями здоровья и инвалидами.</a:t>
          </a:r>
        </a:p>
      </dsp:txBody>
      <dsp:txXfrm>
        <a:off x="0" y="1225549"/>
        <a:ext cx="9982200" cy="912870"/>
      </dsp:txXfrm>
    </dsp:sp>
    <dsp:sp modelId="{F4903E48-5654-4A7A-82C5-58891D9AD4A7}">
      <dsp:nvSpPr>
        <dsp:cNvPr id="0" name=""/>
        <dsp:cNvSpPr/>
      </dsp:nvSpPr>
      <dsp:spPr>
        <a:xfrm>
          <a:off x="0" y="2138419"/>
          <a:ext cx="9982200" cy="3357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ru-RU" sz="1400" kern="1200" dirty="0"/>
            <a:t>Организационный раздел</a:t>
          </a:r>
        </a:p>
      </dsp:txBody>
      <dsp:txXfrm>
        <a:off x="16392" y="2154811"/>
        <a:ext cx="9949416" cy="303006"/>
      </dsp:txXfrm>
    </dsp:sp>
    <dsp:sp modelId="{14924D71-DDBA-43FF-A0D4-6DF2AE039DB5}">
      <dsp:nvSpPr>
        <dsp:cNvPr id="0" name=""/>
        <dsp:cNvSpPr/>
      </dsp:nvSpPr>
      <dsp:spPr>
        <a:xfrm>
          <a:off x="0" y="2474209"/>
          <a:ext cx="9982200"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935" tIns="17780" rIns="99568" bIns="17780" numCol="1" spcCol="1270" anchor="t" anchorCtr="0">
          <a:noAutofit/>
        </a:bodyPr>
        <a:lstStyle/>
        <a:p>
          <a:pPr marL="57150" lvl="1" indent="-57150" algn="l" defTabSz="488950" rtl="0">
            <a:lnSpc>
              <a:spcPct val="90000"/>
            </a:lnSpc>
            <a:spcBef>
              <a:spcPct val="0"/>
            </a:spcBef>
            <a:spcAft>
              <a:spcPct val="20000"/>
            </a:spcAft>
            <a:buChar char="••"/>
          </a:pPr>
          <a:r>
            <a:rPr lang="ru-RU" sz="1100" kern="1200"/>
            <a:t>учебный план</a:t>
          </a:r>
          <a:endParaRPr lang="ru-RU" sz="1100" kern="1200" dirty="0"/>
        </a:p>
        <a:p>
          <a:pPr marL="57150" lvl="1" indent="-57150" algn="l" defTabSz="488950" rtl="0">
            <a:lnSpc>
              <a:spcPct val="90000"/>
            </a:lnSpc>
            <a:spcBef>
              <a:spcPct val="0"/>
            </a:spcBef>
            <a:spcAft>
              <a:spcPct val="20000"/>
            </a:spcAft>
            <a:buChar char="••"/>
          </a:pPr>
          <a:r>
            <a:rPr lang="ru-RU" sz="1100" kern="1200" dirty="0"/>
            <a:t>план внеурочной деятельности, </a:t>
          </a:r>
        </a:p>
        <a:p>
          <a:pPr marL="57150" lvl="1" indent="-57150" algn="l" defTabSz="488950" rtl="0">
            <a:lnSpc>
              <a:spcPct val="90000"/>
            </a:lnSpc>
            <a:spcBef>
              <a:spcPct val="0"/>
            </a:spcBef>
            <a:spcAft>
              <a:spcPct val="20000"/>
            </a:spcAft>
            <a:buChar char="••"/>
          </a:pPr>
          <a:r>
            <a:rPr lang="ru-RU" sz="1100" kern="1200" dirty="0"/>
            <a:t>календарный учебный график, </a:t>
          </a:r>
        </a:p>
        <a:p>
          <a:pPr marL="57150" lvl="1" indent="-57150" algn="l" defTabSz="488950" rtl="0">
            <a:lnSpc>
              <a:spcPct val="90000"/>
            </a:lnSpc>
            <a:spcBef>
              <a:spcPct val="0"/>
            </a:spcBef>
            <a:spcAft>
              <a:spcPct val="20000"/>
            </a:spcAft>
            <a:buChar char="••"/>
          </a:pPr>
          <a:r>
            <a:rPr lang="ru-RU" sz="1100" kern="1200" dirty="0"/>
            <a:t>календарный план воспитательной работы;</a:t>
          </a:r>
        </a:p>
      </dsp:txBody>
      <dsp:txXfrm>
        <a:off x="0" y="2474209"/>
        <a:ext cx="9982200" cy="753480"/>
      </dsp:txXfrm>
    </dsp:sp>
    <dsp:sp modelId="{9029F0CF-2204-4355-8AC0-22B675E205D2}">
      <dsp:nvSpPr>
        <dsp:cNvPr id="0" name=""/>
        <dsp:cNvSpPr/>
      </dsp:nvSpPr>
      <dsp:spPr>
        <a:xfrm>
          <a:off x="0" y="3227689"/>
          <a:ext cx="9982200" cy="3357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ru-RU" sz="1400" kern="1200" dirty="0"/>
            <a:t>систему условий реализации ООП</a:t>
          </a:r>
        </a:p>
      </dsp:txBody>
      <dsp:txXfrm>
        <a:off x="16392" y="3244081"/>
        <a:ext cx="9949416" cy="30300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96CFD-0F40-4A9F-A085-E1CA0A8C9C02}">
      <dsp:nvSpPr>
        <dsp:cNvPr id="0" name=""/>
        <dsp:cNvSpPr/>
      </dsp:nvSpPr>
      <dsp:spPr>
        <a:xfrm>
          <a:off x="8085" y="1052196"/>
          <a:ext cx="4761027" cy="5601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1EAC70-324B-4D81-9C72-82FA390FEA63}">
      <dsp:nvSpPr>
        <dsp:cNvPr id="0" name=""/>
        <dsp:cNvSpPr/>
      </dsp:nvSpPr>
      <dsp:spPr>
        <a:xfrm>
          <a:off x="8085" y="1262555"/>
          <a:ext cx="349762" cy="3497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8424B9-7659-404E-8A7A-127B65039951}">
      <dsp:nvSpPr>
        <dsp:cNvPr id="0" name=""/>
        <dsp:cNvSpPr/>
      </dsp:nvSpPr>
      <dsp:spPr>
        <a:xfrm>
          <a:off x="58409" y="0"/>
          <a:ext cx="4660378" cy="109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l" defTabSz="1689100">
            <a:lnSpc>
              <a:spcPct val="90000"/>
            </a:lnSpc>
            <a:spcBef>
              <a:spcPct val="0"/>
            </a:spcBef>
            <a:spcAft>
              <a:spcPct val="35000"/>
            </a:spcAft>
          </a:pPr>
          <a:r>
            <a:rPr lang="ru-RU" sz="3800" kern="1200" dirty="0">
              <a:solidFill>
                <a:schemeClr val="accent5">
                  <a:lumMod val="75000"/>
                </a:schemeClr>
              </a:solidFill>
            </a:rPr>
            <a:t>Целеполагание урока</a:t>
          </a:r>
        </a:p>
      </dsp:txBody>
      <dsp:txXfrm>
        <a:off x="58409" y="0"/>
        <a:ext cx="4660378" cy="1098180"/>
      </dsp:txXfrm>
    </dsp:sp>
    <dsp:sp modelId="{88C63E4A-F36C-44C1-B71B-F415D869CE09}">
      <dsp:nvSpPr>
        <dsp:cNvPr id="0" name=""/>
        <dsp:cNvSpPr/>
      </dsp:nvSpPr>
      <dsp:spPr>
        <a:xfrm>
          <a:off x="8085" y="2077840"/>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8B6E10-1D1B-4123-A3DE-1DD7122A53E8}">
      <dsp:nvSpPr>
        <dsp:cNvPr id="0" name=""/>
        <dsp:cNvSpPr/>
      </dsp:nvSpPr>
      <dsp:spPr>
        <a:xfrm>
          <a:off x="341357" y="1845078"/>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1. _______________________</a:t>
          </a:r>
        </a:p>
      </dsp:txBody>
      <dsp:txXfrm>
        <a:off x="341357" y="1845078"/>
        <a:ext cx="4427755" cy="815276"/>
      </dsp:txXfrm>
    </dsp:sp>
    <dsp:sp modelId="{31193987-ADD3-43DC-8848-F3D3CA53E854}">
      <dsp:nvSpPr>
        <dsp:cNvPr id="0" name=""/>
        <dsp:cNvSpPr/>
      </dsp:nvSpPr>
      <dsp:spPr>
        <a:xfrm>
          <a:off x="8085" y="2893116"/>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EDEF6D-F452-471C-BB8D-10DC676ED86D}">
      <dsp:nvSpPr>
        <dsp:cNvPr id="0" name=""/>
        <dsp:cNvSpPr/>
      </dsp:nvSpPr>
      <dsp:spPr>
        <a:xfrm>
          <a:off x="341357" y="2660355"/>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2. _______________________</a:t>
          </a:r>
        </a:p>
      </dsp:txBody>
      <dsp:txXfrm>
        <a:off x="341357" y="2660355"/>
        <a:ext cx="4427755" cy="815276"/>
      </dsp:txXfrm>
    </dsp:sp>
    <dsp:sp modelId="{F0333337-F4F3-4738-8C57-3520EAC52BA0}">
      <dsp:nvSpPr>
        <dsp:cNvPr id="0" name=""/>
        <dsp:cNvSpPr/>
      </dsp:nvSpPr>
      <dsp:spPr>
        <a:xfrm>
          <a:off x="8085" y="3708393"/>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39B406-D5B1-497E-890D-792738BAD596}">
      <dsp:nvSpPr>
        <dsp:cNvPr id="0" name=""/>
        <dsp:cNvSpPr/>
      </dsp:nvSpPr>
      <dsp:spPr>
        <a:xfrm>
          <a:off x="341357" y="3475631"/>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3. _______________________</a:t>
          </a:r>
        </a:p>
      </dsp:txBody>
      <dsp:txXfrm>
        <a:off x="341357" y="3475631"/>
        <a:ext cx="4427755" cy="815276"/>
      </dsp:txXfrm>
    </dsp:sp>
    <dsp:sp modelId="{7636F2F8-B22D-427B-99E6-A22D19CA2D65}">
      <dsp:nvSpPr>
        <dsp:cNvPr id="0" name=""/>
        <dsp:cNvSpPr/>
      </dsp:nvSpPr>
      <dsp:spPr>
        <a:xfrm>
          <a:off x="5007164" y="1006212"/>
          <a:ext cx="4761027" cy="5601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D27723-CFF4-4A05-B51B-1B3481393C9E}">
      <dsp:nvSpPr>
        <dsp:cNvPr id="0" name=""/>
        <dsp:cNvSpPr/>
      </dsp:nvSpPr>
      <dsp:spPr>
        <a:xfrm>
          <a:off x="5007164" y="1216571"/>
          <a:ext cx="349762" cy="3497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07372C-E959-4778-88E2-13FEAAC4C14D}">
      <dsp:nvSpPr>
        <dsp:cNvPr id="0" name=""/>
        <dsp:cNvSpPr/>
      </dsp:nvSpPr>
      <dsp:spPr>
        <a:xfrm>
          <a:off x="5007164" y="0"/>
          <a:ext cx="4761027" cy="100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l" defTabSz="1689100">
            <a:lnSpc>
              <a:spcPct val="90000"/>
            </a:lnSpc>
            <a:spcBef>
              <a:spcPct val="0"/>
            </a:spcBef>
            <a:spcAft>
              <a:spcPct val="35000"/>
            </a:spcAft>
          </a:pPr>
          <a:r>
            <a:rPr lang="ru-RU" sz="3800" kern="1200" dirty="0">
              <a:solidFill>
                <a:schemeClr val="accent1">
                  <a:lumMod val="50000"/>
                </a:schemeClr>
              </a:solidFill>
            </a:rPr>
            <a:t>Контроль</a:t>
          </a:r>
        </a:p>
      </dsp:txBody>
      <dsp:txXfrm>
        <a:off x="5007164" y="0"/>
        <a:ext cx="4761027" cy="1006212"/>
      </dsp:txXfrm>
    </dsp:sp>
    <dsp:sp modelId="{1217C097-3ECC-4E5A-A9B2-3C5AFE22899D}">
      <dsp:nvSpPr>
        <dsp:cNvPr id="0" name=""/>
        <dsp:cNvSpPr/>
      </dsp:nvSpPr>
      <dsp:spPr>
        <a:xfrm>
          <a:off x="5007164" y="2031856"/>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DA24DB-BEA2-466B-85FA-EBC09A856A9B}">
      <dsp:nvSpPr>
        <dsp:cNvPr id="0" name=""/>
        <dsp:cNvSpPr/>
      </dsp:nvSpPr>
      <dsp:spPr>
        <a:xfrm>
          <a:off x="5340436" y="1799094"/>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1. ______________________</a:t>
          </a:r>
        </a:p>
      </dsp:txBody>
      <dsp:txXfrm>
        <a:off x="5340436" y="1799094"/>
        <a:ext cx="4427755" cy="815276"/>
      </dsp:txXfrm>
    </dsp:sp>
    <dsp:sp modelId="{F7CC92FC-E598-43B7-AA12-A7FB0559377E}">
      <dsp:nvSpPr>
        <dsp:cNvPr id="0" name=""/>
        <dsp:cNvSpPr/>
      </dsp:nvSpPr>
      <dsp:spPr>
        <a:xfrm>
          <a:off x="5007164" y="2847132"/>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35C57B-42F1-4972-B966-914684779B94}">
      <dsp:nvSpPr>
        <dsp:cNvPr id="0" name=""/>
        <dsp:cNvSpPr/>
      </dsp:nvSpPr>
      <dsp:spPr>
        <a:xfrm>
          <a:off x="5340436" y="2614371"/>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2. ______________________</a:t>
          </a:r>
        </a:p>
      </dsp:txBody>
      <dsp:txXfrm>
        <a:off x="5340436" y="2614371"/>
        <a:ext cx="4427755" cy="815276"/>
      </dsp:txXfrm>
    </dsp:sp>
    <dsp:sp modelId="{7E9B79DB-D792-4291-A565-5C56D9CB3153}">
      <dsp:nvSpPr>
        <dsp:cNvPr id="0" name=""/>
        <dsp:cNvSpPr/>
      </dsp:nvSpPr>
      <dsp:spPr>
        <a:xfrm>
          <a:off x="5007164" y="3662409"/>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35C678-00A4-41D7-8521-798376EEE3D3}">
      <dsp:nvSpPr>
        <dsp:cNvPr id="0" name=""/>
        <dsp:cNvSpPr/>
      </dsp:nvSpPr>
      <dsp:spPr>
        <a:xfrm>
          <a:off x="5340436" y="3429647"/>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3. _______________________</a:t>
          </a:r>
        </a:p>
      </dsp:txBody>
      <dsp:txXfrm>
        <a:off x="5340436" y="3429647"/>
        <a:ext cx="4427755" cy="81527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96CFD-0F40-4A9F-A085-E1CA0A8C9C02}">
      <dsp:nvSpPr>
        <dsp:cNvPr id="0" name=""/>
        <dsp:cNvSpPr/>
      </dsp:nvSpPr>
      <dsp:spPr>
        <a:xfrm>
          <a:off x="8085" y="1006212"/>
          <a:ext cx="4761027" cy="5601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1EAC70-324B-4D81-9C72-82FA390FEA63}">
      <dsp:nvSpPr>
        <dsp:cNvPr id="0" name=""/>
        <dsp:cNvSpPr/>
      </dsp:nvSpPr>
      <dsp:spPr>
        <a:xfrm>
          <a:off x="8085" y="1216571"/>
          <a:ext cx="349762" cy="3497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8424B9-7659-404E-8A7A-127B65039951}">
      <dsp:nvSpPr>
        <dsp:cNvPr id="0" name=""/>
        <dsp:cNvSpPr/>
      </dsp:nvSpPr>
      <dsp:spPr>
        <a:xfrm>
          <a:off x="0" y="0"/>
          <a:ext cx="4761027" cy="100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l" defTabSz="1644650">
            <a:lnSpc>
              <a:spcPct val="90000"/>
            </a:lnSpc>
            <a:spcBef>
              <a:spcPct val="0"/>
            </a:spcBef>
            <a:spcAft>
              <a:spcPct val="35000"/>
            </a:spcAft>
          </a:pPr>
          <a:r>
            <a:rPr lang="ru-RU" sz="3700" kern="1200" dirty="0">
              <a:solidFill>
                <a:schemeClr val="accent5">
                  <a:lumMod val="75000"/>
                </a:schemeClr>
              </a:solidFill>
            </a:rPr>
            <a:t>Проектирование урока </a:t>
          </a:r>
        </a:p>
      </dsp:txBody>
      <dsp:txXfrm>
        <a:off x="0" y="0"/>
        <a:ext cx="4761027" cy="1006212"/>
      </dsp:txXfrm>
    </dsp:sp>
    <dsp:sp modelId="{88C63E4A-F36C-44C1-B71B-F415D869CE09}">
      <dsp:nvSpPr>
        <dsp:cNvPr id="0" name=""/>
        <dsp:cNvSpPr/>
      </dsp:nvSpPr>
      <dsp:spPr>
        <a:xfrm>
          <a:off x="8085" y="2031856"/>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8B6E10-1D1B-4123-A3DE-1DD7122A53E8}">
      <dsp:nvSpPr>
        <dsp:cNvPr id="0" name=""/>
        <dsp:cNvSpPr/>
      </dsp:nvSpPr>
      <dsp:spPr>
        <a:xfrm>
          <a:off x="341357" y="1799094"/>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1. _______________________</a:t>
          </a:r>
        </a:p>
      </dsp:txBody>
      <dsp:txXfrm>
        <a:off x="341357" y="1799094"/>
        <a:ext cx="4427755" cy="815276"/>
      </dsp:txXfrm>
    </dsp:sp>
    <dsp:sp modelId="{31193987-ADD3-43DC-8848-F3D3CA53E854}">
      <dsp:nvSpPr>
        <dsp:cNvPr id="0" name=""/>
        <dsp:cNvSpPr/>
      </dsp:nvSpPr>
      <dsp:spPr>
        <a:xfrm>
          <a:off x="8085" y="2847132"/>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EDEF6D-F452-471C-BB8D-10DC676ED86D}">
      <dsp:nvSpPr>
        <dsp:cNvPr id="0" name=""/>
        <dsp:cNvSpPr/>
      </dsp:nvSpPr>
      <dsp:spPr>
        <a:xfrm>
          <a:off x="341357" y="2614371"/>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2. _______________________</a:t>
          </a:r>
        </a:p>
      </dsp:txBody>
      <dsp:txXfrm>
        <a:off x="341357" y="2614371"/>
        <a:ext cx="4427755" cy="815276"/>
      </dsp:txXfrm>
    </dsp:sp>
    <dsp:sp modelId="{F0333337-F4F3-4738-8C57-3520EAC52BA0}">
      <dsp:nvSpPr>
        <dsp:cNvPr id="0" name=""/>
        <dsp:cNvSpPr/>
      </dsp:nvSpPr>
      <dsp:spPr>
        <a:xfrm>
          <a:off x="8085" y="3662409"/>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39B406-D5B1-497E-890D-792738BAD596}">
      <dsp:nvSpPr>
        <dsp:cNvPr id="0" name=""/>
        <dsp:cNvSpPr/>
      </dsp:nvSpPr>
      <dsp:spPr>
        <a:xfrm>
          <a:off x="341357" y="3429647"/>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3. _______________________</a:t>
          </a:r>
        </a:p>
      </dsp:txBody>
      <dsp:txXfrm>
        <a:off x="341357" y="3429647"/>
        <a:ext cx="4427755" cy="815276"/>
      </dsp:txXfrm>
    </dsp:sp>
    <dsp:sp modelId="{7636F2F8-B22D-427B-99E6-A22D19CA2D65}">
      <dsp:nvSpPr>
        <dsp:cNvPr id="0" name=""/>
        <dsp:cNvSpPr/>
      </dsp:nvSpPr>
      <dsp:spPr>
        <a:xfrm>
          <a:off x="5007164" y="1006212"/>
          <a:ext cx="4761027" cy="5601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D27723-CFF4-4A05-B51B-1B3481393C9E}">
      <dsp:nvSpPr>
        <dsp:cNvPr id="0" name=""/>
        <dsp:cNvSpPr/>
      </dsp:nvSpPr>
      <dsp:spPr>
        <a:xfrm>
          <a:off x="5007164" y="1216571"/>
          <a:ext cx="349762" cy="3497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07372C-E959-4778-88E2-13FEAAC4C14D}">
      <dsp:nvSpPr>
        <dsp:cNvPr id="0" name=""/>
        <dsp:cNvSpPr/>
      </dsp:nvSpPr>
      <dsp:spPr>
        <a:xfrm>
          <a:off x="5015249" y="10514"/>
          <a:ext cx="4761027" cy="100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l" defTabSz="1644650">
            <a:lnSpc>
              <a:spcPct val="90000"/>
            </a:lnSpc>
            <a:spcBef>
              <a:spcPct val="0"/>
            </a:spcBef>
            <a:spcAft>
              <a:spcPct val="35000"/>
            </a:spcAft>
          </a:pPr>
          <a:r>
            <a:rPr lang="ru-RU" sz="3700" kern="1200" dirty="0">
              <a:solidFill>
                <a:schemeClr val="accent1">
                  <a:lumMod val="50000"/>
                </a:schemeClr>
              </a:solidFill>
            </a:rPr>
            <a:t>           Контроль</a:t>
          </a:r>
        </a:p>
      </dsp:txBody>
      <dsp:txXfrm>
        <a:off x="5015249" y="10514"/>
        <a:ext cx="4761027" cy="1006212"/>
      </dsp:txXfrm>
    </dsp:sp>
    <dsp:sp modelId="{1217C097-3ECC-4E5A-A9B2-3C5AFE22899D}">
      <dsp:nvSpPr>
        <dsp:cNvPr id="0" name=""/>
        <dsp:cNvSpPr/>
      </dsp:nvSpPr>
      <dsp:spPr>
        <a:xfrm>
          <a:off x="5007164" y="2031856"/>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DA24DB-BEA2-466B-85FA-EBC09A856A9B}">
      <dsp:nvSpPr>
        <dsp:cNvPr id="0" name=""/>
        <dsp:cNvSpPr/>
      </dsp:nvSpPr>
      <dsp:spPr>
        <a:xfrm>
          <a:off x="5340436" y="1799094"/>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1. ______________________</a:t>
          </a:r>
        </a:p>
      </dsp:txBody>
      <dsp:txXfrm>
        <a:off x="5340436" y="1799094"/>
        <a:ext cx="4427755" cy="815276"/>
      </dsp:txXfrm>
    </dsp:sp>
    <dsp:sp modelId="{F7CC92FC-E598-43B7-AA12-A7FB0559377E}">
      <dsp:nvSpPr>
        <dsp:cNvPr id="0" name=""/>
        <dsp:cNvSpPr/>
      </dsp:nvSpPr>
      <dsp:spPr>
        <a:xfrm>
          <a:off x="5007164" y="2847132"/>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35C57B-42F1-4972-B966-914684779B94}">
      <dsp:nvSpPr>
        <dsp:cNvPr id="0" name=""/>
        <dsp:cNvSpPr/>
      </dsp:nvSpPr>
      <dsp:spPr>
        <a:xfrm>
          <a:off x="5340436" y="2614371"/>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2. ______________________</a:t>
          </a:r>
        </a:p>
      </dsp:txBody>
      <dsp:txXfrm>
        <a:off x="5340436" y="2614371"/>
        <a:ext cx="4427755" cy="815276"/>
      </dsp:txXfrm>
    </dsp:sp>
    <dsp:sp modelId="{7E9B79DB-D792-4291-A565-5C56D9CB3153}">
      <dsp:nvSpPr>
        <dsp:cNvPr id="0" name=""/>
        <dsp:cNvSpPr/>
      </dsp:nvSpPr>
      <dsp:spPr>
        <a:xfrm>
          <a:off x="5007164" y="3662409"/>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35C678-00A4-41D7-8521-798376EEE3D3}">
      <dsp:nvSpPr>
        <dsp:cNvPr id="0" name=""/>
        <dsp:cNvSpPr/>
      </dsp:nvSpPr>
      <dsp:spPr>
        <a:xfrm>
          <a:off x="5340436" y="3429647"/>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3. _______________________</a:t>
          </a:r>
        </a:p>
      </dsp:txBody>
      <dsp:txXfrm>
        <a:off x="5340436" y="3429647"/>
        <a:ext cx="4427755" cy="81527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96CFD-0F40-4A9F-A085-E1CA0A8C9C02}">
      <dsp:nvSpPr>
        <dsp:cNvPr id="0" name=""/>
        <dsp:cNvSpPr/>
      </dsp:nvSpPr>
      <dsp:spPr>
        <a:xfrm>
          <a:off x="8085" y="1006212"/>
          <a:ext cx="4761027" cy="5601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1EAC70-324B-4D81-9C72-82FA390FEA63}">
      <dsp:nvSpPr>
        <dsp:cNvPr id="0" name=""/>
        <dsp:cNvSpPr/>
      </dsp:nvSpPr>
      <dsp:spPr>
        <a:xfrm>
          <a:off x="8085" y="1216571"/>
          <a:ext cx="349762" cy="3497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8424B9-7659-404E-8A7A-127B65039951}">
      <dsp:nvSpPr>
        <dsp:cNvPr id="0" name=""/>
        <dsp:cNvSpPr/>
      </dsp:nvSpPr>
      <dsp:spPr>
        <a:xfrm>
          <a:off x="8085" y="0"/>
          <a:ext cx="4761027" cy="100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865" tIns="41910" rIns="62865" bIns="41910" numCol="1" spcCol="1270" anchor="ctr" anchorCtr="0">
          <a:noAutofit/>
        </a:bodyPr>
        <a:lstStyle/>
        <a:p>
          <a:pPr lvl="0" algn="l" defTabSz="1466850">
            <a:lnSpc>
              <a:spcPct val="90000"/>
            </a:lnSpc>
            <a:spcBef>
              <a:spcPct val="0"/>
            </a:spcBef>
            <a:spcAft>
              <a:spcPct val="35000"/>
            </a:spcAft>
          </a:pPr>
          <a:r>
            <a:rPr lang="ru-RU" sz="3300" kern="1200" dirty="0">
              <a:solidFill>
                <a:schemeClr val="accent5">
                  <a:lumMod val="75000"/>
                </a:schemeClr>
              </a:solidFill>
            </a:rPr>
            <a:t>Проектирование интегрированного урока </a:t>
          </a:r>
        </a:p>
      </dsp:txBody>
      <dsp:txXfrm>
        <a:off x="8085" y="0"/>
        <a:ext cx="4761027" cy="1006212"/>
      </dsp:txXfrm>
    </dsp:sp>
    <dsp:sp modelId="{88C63E4A-F36C-44C1-B71B-F415D869CE09}">
      <dsp:nvSpPr>
        <dsp:cNvPr id="0" name=""/>
        <dsp:cNvSpPr/>
      </dsp:nvSpPr>
      <dsp:spPr>
        <a:xfrm>
          <a:off x="8085" y="2031856"/>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8B6E10-1D1B-4123-A3DE-1DD7122A53E8}">
      <dsp:nvSpPr>
        <dsp:cNvPr id="0" name=""/>
        <dsp:cNvSpPr/>
      </dsp:nvSpPr>
      <dsp:spPr>
        <a:xfrm>
          <a:off x="341357" y="1799094"/>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1. _______________________</a:t>
          </a:r>
        </a:p>
      </dsp:txBody>
      <dsp:txXfrm>
        <a:off x="341357" y="1799094"/>
        <a:ext cx="4427755" cy="815276"/>
      </dsp:txXfrm>
    </dsp:sp>
    <dsp:sp modelId="{31193987-ADD3-43DC-8848-F3D3CA53E854}">
      <dsp:nvSpPr>
        <dsp:cNvPr id="0" name=""/>
        <dsp:cNvSpPr/>
      </dsp:nvSpPr>
      <dsp:spPr>
        <a:xfrm>
          <a:off x="8085" y="2847132"/>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EDEF6D-F452-471C-BB8D-10DC676ED86D}">
      <dsp:nvSpPr>
        <dsp:cNvPr id="0" name=""/>
        <dsp:cNvSpPr/>
      </dsp:nvSpPr>
      <dsp:spPr>
        <a:xfrm>
          <a:off x="341357" y="2614371"/>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2. _______________________</a:t>
          </a:r>
        </a:p>
      </dsp:txBody>
      <dsp:txXfrm>
        <a:off x="341357" y="2614371"/>
        <a:ext cx="4427755" cy="815276"/>
      </dsp:txXfrm>
    </dsp:sp>
    <dsp:sp modelId="{F0333337-F4F3-4738-8C57-3520EAC52BA0}">
      <dsp:nvSpPr>
        <dsp:cNvPr id="0" name=""/>
        <dsp:cNvSpPr/>
      </dsp:nvSpPr>
      <dsp:spPr>
        <a:xfrm>
          <a:off x="8085" y="3662409"/>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39B406-D5B1-497E-890D-792738BAD596}">
      <dsp:nvSpPr>
        <dsp:cNvPr id="0" name=""/>
        <dsp:cNvSpPr/>
      </dsp:nvSpPr>
      <dsp:spPr>
        <a:xfrm>
          <a:off x="341357" y="3429647"/>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3. _______________________</a:t>
          </a:r>
        </a:p>
      </dsp:txBody>
      <dsp:txXfrm>
        <a:off x="341357" y="3429647"/>
        <a:ext cx="4427755" cy="815276"/>
      </dsp:txXfrm>
    </dsp:sp>
    <dsp:sp modelId="{7636F2F8-B22D-427B-99E6-A22D19CA2D65}">
      <dsp:nvSpPr>
        <dsp:cNvPr id="0" name=""/>
        <dsp:cNvSpPr/>
      </dsp:nvSpPr>
      <dsp:spPr>
        <a:xfrm>
          <a:off x="5007164" y="1006212"/>
          <a:ext cx="4761027" cy="5601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D27723-CFF4-4A05-B51B-1B3481393C9E}">
      <dsp:nvSpPr>
        <dsp:cNvPr id="0" name=""/>
        <dsp:cNvSpPr/>
      </dsp:nvSpPr>
      <dsp:spPr>
        <a:xfrm>
          <a:off x="5007164" y="1216571"/>
          <a:ext cx="349762" cy="3497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07372C-E959-4778-88E2-13FEAAC4C14D}">
      <dsp:nvSpPr>
        <dsp:cNvPr id="0" name=""/>
        <dsp:cNvSpPr/>
      </dsp:nvSpPr>
      <dsp:spPr>
        <a:xfrm>
          <a:off x="5007164" y="0"/>
          <a:ext cx="4761027" cy="100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865" tIns="41910" rIns="62865" bIns="41910" numCol="1" spcCol="1270" anchor="ctr" anchorCtr="0">
          <a:noAutofit/>
        </a:bodyPr>
        <a:lstStyle/>
        <a:p>
          <a:pPr lvl="0" algn="l" defTabSz="1466850">
            <a:lnSpc>
              <a:spcPct val="90000"/>
            </a:lnSpc>
            <a:spcBef>
              <a:spcPct val="0"/>
            </a:spcBef>
            <a:spcAft>
              <a:spcPct val="35000"/>
            </a:spcAft>
          </a:pPr>
          <a:r>
            <a:rPr lang="ru-RU" sz="3300" kern="1200" dirty="0">
              <a:solidFill>
                <a:schemeClr val="accent1">
                  <a:lumMod val="50000"/>
                </a:schemeClr>
              </a:solidFill>
            </a:rPr>
            <a:t>                Контроль</a:t>
          </a:r>
        </a:p>
      </dsp:txBody>
      <dsp:txXfrm>
        <a:off x="5007164" y="0"/>
        <a:ext cx="4761027" cy="1006212"/>
      </dsp:txXfrm>
    </dsp:sp>
    <dsp:sp modelId="{1217C097-3ECC-4E5A-A9B2-3C5AFE22899D}">
      <dsp:nvSpPr>
        <dsp:cNvPr id="0" name=""/>
        <dsp:cNvSpPr/>
      </dsp:nvSpPr>
      <dsp:spPr>
        <a:xfrm>
          <a:off x="5007164" y="2031856"/>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DA24DB-BEA2-466B-85FA-EBC09A856A9B}">
      <dsp:nvSpPr>
        <dsp:cNvPr id="0" name=""/>
        <dsp:cNvSpPr/>
      </dsp:nvSpPr>
      <dsp:spPr>
        <a:xfrm>
          <a:off x="5340436" y="1799094"/>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1. ______________________</a:t>
          </a:r>
        </a:p>
      </dsp:txBody>
      <dsp:txXfrm>
        <a:off x="5340436" y="1799094"/>
        <a:ext cx="4427755" cy="815276"/>
      </dsp:txXfrm>
    </dsp:sp>
    <dsp:sp modelId="{F7CC92FC-E598-43B7-AA12-A7FB0559377E}">
      <dsp:nvSpPr>
        <dsp:cNvPr id="0" name=""/>
        <dsp:cNvSpPr/>
      </dsp:nvSpPr>
      <dsp:spPr>
        <a:xfrm>
          <a:off x="5007164" y="2847132"/>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35C57B-42F1-4972-B966-914684779B94}">
      <dsp:nvSpPr>
        <dsp:cNvPr id="0" name=""/>
        <dsp:cNvSpPr/>
      </dsp:nvSpPr>
      <dsp:spPr>
        <a:xfrm>
          <a:off x="5340436" y="2614371"/>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2. ______________________</a:t>
          </a:r>
        </a:p>
      </dsp:txBody>
      <dsp:txXfrm>
        <a:off x="5340436" y="2614371"/>
        <a:ext cx="4427755" cy="815276"/>
      </dsp:txXfrm>
    </dsp:sp>
    <dsp:sp modelId="{7E9B79DB-D792-4291-A565-5C56D9CB3153}">
      <dsp:nvSpPr>
        <dsp:cNvPr id="0" name=""/>
        <dsp:cNvSpPr/>
      </dsp:nvSpPr>
      <dsp:spPr>
        <a:xfrm>
          <a:off x="5007164" y="3662409"/>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35C678-00A4-41D7-8521-798376EEE3D3}">
      <dsp:nvSpPr>
        <dsp:cNvPr id="0" name=""/>
        <dsp:cNvSpPr/>
      </dsp:nvSpPr>
      <dsp:spPr>
        <a:xfrm>
          <a:off x="5340436" y="3429647"/>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3. _______________________</a:t>
          </a:r>
        </a:p>
      </dsp:txBody>
      <dsp:txXfrm>
        <a:off x="5340436" y="3429647"/>
        <a:ext cx="4427755" cy="81527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96CFD-0F40-4A9F-A085-E1CA0A8C9C02}">
      <dsp:nvSpPr>
        <dsp:cNvPr id="0" name=""/>
        <dsp:cNvSpPr/>
      </dsp:nvSpPr>
      <dsp:spPr>
        <a:xfrm>
          <a:off x="8085" y="1006212"/>
          <a:ext cx="4761027" cy="5601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1EAC70-324B-4D81-9C72-82FA390FEA63}">
      <dsp:nvSpPr>
        <dsp:cNvPr id="0" name=""/>
        <dsp:cNvSpPr/>
      </dsp:nvSpPr>
      <dsp:spPr>
        <a:xfrm>
          <a:off x="8085" y="1216571"/>
          <a:ext cx="349762" cy="3497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8424B9-7659-404E-8A7A-127B65039951}">
      <dsp:nvSpPr>
        <dsp:cNvPr id="0" name=""/>
        <dsp:cNvSpPr/>
      </dsp:nvSpPr>
      <dsp:spPr>
        <a:xfrm>
          <a:off x="8085" y="0"/>
          <a:ext cx="4761027" cy="100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865" tIns="41910" rIns="62865" bIns="41910" numCol="1" spcCol="1270" anchor="ctr" anchorCtr="0">
          <a:noAutofit/>
        </a:bodyPr>
        <a:lstStyle/>
        <a:p>
          <a:pPr lvl="0" algn="l" defTabSz="1466850">
            <a:lnSpc>
              <a:spcPct val="90000"/>
            </a:lnSpc>
            <a:spcBef>
              <a:spcPct val="0"/>
            </a:spcBef>
            <a:spcAft>
              <a:spcPct val="35000"/>
            </a:spcAft>
          </a:pPr>
          <a:r>
            <a:rPr lang="ru-RU" sz="3300" kern="1200" dirty="0">
              <a:solidFill>
                <a:schemeClr val="accent5">
                  <a:lumMod val="75000"/>
                </a:schemeClr>
              </a:solidFill>
            </a:rPr>
            <a:t>Оценка образовательных результатов </a:t>
          </a:r>
        </a:p>
      </dsp:txBody>
      <dsp:txXfrm>
        <a:off x="8085" y="0"/>
        <a:ext cx="4761027" cy="1006212"/>
      </dsp:txXfrm>
    </dsp:sp>
    <dsp:sp modelId="{88C63E4A-F36C-44C1-B71B-F415D869CE09}">
      <dsp:nvSpPr>
        <dsp:cNvPr id="0" name=""/>
        <dsp:cNvSpPr/>
      </dsp:nvSpPr>
      <dsp:spPr>
        <a:xfrm>
          <a:off x="8085" y="2031856"/>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8B6E10-1D1B-4123-A3DE-1DD7122A53E8}">
      <dsp:nvSpPr>
        <dsp:cNvPr id="0" name=""/>
        <dsp:cNvSpPr/>
      </dsp:nvSpPr>
      <dsp:spPr>
        <a:xfrm>
          <a:off x="341357" y="1799094"/>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1. _______________________</a:t>
          </a:r>
        </a:p>
      </dsp:txBody>
      <dsp:txXfrm>
        <a:off x="341357" y="1799094"/>
        <a:ext cx="4427755" cy="815276"/>
      </dsp:txXfrm>
    </dsp:sp>
    <dsp:sp modelId="{31193987-ADD3-43DC-8848-F3D3CA53E854}">
      <dsp:nvSpPr>
        <dsp:cNvPr id="0" name=""/>
        <dsp:cNvSpPr/>
      </dsp:nvSpPr>
      <dsp:spPr>
        <a:xfrm>
          <a:off x="8085" y="2847132"/>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EDEF6D-F452-471C-BB8D-10DC676ED86D}">
      <dsp:nvSpPr>
        <dsp:cNvPr id="0" name=""/>
        <dsp:cNvSpPr/>
      </dsp:nvSpPr>
      <dsp:spPr>
        <a:xfrm>
          <a:off x="341357" y="2614371"/>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2. _______________________</a:t>
          </a:r>
        </a:p>
      </dsp:txBody>
      <dsp:txXfrm>
        <a:off x="341357" y="2614371"/>
        <a:ext cx="4427755" cy="815276"/>
      </dsp:txXfrm>
    </dsp:sp>
    <dsp:sp modelId="{F0333337-F4F3-4738-8C57-3520EAC52BA0}">
      <dsp:nvSpPr>
        <dsp:cNvPr id="0" name=""/>
        <dsp:cNvSpPr/>
      </dsp:nvSpPr>
      <dsp:spPr>
        <a:xfrm>
          <a:off x="8085" y="3662409"/>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39B406-D5B1-497E-890D-792738BAD596}">
      <dsp:nvSpPr>
        <dsp:cNvPr id="0" name=""/>
        <dsp:cNvSpPr/>
      </dsp:nvSpPr>
      <dsp:spPr>
        <a:xfrm>
          <a:off x="341357" y="3429647"/>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3. _______________________</a:t>
          </a:r>
        </a:p>
      </dsp:txBody>
      <dsp:txXfrm>
        <a:off x="341357" y="3429647"/>
        <a:ext cx="4427755" cy="815276"/>
      </dsp:txXfrm>
    </dsp:sp>
    <dsp:sp modelId="{7636F2F8-B22D-427B-99E6-A22D19CA2D65}">
      <dsp:nvSpPr>
        <dsp:cNvPr id="0" name=""/>
        <dsp:cNvSpPr/>
      </dsp:nvSpPr>
      <dsp:spPr>
        <a:xfrm>
          <a:off x="5007164" y="1006212"/>
          <a:ext cx="4761027" cy="5601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D27723-CFF4-4A05-B51B-1B3481393C9E}">
      <dsp:nvSpPr>
        <dsp:cNvPr id="0" name=""/>
        <dsp:cNvSpPr/>
      </dsp:nvSpPr>
      <dsp:spPr>
        <a:xfrm>
          <a:off x="5007164" y="1216571"/>
          <a:ext cx="349762" cy="3497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07372C-E959-4778-88E2-13FEAAC4C14D}">
      <dsp:nvSpPr>
        <dsp:cNvPr id="0" name=""/>
        <dsp:cNvSpPr/>
      </dsp:nvSpPr>
      <dsp:spPr>
        <a:xfrm>
          <a:off x="5007164" y="0"/>
          <a:ext cx="4761027" cy="100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865" tIns="41910" rIns="62865" bIns="41910" numCol="1" spcCol="1270" anchor="ctr" anchorCtr="0">
          <a:noAutofit/>
        </a:bodyPr>
        <a:lstStyle/>
        <a:p>
          <a:pPr lvl="0" algn="l" defTabSz="1466850">
            <a:lnSpc>
              <a:spcPct val="90000"/>
            </a:lnSpc>
            <a:spcBef>
              <a:spcPct val="0"/>
            </a:spcBef>
            <a:spcAft>
              <a:spcPct val="35000"/>
            </a:spcAft>
          </a:pPr>
          <a:r>
            <a:rPr lang="ru-RU" sz="3300" kern="1200" dirty="0">
              <a:solidFill>
                <a:schemeClr val="accent1">
                  <a:lumMod val="50000"/>
                </a:schemeClr>
              </a:solidFill>
            </a:rPr>
            <a:t>          Контроль</a:t>
          </a:r>
        </a:p>
      </dsp:txBody>
      <dsp:txXfrm>
        <a:off x="5007164" y="0"/>
        <a:ext cx="4761027" cy="1006212"/>
      </dsp:txXfrm>
    </dsp:sp>
    <dsp:sp modelId="{1217C097-3ECC-4E5A-A9B2-3C5AFE22899D}">
      <dsp:nvSpPr>
        <dsp:cNvPr id="0" name=""/>
        <dsp:cNvSpPr/>
      </dsp:nvSpPr>
      <dsp:spPr>
        <a:xfrm>
          <a:off x="5007164" y="2031856"/>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DA24DB-BEA2-466B-85FA-EBC09A856A9B}">
      <dsp:nvSpPr>
        <dsp:cNvPr id="0" name=""/>
        <dsp:cNvSpPr/>
      </dsp:nvSpPr>
      <dsp:spPr>
        <a:xfrm>
          <a:off x="5340436" y="1799094"/>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1. ______________________</a:t>
          </a:r>
        </a:p>
      </dsp:txBody>
      <dsp:txXfrm>
        <a:off x="5340436" y="1799094"/>
        <a:ext cx="4427755" cy="815276"/>
      </dsp:txXfrm>
    </dsp:sp>
    <dsp:sp modelId="{F7CC92FC-E598-43B7-AA12-A7FB0559377E}">
      <dsp:nvSpPr>
        <dsp:cNvPr id="0" name=""/>
        <dsp:cNvSpPr/>
      </dsp:nvSpPr>
      <dsp:spPr>
        <a:xfrm>
          <a:off x="5007164" y="2847132"/>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35C57B-42F1-4972-B966-914684779B94}">
      <dsp:nvSpPr>
        <dsp:cNvPr id="0" name=""/>
        <dsp:cNvSpPr/>
      </dsp:nvSpPr>
      <dsp:spPr>
        <a:xfrm>
          <a:off x="5340436" y="2614371"/>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2. ______________________</a:t>
          </a:r>
        </a:p>
      </dsp:txBody>
      <dsp:txXfrm>
        <a:off x="5340436" y="2614371"/>
        <a:ext cx="4427755" cy="815276"/>
      </dsp:txXfrm>
    </dsp:sp>
    <dsp:sp modelId="{7E9B79DB-D792-4291-A565-5C56D9CB3153}">
      <dsp:nvSpPr>
        <dsp:cNvPr id="0" name=""/>
        <dsp:cNvSpPr/>
      </dsp:nvSpPr>
      <dsp:spPr>
        <a:xfrm>
          <a:off x="5007164" y="3662409"/>
          <a:ext cx="349753" cy="34975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35C678-00A4-41D7-8521-798376EEE3D3}">
      <dsp:nvSpPr>
        <dsp:cNvPr id="0" name=""/>
        <dsp:cNvSpPr/>
      </dsp:nvSpPr>
      <dsp:spPr>
        <a:xfrm>
          <a:off x="5340436" y="3429647"/>
          <a:ext cx="4427755" cy="8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a:lnSpc>
              <a:spcPct val="90000"/>
            </a:lnSpc>
            <a:spcBef>
              <a:spcPct val="0"/>
            </a:spcBef>
            <a:spcAft>
              <a:spcPct val="35000"/>
            </a:spcAft>
          </a:pPr>
          <a:r>
            <a:rPr lang="ru-RU" sz="2500" kern="1200" dirty="0"/>
            <a:t>3. _______________________</a:t>
          </a:r>
        </a:p>
      </dsp:txBody>
      <dsp:txXfrm>
        <a:off x="5340436" y="3429647"/>
        <a:ext cx="4427755" cy="8152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57ED2-5ECB-4C3D-BDD8-BB1BFE55BBFC}">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98E3FF-2B3E-41CE-B96B-0BD9A8E1BE89}">
      <dsp:nvSpPr>
        <dsp:cNvPr id="0" name=""/>
        <dsp:cNvSpPr/>
      </dsp:nvSpPr>
      <dsp:spPr>
        <a:xfrm>
          <a:off x="610504" y="416587"/>
          <a:ext cx="9260477"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u="none" strike="noStrike" kern="1200" dirty="0">
              <a:solidFill>
                <a:schemeClr val="tx1"/>
              </a:solidFill>
              <a:effectLst/>
            </a:rPr>
            <a:t>Применить соответствующие естественнонаучные знания для объяснения явления </a:t>
          </a:r>
          <a:endParaRPr lang="ru-RU" sz="1800" kern="1200" dirty="0">
            <a:solidFill>
              <a:schemeClr val="tx1"/>
            </a:solidFill>
          </a:endParaRPr>
        </a:p>
      </dsp:txBody>
      <dsp:txXfrm>
        <a:off x="610504" y="416587"/>
        <a:ext cx="9260477" cy="833607"/>
      </dsp:txXfrm>
    </dsp:sp>
    <dsp:sp modelId="{6B9F3720-5BEF-4900-8F0C-C0C8ABA3FF6F}">
      <dsp:nvSpPr>
        <dsp:cNvPr id="0" name=""/>
        <dsp:cNvSpPr/>
      </dsp:nvSpPr>
      <dsp:spPr>
        <a:xfrm>
          <a:off x="89500" y="312386"/>
          <a:ext cx="1042009" cy="1042009"/>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95DA626-FA60-452A-98E1-FC6845A6AAF8}">
      <dsp:nvSpPr>
        <dsp:cNvPr id="0" name=""/>
        <dsp:cNvSpPr/>
      </dsp:nvSpPr>
      <dsp:spPr>
        <a:xfrm>
          <a:off x="1088431" y="1667215"/>
          <a:ext cx="8782550"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u="none" strike="noStrike" kern="1200" dirty="0">
              <a:solidFill>
                <a:schemeClr val="tx1"/>
              </a:solidFill>
              <a:effectLst/>
            </a:rPr>
            <a:t>Распознавать, использовать и создавать объяснительные модели и представления </a:t>
          </a:r>
          <a:endParaRPr lang="ru-RU" sz="1800" kern="1200" dirty="0">
            <a:solidFill>
              <a:schemeClr val="tx1"/>
            </a:solidFill>
          </a:endParaRPr>
        </a:p>
      </dsp:txBody>
      <dsp:txXfrm>
        <a:off x="1088431" y="1667215"/>
        <a:ext cx="8782550" cy="833607"/>
      </dsp:txXfrm>
    </dsp:sp>
    <dsp:sp modelId="{1693C51E-B985-48A5-B88A-4A9B8C2074B1}">
      <dsp:nvSpPr>
        <dsp:cNvPr id="0" name=""/>
        <dsp:cNvSpPr/>
      </dsp:nvSpPr>
      <dsp:spPr>
        <a:xfrm>
          <a:off x="567426" y="1563014"/>
          <a:ext cx="1042009" cy="1042009"/>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AE5382C-0A00-48AA-AB04-4D1E5962650A}">
      <dsp:nvSpPr>
        <dsp:cNvPr id="0" name=""/>
        <dsp:cNvSpPr/>
      </dsp:nvSpPr>
      <dsp:spPr>
        <a:xfrm>
          <a:off x="1088431" y="2917843"/>
          <a:ext cx="8782550"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u="none" strike="noStrike" kern="1200" dirty="0">
              <a:solidFill>
                <a:schemeClr val="tx1"/>
              </a:solidFill>
              <a:effectLst/>
            </a:rPr>
            <a:t>Делать и научно обосновывать прогнозы о протекании процесса или явления  </a:t>
          </a:r>
          <a:endParaRPr lang="ru-RU" sz="1800" kern="1200" dirty="0">
            <a:solidFill>
              <a:schemeClr val="tx1"/>
            </a:solidFill>
          </a:endParaRPr>
        </a:p>
      </dsp:txBody>
      <dsp:txXfrm>
        <a:off x="1088431" y="2917843"/>
        <a:ext cx="8782550" cy="833607"/>
      </dsp:txXfrm>
    </dsp:sp>
    <dsp:sp modelId="{EF3CF85D-31DE-468F-8D8C-BB10200D8BF5}">
      <dsp:nvSpPr>
        <dsp:cNvPr id="0" name=""/>
        <dsp:cNvSpPr/>
      </dsp:nvSpPr>
      <dsp:spPr>
        <a:xfrm>
          <a:off x="567426" y="2813642"/>
          <a:ext cx="1042009" cy="1042009"/>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9F4E8360-7472-4447-87B9-46BEC93316AE}">
      <dsp:nvSpPr>
        <dsp:cNvPr id="0" name=""/>
        <dsp:cNvSpPr/>
      </dsp:nvSpPr>
      <dsp:spPr>
        <a:xfrm>
          <a:off x="610504" y="4168472"/>
          <a:ext cx="9260477"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dirty="0">
              <a:solidFill>
                <a:schemeClr val="tx1"/>
              </a:solidFill>
              <a:effectLst/>
              <a:latin typeface="+mn-lt"/>
              <a:ea typeface="+mn-ea"/>
              <a:cs typeface="+mn-cs"/>
            </a:rPr>
            <a:t>Понимать механизм (или причину) явления или процесса, обосновать дальнейшее их развитие</a:t>
          </a:r>
          <a:endParaRPr lang="ru-RU" sz="1800" kern="1200" dirty="0">
            <a:solidFill>
              <a:schemeClr val="tx1"/>
            </a:solidFill>
          </a:endParaRPr>
        </a:p>
      </dsp:txBody>
      <dsp:txXfrm>
        <a:off x="610504" y="4168472"/>
        <a:ext cx="9260477" cy="833607"/>
      </dsp:txXfrm>
    </dsp:sp>
    <dsp:sp modelId="{7D0DD0EB-6DB3-4F0E-9167-3FE6C753AF25}">
      <dsp:nvSpPr>
        <dsp:cNvPr id="0" name=""/>
        <dsp:cNvSpPr/>
      </dsp:nvSpPr>
      <dsp:spPr>
        <a:xfrm>
          <a:off x="89500" y="4064271"/>
          <a:ext cx="1042009" cy="1042009"/>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7025A-4355-4B66-9D3C-303ADBA6D9BD}">
      <dsp:nvSpPr>
        <dsp:cNvPr id="0" name=""/>
        <dsp:cNvSpPr/>
      </dsp:nvSpPr>
      <dsp:spPr>
        <a:xfrm>
          <a:off x="0" y="182514"/>
          <a:ext cx="10574175" cy="1540002"/>
        </a:xfrm>
        <a:prstGeom prst="rightArrow">
          <a:avLst>
            <a:gd name="adj1" fmla="val 50000"/>
            <a:gd name="adj2" fmla="val 50000"/>
          </a:avLst>
        </a:prstGeom>
        <a:solidFill>
          <a:srgbClr val="A1A9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254000" bIns="244475" numCol="1" spcCol="1270" anchor="ctr" anchorCtr="0">
          <a:noAutofit/>
        </a:bodyPr>
        <a:lstStyle/>
        <a:p>
          <a:pPr lvl="0" algn="l" defTabSz="1289050">
            <a:lnSpc>
              <a:spcPct val="90000"/>
            </a:lnSpc>
            <a:spcBef>
              <a:spcPct val="0"/>
            </a:spcBef>
            <a:spcAft>
              <a:spcPct val="35000"/>
            </a:spcAft>
          </a:pPr>
          <a:r>
            <a:rPr lang="ru-RU" sz="2900" kern="1200" dirty="0"/>
            <a:t>ВХОДНАЯ ДИАГНОСТИКА</a:t>
          </a:r>
        </a:p>
      </dsp:txBody>
      <dsp:txXfrm>
        <a:off x="0" y="567515"/>
        <a:ext cx="10189175" cy="770001"/>
      </dsp:txXfrm>
    </dsp:sp>
    <dsp:sp modelId="{81C59742-4EA9-4A8E-9678-02E5F27E6730}">
      <dsp:nvSpPr>
        <dsp:cNvPr id="0" name=""/>
        <dsp:cNvSpPr/>
      </dsp:nvSpPr>
      <dsp:spPr>
        <a:xfrm>
          <a:off x="0" y="1370078"/>
          <a:ext cx="3256845" cy="296661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t>Замеры по готовым </a:t>
          </a:r>
          <a:r>
            <a:rPr lang="ru-RU" sz="2000" kern="1200" dirty="0" err="1"/>
            <a:t>КИМам</a:t>
          </a:r>
          <a:endParaRPr lang="ru-RU" sz="2000" kern="1200" dirty="0"/>
        </a:p>
      </dsp:txBody>
      <dsp:txXfrm>
        <a:off x="0" y="1370078"/>
        <a:ext cx="3256845" cy="2966612"/>
      </dsp:txXfrm>
    </dsp:sp>
    <dsp:sp modelId="{3F65381E-4128-40B2-B5D2-D0C5FCEE4628}">
      <dsp:nvSpPr>
        <dsp:cNvPr id="0" name=""/>
        <dsp:cNvSpPr/>
      </dsp:nvSpPr>
      <dsp:spPr>
        <a:xfrm>
          <a:off x="3256845" y="695848"/>
          <a:ext cx="7317329" cy="1540002"/>
        </a:xfrm>
        <a:prstGeom prst="rightArrow">
          <a:avLst>
            <a:gd name="adj1" fmla="val 50000"/>
            <a:gd name="adj2" fmla="val 50000"/>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254000" bIns="244475" numCol="1" spcCol="1270" anchor="ctr" anchorCtr="0">
          <a:noAutofit/>
        </a:bodyPr>
        <a:lstStyle/>
        <a:p>
          <a:pPr lvl="0" algn="l" defTabSz="1289050">
            <a:lnSpc>
              <a:spcPct val="90000"/>
            </a:lnSpc>
            <a:spcBef>
              <a:spcPct val="0"/>
            </a:spcBef>
            <a:spcAft>
              <a:spcPct val="35000"/>
            </a:spcAft>
          </a:pPr>
          <a:r>
            <a:rPr lang="ru-RU" sz="2900" kern="1200" dirty="0"/>
            <a:t>АНАЛИЗ РЕЗУЛЬТАТОВ</a:t>
          </a:r>
        </a:p>
      </dsp:txBody>
      <dsp:txXfrm>
        <a:off x="3256845" y="1080849"/>
        <a:ext cx="6932329" cy="770001"/>
      </dsp:txXfrm>
    </dsp:sp>
    <dsp:sp modelId="{9CB07083-1808-470D-A2BE-CE5B69B03CA4}">
      <dsp:nvSpPr>
        <dsp:cNvPr id="0" name=""/>
        <dsp:cNvSpPr/>
      </dsp:nvSpPr>
      <dsp:spPr>
        <a:xfrm>
          <a:off x="3256845" y="1883413"/>
          <a:ext cx="3256845" cy="296661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t>1. Сумма баллов</a:t>
          </a:r>
        </a:p>
        <a:p>
          <a:pPr lvl="0" algn="l" defTabSz="889000">
            <a:lnSpc>
              <a:spcPct val="90000"/>
            </a:lnSpc>
            <a:spcBef>
              <a:spcPct val="0"/>
            </a:spcBef>
            <a:spcAft>
              <a:spcPct val="35000"/>
            </a:spcAft>
          </a:pPr>
          <a:endParaRPr lang="ru-RU" sz="2000" kern="1200" dirty="0"/>
        </a:p>
        <a:p>
          <a:pPr lvl="0" algn="l" defTabSz="889000">
            <a:lnSpc>
              <a:spcPct val="90000"/>
            </a:lnSpc>
            <a:spcBef>
              <a:spcPct val="0"/>
            </a:spcBef>
            <a:spcAft>
              <a:spcPct val="35000"/>
            </a:spcAft>
          </a:pPr>
          <a:r>
            <a:rPr lang="ru-RU" sz="2000" kern="1200" dirty="0"/>
            <a:t>2. Процент выполнения</a:t>
          </a:r>
        </a:p>
        <a:p>
          <a:pPr lvl="0" algn="l" defTabSz="889000">
            <a:lnSpc>
              <a:spcPct val="90000"/>
            </a:lnSpc>
            <a:spcBef>
              <a:spcPct val="0"/>
            </a:spcBef>
            <a:spcAft>
              <a:spcPct val="35000"/>
            </a:spcAft>
          </a:pPr>
          <a:endParaRPr lang="ru-RU" sz="2000" kern="1200" dirty="0"/>
        </a:p>
        <a:p>
          <a:pPr lvl="0" algn="l" defTabSz="889000">
            <a:lnSpc>
              <a:spcPct val="90000"/>
            </a:lnSpc>
            <a:spcBef>
              <a:spcPct val="0"/>
            </a:spcBef>
            <a:spcAft>
              <a:spcPct val="35000"/>
            </a:spcAft>
          </a:pPr>
          <a:r>
            <a:rPr lang="ru-RU" sz="2000" kern="1200" dirty="0"/>
            <a:t>3. Уровень сформированности</a:t>
          </a:r>
        </a:p>
      </dsp:txBody>
      <dsp:txXfrm>
        <a:off x="3256845" y="1883413"/>
        <a:ext cx="3256845" cy="2966612"/>
      </dsp:txXfrm>
    </dsp:sp>
    <dsp:sp modelId="{3CAFBB37-2E36-42BC-9EE6-495E7747B5EC}">
      <dsp:nvSpPr>
        <dsp:cNvPr id="0" name=""/>
        <dsp:cNvSpPr/>
      </dsp:nvSpPr>
      <dsp:spPr>
        <a:xfrm>
          <a:off x="6513691" y="1209183"/>
          <a:ext cx="4060483" cy="1540002"/>
        </a:xfrm>
        <a:prstGeom prst="rightArrow">
          <a:avLst>
            <a:gd name="adj1" fmla="val 50000"/>
            <a:gd name="adj2" fmla="val 50000"/>
          </a:avLst>
        </a:prstGeom>
        <a:solidFill>
          <a:srgbClr val="9F9F9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254000" bIns="244475" numCol="1" spcCol="1270" anchor="ctr" anchorCtr="0">
          <a:noAutofit/>
        </a:bodyPr>
        <a:lstStyle/>
        <a:p>
          <a:pPr lvl="0" algn="l" defTabSz="1289050">
            <a:lnSpc>
              <a:spcPct val="90000"/>
            </a:lnSpc>
            <a:spcBef>
              <a:spcPct val="0"/>
            </a:spcBef>
            <a:spcAft>
              <a:spcPct val="35000"/>
            </a:spcAft>
          </a:pPr>
          <a:r>
            <a:rPr lang="ru-RU" sz="2900" kern="1200" dirty="0"/>
            <a:t>ПРОЕКТНАЯ ГРУППА</a:t>
          </a:r>
        </a:p>
      </dsp:txBody>
      <dsp:txXfrm>
        <a:off x="6513691" y="1594184"/>
        <a:ext cx="3675483" cy="770001"/>
      </dsp:txXfrm>
    </dsp:sp>
    <dsp:sp modelId="{7B2D2753-4B0A-4E47-B283-C0148CCD8044}">
      <dsp:nvSpPr>
        <dsp:cNvPr id="0" name=""/>
        <dsp:cNvSpPr/>
      </dsp:nvSpPr>
      <dsp:spPr>
        <a:xfrm>
          <a:off x="6513691" y="2396747"/>
          <a:ext cx="3256845" cy="292319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ru-RU" sz="2000" kern="1200" dirty="0"/>
            <a:t>1. Читательская грамотность</a:t>
          </a:r>
        </a:p>
        <a:p>
          <a:pPr lvl="0" algn="l" defTabSz="889000">
            <a:lnSpc>
              <a:spcPct val="90000"/>
            </a:lnSpc>
            <a:spcBef>
              <a:spcPct val="0"/>
            </a:spcBef>
            <a:spcAft>
              <a:spcPct val="35000"/>
            </a:spcAft>
          </a:pPr>
          <a:endParaRPr lang="ru-RU" sz="2000" kern="1200" dirty="0"/>
        </a:p>
        <a:p>
          <a:pPr lvl="0" algn="l" defTabSz="889000">
            <a:lnSpc>
              <a:spcPct val="90000"/>
            </a:lnSpc>
            <a:spcBef>
              <a:spcPct val="0"/>
            </a:spcBef>
            <a:spcAft>
              <a:spcPct val="35000"/>
            </a:spcAft>
          </a:pPr>
          <a:r>
            <a:rPr lang="ru-RU" sz="2000" kern="1200" dirty="0"/>
            <a:t>2. Естественнонаучная грамотность</a:t>
          </a:r>
        </a:p>
        <a:p>
          <a:pPr lvl="0" algn="l" defTabSz="889000">
            <a:lnSpc>
              <a:spcPct val="90000"/>
            </a:lnSpc>
            <a:spcBef>
              <a:spcPct val="0"/>
            </a:spcBef>
            <a:spcAft>
              <a:spcPct val="35000"/>
            </a:spcAft>
          </a:pPr>
          <a:endParaRPr lang="ru-RU" sz="2000" kern="1200" dirty="0"/>
        </a:p>
        <a:p>
          <a:pPr lvl="0" algn="l" defTabSz="889000">
            <a:lnSpc>
              <a:spcPct val="90000"/>
            </a:lnSpc>
            <a:spcBef>
              <a:spcPct val="0"/>
            </a:spcBef>
            <a:spcAft>
              <a:spcPct val="35000"/>
            </a:spcAft>
          </a:pPr>
          <a:r>
            <a:rPr lang="ru-RU" sz="2000" kern="1200" dirty="0"/>
            <a:t>3. Математическая грамотность</a:t>
          </a:r>
        </a:p>
      </dsp:txBody>
      <dsp:txXfrm>
        <a:off x="6513691" y="2396747"/>
        <a:ext cx="3256845" cy="292319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0D682-BB7D-4DF0-9BF1-19C0F5FC59BF}">
      <dsp:nvSpPr>
        <dsp:cNvPr id="0" name=""/>
        <dsp:cNvSpPr/>
      </dsp:nvSpPr>
      <dsp:spPr>
        <a:xfrm>
          <a:off x="803" y="0"/>
          <a:ext cx="3456426" cy="3836276"/>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5438" rIns="97790" bIns="0" numCol="1" spcCol="1270" anchor="t" anchorCtr="0">
          <a:noAutofit/>
        </a:bodyPr>
        <a:lstStyle/>
        <a:p>
          <a:pPr lvl="0" algn="r" defTabSz="977900">
            <a:lnSpc>
              <a:spcPct val="90000"/>
            </a:lnSpc>
            <a:spcBef>
              <a:spcPct val="0"/>
            </a:spcBef>
            <a:spcAft>
              <a:spcPct val="35000"/>
            </a:spcAft>
          </a:pPr>
          <a:r>
            <a:rPr lang="ru-RU" sz="2200" kern="1200" dirty="0"/>
            <a:t>Естественнонаучная грамотность</a:t>
          </a:r>
        </a:p>
      </dsp:txBody>
      <dsp:txXfrm rot="16200000">
        <a:off x="-1226427" y="1227230"/>
        <a:ext cx="3145746" cy="691285"/>
      </dsp:txXfrm>
    </dsp:sp>
    <dsp:sp modelId="{3538E61A-F516-4642-BCD6-EF1DE49F10BD}">
      <dsp:nvSpPr>
        <dsp:cNvPr id="0" name=""/>
        <dsp:cNvSpPr/>
      </dsp:nvSpPr>
      <dsp:spPr>
        <a:xfrm>
          <a:off x="692088" y="0"/>
          <a:ext cx="2575037" cy="383627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2870" rIns="0" bIns="0" numCol="1" spcCol="1270" anchor="t" anchorCtr="0">
          <a:noAutofit/>
        </a:bodyPr>
        <a:lstStyle/>
        <a:p>
          <a:pPr lvl="0" algn="l" defTabSz="1333500">
            <a:lnSpc>
              <a:spcPct val="90000"/>
            </a:lnSpc>
            <a:spcBef>
              <a:spcPct val="0"/>
            </a:spcBef>
            <a:spcAft>
              <a:spcPct val="35000"/>
            </a:spcAft>
          </a:pPr>
          <a:r>
            <a:rPr lang="ru-RU" sz="3000" kern="1200" dirty="0"/>
            <a:t>Работа команд по поиску педагогических приёмов, формирующих требуемые компетенции</a:t>
          </a:r>
        </a:p>
      </dsp:txBody>
      <dsp:txXfrm>
        <a:off x="692088" y="0"/>
        <a:ext cx="2575037" cy="3836276"/>
      </dsp:txXfrm>
    </dsp:sp>
    <dsp:sp modelId="{CA67591E-84C4-415D-B957-32B13303F03D}">
      <dsp:nvSpPr>
        <dsp:cNvPr id="0" name=""/>
        <dsp:cNvSpPr/>
      </dsp:nvSpPr>
      <dsp:spPr>
        <a:xfrm>
          <a:off x="3610452" y="0"/>
          <a:ext cx="3456426" cy="3836276"/>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5438" rIns="97790" bIns="0" numCol="1" spcCol="1270" anchor="t" anchorCtr="0">
          <a:noAutofit/>
        </a:bodyPr>
        <a:lstStyle/>
        <a:p>
          <a:pPr lvl="0" algn="r" defTabSz="977900">
            <a:lnSpc>
              <a:spcPct val="90000"/>
            </a:lnSpc>
            <a:spcBef>
              <a:spcPct val="0"/>
            </a:spcBef>
            <a:spcAft>
              <a:spcPct val="35000"/>
            </a:spcAft>
          </a:pPr>
          <a:r>
            <a:rPr lang="ru-RU" sz="2200" kern="1200" dirty="0"/>
            <a:t>Естественнонаучная грамотность</a:t>
          </a:r>
        </a:p>
      </dsp:txBody>
      <dsp:txXfrm rot="16200000">
        <a:off x="2383222" y="1227230"/>
        <a:ext cx="3145746" cy="691285"/>
      </dsp:txXfrm>
    </dsp:sp>
    <dsp:sp modelId="{DC14167A-FB23-4256-AF3B-EFE48B4A6E8C}">
      <dsp:nvSpPr>
        <dsp:cNvPr id="0" name=""/>
        <dsp:cNvSpPr/>
      </dsp:nvSpPr>
      <dsp:spPr>
        <a:xfrm rot="5400000">
          <a:off x="3313712" y="3028129"/>
          <a:ext cx="563547" cy="518463"/>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2E9B95-80E1-437B-891A-584BAF8F8CF9}">
      <dsp:nvSpPr>
        <dsp:cNvPr id="0" name=""/>
        <dsp:cNvSpPr/>
      </dsp:nvSpPr>
      <dsp:spPr>
        <a:xfrm>
          <a:off x="4301738" y="0"/>
          <a:ext cx="2575037" cy="383627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2870" rIns="0" bIns="0" numCol="1" spcCol="1270" anchor="t" anchorCtr="0">
          <a:noAutofit/>
        </a:bodyPr>
        <a:lstStyle/>
        <a:p>
          <a:pPr lvl="0" algn="l" defTabSz="1333500">
            <a:lnSpc>
              <a:spcPct val="90000"/>
            </a:lnSpc>
            <a:spcBef>
              <a:spcPct val="0"/>
            </a:spcBef>
            <a:spcAft>
              <a:spcPct val="35000"/>
            </a:spcAft>
          </a:pPr>
          <a:r>
            <a:rPr lang="ru-RU" sz="3000" kern="1200" dirty="0"/>
            <a:t>Работа по формированию базы </a:t>
          </a:r>
          <a:r>
            <a:rPr lang="ru-RU" sz="3000" kern="1200" dirty="0" err="1"/>
            <a:t>КИМов</a:t>
          </a:r>
          <a:endParaRPr lang="ru-RU" sz="3000" kern="1200" dirty="0"/>
        </a:p>
      </dsp:txBody>
      <dsp:txXfrm>
        <a:off x="4301738" y="0"/>
        <a:ext cx="2575037" cy="3836276"/>
      </dsp:txXfrm>
    </dsp:sp>
    <dsp:sp modelId="{78E7B400-BF42-4C42-A3D2-B217D0AE7133}">
      <dsp:nvSpPr>
        <dsp:cNvPr id="0" name=""/>
        <dsp:cNvSpPr/>
      </dsp:nvSpPr>
      <dsp:spPr>
        <a:xfrm>
          <a:off x="7155605" y="0"/>
          <a:ext cx="3456426" cy="3836276"/>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5438" rIns="97790" bIns="0" numCol="1" spcCol="1270" anchor="t" anchorCtr="0">
          <a:noAutofit/>
        </a:bodyPr>
        <a:lstStyle/>
        <a:p>
          <a:pPr lvl="0" algn="r" defTabSz="977900">
            <a:lnSpc>
              <a:spcPct val="90000"/>
            </a:lnSpc>
            <a:spcBef>
              <a:spcPct val="0"/>
            </a:spcBef>
            <a:spcAft>
              <a:spcPct val="35000"/>
            </a:spcAft>
          </a:pPr>
          <a:r>
            <a:rPr lang="ru-RU" sz="2200" kern="1200" dirty="0"/>
            <a:t>Естественнонаучная грамотность</a:t>
          </a:r>
        </a:p>
      </dsp:txBody>
      <dsp:txXfrm rot="16200000">
        <a:off x="5928375" y="1227230"/>
        <a:ext cx="3145746" cy="691285"/>
      </dsp:txXfrm>
    </dsp:sp>
    <dsp:sp modelId="{ACD44106-AB9F-4C08-B7E5-8CAAC0427087}">
      <dsp:nvSpPr>
        <dsp:cNvPr id="0" name=""/>
        <dsp:cNvSpPr/>
      </dsp:nvSpPr>
      <dsp:spPr>
        <a:xfrm rot="5400000">
          <a:off x="6891113" y="3028129"/>
          <a:ext cx="563547" cy="518463"/>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480ADE-CDC9-4380-8413-1002EA4808EB}">
      <dsp:nvSpPr>
        <dsp:cNvPr id="0" name=""/>
        <dsp:cNvSpPr/>
      </dsp:nvSpPr>
      <dsp:spPr>
        <a:xfrm>
          <a:off x="7846890" y="0"/>
          <a:ext cx="2575037" cy="383627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2870" rIns="0" bIns="0" numCol="1" spcCol="1270" anchor="t" anchorCtr="0">
          <a:noAutofit/>
        </a:bodyPr>
        <a:lstStyle/>
        <a:p>
          <a:pPr lvl="0" algn="l" defTabSz="1333500">
            <a:lnSpc>
              <a:spcPct val="90000"/>
            </a:lnSpc>
            <a:spcBef>
              <a:spcPct val="0"/>
            </a:spcBef>
            <a:spcAft>
              <a:spcPct val="35000"/>
            </a:spcAft>
          </a:pPr>
          <a:r>
            <a:rPr lang="ru-RU" sz="3000" kern="1200" dirty="0"/>
            <a:t>Контрольные замеры</a:t>
          </a:r>
        </a:p>
      </dsp:txBody>
      <dsp:txXfrm>
        <a:off x="7846890" y="0"/>
        <a:ext cx="2575037" cy="383627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FB3596-6DB6-4A57-BA89-6AABB3F398B0}">
      <dsp:nvSpPr>
        <dsp:cNvPr id="0" name=""/>
        <dsp:cNvSpPr/>
      </dsp:nvSpPr>
      <dsp:spPr>
        <a:xfrm>
          <a:off x="7385" y="46517"/>
          <a:ext cx="526991" cy="52699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80991C-978F-4CBE-9B71-EEA780DFCE1A}">
      <dsp:nvSpPr>
        <dsp:cNvPr id="0" name=""/>
        <dsp:cNvSpPr/>
      </dsp:nvSpPr>
      <dsp:spPr>
        <a:xfrm>
          <a:off x="60084" y="99216"/>
          <a:ext cx="421593" cy="421593"/>
        </a:xfrm>
        <a:prstGeom prst="chord">
          <a:avLst>
            <a:gd name="adj1" fmla="val 1800000"/>
            <a:gd name="adj2" fmla="val 90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896BD2-F126-4828-B4BF-8020C53AECEE}">
      <dsp:nvSpPr>
        <dsp:cNvPr id="0" name=""/>
        <dsp:cNvSpPr/>
      </dsp:nvSpPr>
      <dsp:spPr>
        <a:xfrm>
          <a:off x="11798" y="666122"/>
          <a:ext cx="2369860" cy="2031685"/>
        </a:xfrm>
        <a:prstGeom prst="rect">
          <a:avLst/>
        </a:prstGeom>
        <a:blipFill rotWithShape="0">
          <a:blip xmlns:r="http://schemas.openxmlformats.org/officeDocument/2006/relationships" r:embed="rId1"/>
          <a:srcRect/>
          <a:stretch>
            <a:fillRect l="-21000" r="-21000"/>
          </a:stretch>
        </a:blip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lvl="0" algn="l" defTabSz="622300">
            <a:lnSpc>
              <a:spcPct val="90000"/>
            </a:lnSpc>
            <a:spcBef>
              <a:spcPct val="0"/>
            </a:spcBef>
            <a:spcAft>
              <a:spcPct val="35000"/>
            </a:spcAft>
          </a:pPr>
          <a:r>
            <a:rPr lang="ru-RU" sz="1400" kern="1200" dirty="0">
              <a:solidFill>
                <a:schemeClr val="bg1"/>
              </a:solidFill>
            </a:rPr>
            <a:t>ИНТЕГРАЦИЯ</a:t>
          </a:r>
        </a:p>
      </dsp:txBody>
      <dsp:txXfrm>
        <a:off x="11798" y="666122"/>
        <a:ext cx="2369860" cy="2031685"/>
      </dsp:txXfrm>
    </dsp:sp>
    <dsp:sp modelId="{6EC6D638-BE8C-40A6-8504-C88244D1F946}">
      <dsp:nvSpPr>
        <dsp:cNvPr id="0" name=""/>
        <dsp:cNvSpPr/>
      </dsp:nvSpPr>
      <dsp:spPr>
        <a:xfrm>
          <a:off x="644166" y="46517"/>
          <a:ext cx="1559015" cy="526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lvl="0" algn="l" defTabSz="622300">
            <a:lnSpc>
              <a:spcPct val="90000"/>
            </a:lnSpc>
            <a:spcBef>
              <a:spcPct val="0"/>
            </a:spcBef>
            <a:spcAft>
              <a:spcPct val="35000"/>
            </a:spcAft>
          </a:pPr>
          <a:r>
            <a:rPr lang="ru-RU" sz="1400" kern="1200" dirty="0"/>
            <a:t>Подходы к преподаванию</a:t>
          </a:r>
        </a:p>
      </dsp:txBody>
      <dsp:txXfrm>
        <a:off x="644166" y="46517"/>
        <a:ext cx="1559015" cy="526991"/>
      </dsp:txXfrm>
    </dsp:sp>
    <dsp:sp modelId="{6EBA7092-4B36-486A-B701-CBA427EBC8D1}">
      <dsp:nvSpPr>
        <dsp:cNvPr id="0" name=""/>
        <dsp:cNvSpPr/>
      </dsp:nvSpPr>
      <dsp:spPr>
        <a:xfrm>
          <a:off x="2718394" y="58204"/>
          <a:ext cx="526991" cy="52699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4B0B68-BBA7-443A-A950-1E726BB6485D}">
      <dsp:nvSpPr>
        <dsp:cNvPr id="0" name=""/>
        <dsp:cNvSpPr/>
      </dsp:nvSpPr>
      <dsp:spPr>
        <a:xfrm>
          <a:off x="2771093" y="110904"/>
          <a:ext cx="421593" cy="421593"/>
        </a:xfrm>
        <a:prstGeom prst="chord">
          <a:avLst>
            <a:gd name="adj1" fmla="val 0"/>
            <a:gd name="adj2" fmla="val 108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7F3905-F056-4393-A766-A9707BE132AB}">
      <dsp:nvSpPr>
        <dsp:cNvPr id="0" name=""/>
        <dsp:cNvSpPr/>
      </dsp:nvSpPr>
      <dsp:spPr>
        <a:xfrm>
          <a:off x="2585816" y="712872"/>
          <a:ext cx="2098809" cy="1984935"/>
        </a:xfrm>
        <a:prstGeom prst="rect">
          <a:avLst/>
        </a:prstGeom>
        <a:blipFill rotWithShape="0">
          <a:blip xmlns:r="http://schemas.openxmlformats.org/officeDocument/2006/relationships" r:embed="rId2"/>
          <a:srcRect/>
          <a:stretch>
            <a:fillRect l="-17000" r="-17000"/>
          </a:stretch>
        </a:blip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lvl="0" algn="l" defTabSz="622300">
            <a:lnSpc>
              <a:spcPct val="90000"/>
            </a:lnSpc>
            <a:spcBef>
              <a:spcPct val="0"/>
            </a:spcBef>
            <a:spcAft>
              <a:spcPct val="35000"/>
            </a:spcAft>
          </a:pPr>
          <a:r>
            <a:rPr lang="ru-RU" sz="1400" kern="1200" dirty="0">
              <a:solidFill>
                <a:schemeClr val="bg1"/>
              </a:solidFill>
            </a:rPr>
            <a:t>МИНИПРОЕКТЫ НА УРОКАХ</a:t>
          </a:r>
        </a:p>
      </dsp:txBody>
      <dsp:txXfrm>
        <a:off x="2585816" y="712872"/>
        <a:ext cx="2098809" cy="1984935"/>
      </dsp:txXfrm>
    </dsp:sp>
    <dsp:sp modelId="{1E78A75B-FC8C-4A19-A7BD-33DDCCA322AF}">
      <dsp:nvSpPr>
        <dsp:cNvPr id="0" name=""/>
        <dsp:cNvSpPr/>
      </dsp:nvSpPr>
      <dsp:spPr>
        <a:xfrm>
          <a:off x="3355175" y="58204"/>
          <a:ext cx="1559015" cy="526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lvl="0" algn="l" defTabSz="622300">
            <a:lnSpc>
              <a:spcPct val="90000"/>
            </a:lnSpc>
            <a:spcBef>
              <a:spcPct val="0"/>
            </a:spcBef>
            <a:spcAft>
              <a:spcPct val="35000"/>
            </a:spcAft>
          </a:pPr>
          <a:r>
            <a:rPr lang="ru-RU" sz="1400" kern="1200" dirty="0"/>
            <a:t>Проектная деятельность</a:t>
          </a:r>
        </a:p>
      </dsp:txBody>
      <dsp:txXfrm>
        <a:off x="3355175" y="58204"/>
        <a:ext cx="1559015" cy="526991"/>
      </dsp:txXfrm>
    </dsp:sp>
    <dsp:sp modelId="{30FCA964-CC49-471B-A3B6-3E46893A6629}">
      <dsp:nvSpPr>
        <dsp:cNvPr id="0" name=""/>
        <dsp:cNvSpPr/>
      </dsp:nvSpPr>
      <dsp:spPr>
        <a:xfrm>
          <a:off x="5293878" y="0"/>
          <a:ext cx="526991" cy="52699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33E287-6889-4629-9E74-F370187295A0}">
      <dsp:nvSpPr>
        <dsp:cNvPr id="0" name=""/>
        <dsp:cNvSpPr/>
      </dsp:nvSpPr>
      <dsp:spPr>
        <a:xfrm>
          <a:off x="5346577" y="52699"/>
          <a:ext cx="421593" cy="421593"/>
        </a:xfrm>
        <a:prstGeom prst="chord">
          <a:avLst>
            <a:gd name="adj1" fmla="val 19800000"/>
            <a:gd name="adj2" fmla="val 126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42A908-2BB7-42BB-8841-CB1DA469C310}">
      <dsp:nvSpPr>
        <dsp:cNvPr id="0" name=""/>
        <dsp:cNvSpPr/>
      </dsp:nvSpPr>
      <dsp:spPr>
        <a:xfrm>
          <a:off x="5930659" y="0"/>
          <a:ext cx="1559015" cy="526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lvl="0" algn="l" defTabSz="622300">
            <a:lnSpc>
              <a:spcPct val="90000"/>
            </a:lnSpc>
            <a:spcBef>
              <a:spcPct val="0"/>
            </a:spcBef>
            <a:spcAft>
              <a:spcPct val="35000"/>
            </a:spcAft>
          </a:pPr>
          <a:r>
            <a:rPr lang="ru-RU" sz="1400" kern="1200" dirty="0"/>
            <a:t>Исследовательская деятельность</a:t>
          </a:r>
        </a:p>
      </dsp:txBody>
      <dsp:txXfrm>
        <a:off x="5930659" y="0"/>
        <a:ext cx="1559015" cy="526991"/>
      </dsp:txXfrm>
    </dsp:sp>
    <dsp:sp modelId="{595163FD-8699-4CDB-8AD0-E379D0ACF0A6}">
      <dsp:nvSpPr>
        <dsp:cNvPr id="0" name=""/>
        <dsp:cNvSpPr/>
      </dsp:nvSpPr>
      <dsp:spPr>
        <a:xfrm>
          <a:off x="7599465" y="0"/>
          <a:ext cx="526991" cy="52699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1A812D-DD67-47B8-B1DD-B1B0D205D37D}">
      <dsp:nvSpPr>
        <dsp:cNvPr id="0" name=""/>
        <dsp:cNvSpPr/>
      </dsp:nvSpPr>
      <dsp:spPr>
        <a:xfrm>
          <a:off x="7652164" y="52699"/>
          <a:ext cx="421593" cy="421593"/>
        </a:xfrm>
        <a:prstGeom prst="chord">
          <a:avLst>
            <a:gd name="adj1" fmla="val 162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366EB2-1DCE-4648-8781-96459B91E8DA}">
      <dsp:nvSpPr>
        <dsp:cNvPr id="0" name=""/>
        <dsp:cNvSpPr/>
      </dsp:nvSpPr>
      <dsp:spPr>
        <a:xfrm>
          <a:off x="8236246" y="0"/>
          <a:ext cx="1559015" cy="526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lvl="0" algn="l" defTabSz="622300">
            <a:lnSpc>
              <a:spcPct val="90000"/>
            </a:lnSpc>
            <a:spcBef>
              <a:spcPct val="0"/>
            </a:spcBef>
            <a:spcAft>
              <a:spcPct val="35000"/>
            </a:spcAft>
          </a:pPr>
          <a:r>
            <a:rPr lang="ru-RU" sz="1400" kern="1200" dirty="0"/>
            <a:t>Методическая работа</a:t>
          </a:r>
        </a:p>
      </dsp:txBody>
      <dsp:txXfrm>
        <a:off x="8236246" y="0"/>
        <a:ext cx="1559015" cy="5269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57ED2-5ECB-4C3D-BDD8-BB1BFE55BBFC}">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98E3FF-2B3E-41CE-B96B-0BD9A8E1BE89}">
      <dsp:nvSpPr>
        <dsp:cNvPr id="0" name=""/>
        <dsp:cNvSpPr/>
      </dsp:nvSpPr>
      <dsp:spPr>
        <a:xfrm>
          <a:off x="610504" y="416587"/>
          <a:ext cx="9260477"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a:effectLst/>
              <a:latin typeface="Calibri" panose="020F0502020204030204" pitchFamily="34" charset="0"/>
              <a:ea typeface="Calibri" panose="020F0502020204030204" pitchFamily="34" charset="0"/>
              <a:cs typeface="Calibri" panose="020F0502020204030204" pitchFamily="34" charset="0"/>
            </a:rPr>
            <a:t>Распознавать и формулировать цель данного исследования </a:t>
          </a:r>
          <a:endParaRPr lang="ru-RU" sz="1800" kern="1200" dirty="0"/>
        </a:p>
      </dsp:txBody>
      <dsp:txXfrm>
        <a:off x="610504" y="416587"/>
        <a:ext cx="9260477" cy="833607"/>
      </dsp:txXfrm>
    </dsp:sp>
    <dsp:sp modelId="{6B9F3720-5BEF-4900-8F0C-C0C8ABA3FF6F}">
      <dsp:nvSpPr>
        <dsp:cNvPr id="0" name=""/>
        <dsp:cNvSpPr/>
      </dsp:nvSpPr>
      <dsp:spPr>
        <a:xfrm>
          <a:off x="89500" y="312386"/>
          <a:ext cx="1042009" cy="1042009"/>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95DA626-FA60-452A-98E1-FC6845A6AAF8}">
      <dsp:nvSpPr>
        <dsp:cNvPr id="0" name=""/>
        <dsp:cNvSpPr/>
      </dsp:nvSpPr>
      <dsp:spPr>
        <a:xfrm>
          <a:off x="1088431" y="1667215"/>
          <a:ext cx="8782550"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a:effectLst/>
              <a:latin typeface="Calibri" panose="020F0502020204030204" pitchFamily="34" charset="0"/>
              <a:ea typeface="Calibri" panose="020F0502020204030204" pitchFamily="34" charset="0"/>
              <a:cs typeface="Calibri" panose="020F0502020204030204" pitchFamily="34" charset="0"/>
            </a:rPr>
            <a:t>Предлагать или оценивать способ научного исследования данного вопроса  </a:t>
          </a:r>
          <a:endParaRPr lang="ru-RU" sz="1800" kern="1200" dirty="0"/>
        </a:p>
      </dsp:txBody>
      <dsp:txXfrm>
        <a:off x="1088431" y="1667215"/>
        <a:ext cx="8782550" cy="833607"/>
      </dsp:txXfrm>
    </dsp:sp>
    <dsp:sp modelId="{1693C51E-B985-48A5-B88A-4A9B8C2074B1}">
      <dsp:nvSpPr>
        <dsp:cNvPr id="0" name=""/>
        <dsp:cNvSpPr/>
      </dsp:nvSpPr>
      <dsp:spPr>
        <a:xfrm>
          <a:off x="567426" y="1563014"/>
          <a:ext cx="1042009" cy="1042009"/>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AE5382C-0A00-48AA-AB04-4D1E5962650A}">
      <dsp:nvSpPr>
        <dsp:cNvPr id="0" name=""/>
        <dsp:cNvSpPr/>
      </dsp:nvSpPr>
      <dsp:spPr>
        <a:xfrm>
          <a:off x="1088431" y="2917843"/>
          <a:ext cx="8782550"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dirty="0">
              <a:effectLst/>
              <a:latin typeface="Calibri" panose="020F0502020204030204" pitchFamily="34" charset="0"/>
              <a:ea typeface="Calibri" panose="020F0502020204030204" pitchFamily="34" charset="0"/>
              <a:cs typeface="Calibri" panose="020F0502020204030204" pitchFamily="34" charset="0"/>
            </a:rPr>
            <a:t>Выдвигать объяснительные гипотезы и предлагать способы их проверки </a:t>
          </a:r>
          <a:endParaRPr lang="ru-RU" sz="1800" kern="1200" dirty="0"/>
        </a:p>
      </dsp:txBody>
      <dsp:txXfrm>
        <a:off x="1088431" y="2917843"/>
        <a:ext cx="8782550" cy="833607"/>
      </dsp:txXfrm>
    </dsp:sp>
    <dsp:sp modelId="{EF3CF85D-31DE-468F-8D8C-BB10200D8BF5}">
      <dsp:nvSpPr>
        <dsp:cNvPr id="0" name=""/>
        <dsp:cNvSpPr/>
      </dsp:nvSpPr>
      <dsp:spPr>
        <a:xfrm>
          <a:off x="567426" y="2813642"/>
          <a:ext cx="1042009" cy="1042009"/>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9F4E8360-7472-4447-87B9-46BEC93316AE}">
      <dsp:nvSpPr>
        <dsp:cNvPr id="0" name=""/>
        <dsp:cNvSpPr/>
      </dsp:nvSpPr>
      <dsp:spPr>
        <a:xfrm>
          <a:off x="610504" y="4168472"/>
          <a:ext cx="9260477"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dirty="0">
              <a:effectLst/>
              <a:latin typeface="Calibri" panose="020F0502020204030204" pitchFamily="34" charset="0"/>
              <a:ea typeface="Calibri" panose="020F0502020204030204" pitchFamily="34" charset="0"/>
              <a:cs typeface="Calibri" panose="020F0502020204030204" pitchFamily="34" charset="0"/>
            </a:rPr>
            <a:t>Описывать и оценивать способы, которые используют учёные, чтобы обеспечить надёжность данных и достоверность объяснений </a:t>
          </a:r>
          <a:endParaRPr lang="ru-RU" sz="1800" kern="1200" dirty="0"/>
        </a:p>
      </dsp:txBody>
      <dsp:txXfrm>
        <a:off x="610504" y="4168472"/>
        <a:ext cx="9260477" cy="833607"/>
      </dsp:txXfrm>
    </dsp:sp>
    <dsp:sp modelId="{7D0DD0EB-6DB3-4F0E-9167-3FE6C753AF25}">
      <dsp:nvSpPr>
        <dsp:cNvPr id="0" name=""/>
        <dsp:cNvSpPr/>
      </dsp:nvSpPr>
      <dsp:spPr>
        <a:xfrm>
          <a:off x="89500" y="4064271"/>
          <a:ext cx="1042009" cy="1042009"/>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57ED2-5ECB-4C3D-BDD8-BB1BFE55BBFC}">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98E3FF-2B3E-41CE-B96B-0BD9A8E1BE89}">
      <dsp:nvSpPr>
        <dsp:cNvPr id="0" name=""/>
        <dsp:cNvSpPr/>
      </dsp:nvSpPr>
      <dsp:spPr>
        <a:xfrm>
          <a:off x="610504" y="416587"/>
          <a:ext cx="9260477"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dirty="0">
              <a:effectLst/>
              <a:latin typeface="Calibri" panose="020F0502020204030204" pitchFamily="34" charset="0"/>
              <a:ea typeface="Calibri" panose="020F0502020204030204" pitchFamily="34" charset="0"/>
              <a:cs typeface="Calibri" panose="020F0502020204030204" pitchFamily="34" charset="0"/>
            </a:rPr>
            <a:t>Анализировать, интерпретировать данные и делать соответствующие выводы </a:t>
          </a:r>
          <a:endParaRPr lang="ru-RU" sz="1800" kern="1200" dirty="0"/>
        </a:p>
      </dsp:txBody>
      <dsp:txXfrm>
        <a:off x="610504" y="416587"/>
        <a:ext cx="9260477" cy="833607"/>
      </dsp:txXfrm>
    </dsp:sp>
    <dsp:sp modelId="{6B9F3720-5BEF-4900-8F0C-C0C8ABA3FF6F}">
      <dsp:nvSpPr>
        <dsp:cNvPr id="0" name=""/>
        <dsp:cNvSpPr/>
      </dsp:nvSpPr>
      <dsp:spPr>
        <a:xfrm>
          <a:off x="89500" y="312386"/>
          <a:ext cx="1042009" cy="1042009"/>
        </a:xfrm>
        <a:prstGeom prst="ellipse">
          <a:avLst/>
        </a:prstGeom>
        <a:solidFill>
          <a:schemeClr val="lt1">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95DA626-FA60-452A-98E1-FC6845A6AAF8}">
      <dsp:nvSpPr>
        <dsp:cNvPr id="0" name=""/>
        <dsp:cNvSpPr/>
      </dsp:nvSpPr>
      <dsp:spPr>
        <a:xfrm>
          <a:off x="1088431" y="1667215"/>
          <a:ext cx="8782550"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a:effectLst/>
              <a:latin typeface="Calibri" panose="020F0502020204030204" pitchFamily="34" charset="0"/>
              <a:ea typeface="Calibri" panose="020F0502020204030204" pitchFamily="34" charset="0"/>
              <a:cs typeface="Calibri" panose="020F0502020204030204" pitchFamily="34" charset="0"/>
            </a:rPr>
            <a:t>Преобразовывать одну форму представления данных в другую </a:t>
          </a:r>
          <a:endParaRPr lang="ru-RU" sz="1800" kern="1200" dirty="0"/>
        </a:p>
      </dsp:txBody>
      <dsp:txXfrm>
        <a:off x="1088431" y="1667215"/>
        <a:ext cx="8782550" cy="833607"/>
      </dsp:txXfrm>
    </dsp:sp>
    <dsp:sp modelId="{1693C51E-B985-48A5-B88A-4A9B8C2074B1}">
      <dsp:nvSpPr>
        <dsp:cNvPr id="0" name=""/>
        <dsp:cNvSpPr/>
      </dsp:nvSpPr>
      <dsp:spPr>
        <a:xfrm>
          <a:off x="567426" y="1563014"/>
          <a:ext cx="1042009" cy="1042009"/>
        </a:xfrm>
        <a:prstGeom prst="ellipse">
          <a:avLst/>
        </a:prstGeom>
        <a:solidFill>
          <a:schemeClr val="lt1">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AE5382C-0A00-48AA-AB04-4D1E5962650A}">
      <dsp:nvSpPr>
        <dsp:cNvPr id="0" name=""/>
        <dsp:cNvSpPr/>
      </dsp:nvSpPr>
      <dsp:spPr>
        <a:xfrm>
          <a:off x="1088431" y="2917843"/>
          <a:ext cx="8782550"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a:effectLst/>
              <a:latin typeface="Calibri" panose="020F0502020204030204" pitchFamily="34" charset="0"/>
              <a:ea typeface="Calibri" panose="020F0502020204030204" pitchFamily="34" charset="0"/>
              <a:cs typeface="Calibri" panose="020F0502020204030204" pitchFamily="34" charset="0"/>
            </a:rPr>
            <a:t>Распознавать допущения, доказательства и рассуждения в научных текстах </a:t>
          </a:r>
          <a:endParaRPr lang="ru-RU" sz="1800" kern="1200" dirty="0"/>
        </a:p>
      </dsp:txBody>
      <dsp:txXfrm>
        <a:off x="1088431" y="2917843"/>
        <a:ext cx="8782550" cy="833607"/>
      </dsp:txXfrm>
    </dsp:sp>
    <dsp:sp modelId="{EF3CF85D-31DE-468F-8D8C-BB10200D8BF5}">
      <dsp:nvSpPr>
        <dsp:cNvPr id="0" name=""/>
        <dsp:cNvSpPr/>
      </dsp:nvSpPr>
      <dsp:spPr>
        <a:xfrm>
          <a:off x="567426" y="2813642"/>
          <a:ext cx="1042009" cy="1042009"/>
        </a:xfrm>
        <a:prstGeom prst="ellipse">
          <a:avLst/>
        </a:prstGeom>
        <a:solidFill>
          <a:schemeClr val="lt1">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9F4E8360-7472-4447-87B9-46BEC93316AE}">
      <dsp:nvSpPr>
        <dsp:cNvPr id="0" name=""/>
        <dsp:cNvSpPr/>
      </dsp:nvSpPr>
      <dsp:spPr>
        <a:xfrm>
          <a:off x="610504" y="4168472"/>
          <a:ext cx="9260477" cy="83360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1676" tIns="45720" rIns="45720" bIns="45720" numCol="1" spcCol="1270" anchor="ctr" anchorCtr="0">
          <a:noAutofit/>
        </a:bodyPr>
        <a:lstStyle/>
        <a:p>
          <a:pPr lvl="0" algn="l" defTabSz="800100">
            <a:lnSpc>
              <a:spcPct val="90000"/>
            </a:lnSpc>
            <a:spcBef>
              <a:spcPct val="0"/>
            </a:spcBef>
            <a:spcAft>
              <a:spcPct val="35000"/>
            </a:spcAft>
          </a:pPr>
          <a:r>
            <a:rPr lang="ru-RU" sz="1800" kern="1200" dirty="0">
              <a:effectLst/>
              <a:latin typeface="Calibri" panose="020F0502020204030204" pitchFamily="34" charset="0"/>
              <a:ea typeface="Calibri" panose="020F0502020204030204" pitchFamily="34" charset="0"/>
              <a:cs typeface="Calibri" panose="020F0502020204030204" pitchFamily="34" charset="0"/>
            </a:rPr>
            <a:t>Оценивать c научной точки зрения аргументы и доказательства из различных источников  </a:t>
          </a:r>
          <a:endParaRPr lang="ru-RU" sz="1800" kern="1200" dirty="0"/>
        </a:p>
      </dsp:txBody>
      <dsp:txXfrm>
        <a:off x="610504" y="4168472"/>
        <a:ext cx="9260477" cy="833607"/>
      </dsp:txXfrm>
    </dsp:sp>
    <dsp:sp modelId="{7D0DD0EB-6DB3-4F0E-9167-3FE6C753AF25}">
      <dsp:nvSpPr>
        <dsp:cNvPr id="0" name=""/>
        <dsp:cNvSpPr/>
      </dsp:nvSpPr>
      <dsp:spPr>
        <a:xfrm>
          <a:off x="89500" y="4064271"/>
          <a:ext cx="1042009" cy="1042009"/>
        </a:xfrm>
        <a:prstGeom prst="ellipse">
          <a:avLst/>
        </a:prstGeom>
        <a:solidFill>
          <a:schemeClr val="lt1">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DCA5-0EF1-4159-8178-C80F1BE8E1A7}">
      <dsp:nvSpPr>
        <dsp:cNvPr id="0" name=""/>
        <dsp:cNvSpPr/>
      </dsp:nvSpPr>
      <dsp:spPr>
        <a:xfrm rot="5400000">
          <a:off x="1010765" y="907822"/>
          <a:ext cx="141864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61F362F-9C4A-4B99-B82B-EFF8C4B19F52}">
      <dsp:nvSpPr>
        <dsp:cNvPr id="0" name=""/>
        <dsp:cNvSpPr/>
      </dsp:nvSpPr>
      <dsp:spPr>
        <a:xfrm>
          <a:off x="866183" y="2605"/>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Применить соответствующие естественнонаучные знания для объяснения явления </a:t>
          </a:r>
          <a:endParaRPr lang="ru-RU" sz="1200" b="0" kern="1200" dirty="0"/>
        </a:p>
      </dsp:txBody>
      <dsp:txXfrm>
        <a:off x="899563" y="35985"/>
        <a:ext cx="2774772" cy="1072915"/>
      </dsp:txXfrm>
    </dsp:sp>
    <dsp:sp modelId="{E34207F4-8DF6-4341-9AB1-E1757B495667}">
      <dsp:nvSpPr>
        <dsp:cNvPr id="0" name=""/>
        <dsp:cNvSpPr/>
      </dsp:nvSpPr>
      <dsp:spPr>
        <a:xfrm rot="5400000">
          <a:off x="1010765" y="2332416"/>
          <a:ext cx="141864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FF18A19-EBB3-49A6-AAF9-5DE531B6804E}">
      <dsp:nvSpPr>
        <dsp:cNvPr id="0" name=""/>
        <dsp:cNvSpPr/>
      </dsp:nvSpPr>
      <dsp:spPr>
        <a:xfrm>
          <a:off x="866183" y="1427198"/>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Распознавать, использовать и создавать объяснительные модели и представления </a:t>
          </a:r>
          <a:endParaRPr lang="ru-RU" sz="1200" b="0" kern="1200" dirty="0"/>
        </a:p>
      </dsp:txBody>
      <dsp:txXfrm>
        <a:off x="899563" y="1460578"/>
        <a:ext cx="2774772" cy="1072915"/>
      </dsp:txXfrm>
    </dsp:sp>
    <dsp:sp modelId="{72220A48-2C85-4E0E-94A4-34D122885EBA}">
      <dsp:nvSpPr>
        <dsp:cNvPr id="0" name=""/>
        <dsp:cNvSpPr/>
      </dsp:nvSpPr>
      <dsp:spPr>
        <a:xfrm rot="5400000">
          <a:off x="1010765" y="3757010"/>
          <a:ext cx="141864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C69A849-8F29-4995-B5C4-A5258BBFAB8D}">
      <dsp:nvSpPr>
        <dsp:cNvPr id="0" name=""/>
        <dsp:cNvSpPr/>
      </dsp:nvSpPr>
      <dsp:spPr>
        <a:xfrm>
          <a:off x="866183" y="2851792"/>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Делать и научно обосновывать прогнозы о протекании процесса или явления  </a:t>
          </a:r>
        </a:p>
      </dsp:txBody>
      <dsp:txXfrm>
        <a:off x="899563" y="2885172"/>
        <a:ext cx="2774772" cy="1072915"/>
      </dsp:txXfrm>
    </dsp:sp>
    <dsp:sp modelId="{409EFC77-15D6-4520-AFA0-B8FC14E9D887}">
      <dsp:nvSpPr>
        <dsp:cNvPr id="0" name=""/>
        <dsp:cNvSpPr/>
      </dsp:nvSpPr>
      <dsp:spPr>
        <a:xfrm>
          <a:off x="1724537" y="4469307"/>
          <a:ext cx="3459452"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EB2C3E2-1236-4B4A-804E-0FA62802AE65}">
      <dsp:nvSpPr>
        <dsp:cNvPr id="0" name=""/>
        <dsp:cNvSpPr/>
      </dsp:nvSpPr>
      <dsp:spPr>
        <a:xfrm>
          <a:off x="866183" y="4276386"/>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a:t>Понимать механизм (или причину) явления или процесса, обосновать дальнейшее их развитие</a:t>
          </a:r>
        </a:p>
      </dsp:txBody>
      <dsp:txXfrm>
        <a:off x="899563" y="4309766"/>
        <a:ext cx="2774772" cy="1072915"/>
      </dsp:txXfrm>
    </dsp:sp>
    <dsp:sp modelId="{BF57FD94-FB72-482D-A035-4E8CB78DA5B7}">
      <dsp:nvSpPr>
        <dsp:cNvPr id="0" name=""/>
        <dsp:cNvSpPr/>
      </dsp:nvSpPr>
      <dsp:spPr>
        <a:xfrm rot="16200000">
          <a:off x="4479119" y="3757010"/>
          <a:ext cx="141864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174E85-2169-4620-AE6A-F26886FEB08B}">
      <dsp:nvSpPr>
        <dsp:cNvPr id="0" name=""/>
        <dsp:cNvSpPr/>
      </dsp:nvSpPr>
      <dsp:spPr>
        <a:xfrm>
          <a:off x="4334537" y="4276386"/>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Распознавать и формулировать цель данного исследования </a:t>
          </a:r>
          <a:endParaRPr lang="ru-RU" sz="1200" b="0" kern="1200" dirty="0"/>
        </a:p>
      </dsp:txBody>
      <dsp:txXfrm>
        <a:off x="4367917" y="4309766"/>
        <a:ext cx="2774772" cy="1072915"/>
      </dsp:txXfrm>
    </dsp:sp>
    <dsp:sp modelId="{EA4EE55A-F6C1-4F5E-932A-8F2D9D30B72A}">
      <dsp:nvSpPr>
        <dsp:cNvPr id="0" name=""/>
        <dsp:cNvSpPr/>
      </dsp:nvSpPr>
      <dsp:spPr>
        <a:xfrm rot="16200000">
          <a:off x="4479119" y="2332416"/>
          <a:ext cx="141864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F26C19B-FA3D-4C17-832C-A64D918647E9}">
      <dsp:nvSpPr>
        <dsp:cNvPr id="0" name=""/>
        <dsp:cNvSpPr/>
      </dsp:nvSpPr>
      <dsp:spPr>
        <a:xfrm>
          <a:off x="4334537" y="2851792"/>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Предлагать или оценивать способ научного исследования данного вопроса  </a:t>
          </a:r>
        </a:p>
      </dsp:txBody>
      <dsp:txXfrm>
        <a:off x="4367917" y="2885172"/>
        <a:ext cx="2774772" cy="1072915"/>
      </dsp:txXfrm>
    </dsp:sp>
    <dsp:sp modelId="{F0DB597A-DE19-4B15-AD56-3B4DC63E8CAB}">
      <dsp:nvSpPr>
        <dsp:cNvPr id="0" name=""/>
        <dsp:cNvSpPr/>
      </dsp:nvSpPr>
      <dsp:spPr>
        <a:xfrm rot="16200000">
          <a:off x="4479119" y="907822"/>
          <a:ext cx="141864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0610169-918A-4C87-935E-289377F0D59C}">
      <dsp:nvSpPr>
        <dsp:cNvPr id="0" name=""/>
        <dsp:cNvSpPr/>
      </dsp:nvSpPr>
      <dsp:spPr>
        <a:xfrm>
          <a:off x="4334537" y="1427198"/>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Выдвигать объяснительные гипотезы и предлагать способы их проверки </a:t>
          </a:r>
          <a:endParaRPr lang="ru-RU" sz="1200" b="0" kern="1200" dirty="0"/>
        </a:p>
      </dsp:txBody>
      <dsp:txXfrm>
        <a:off x="4367917" y="1460578"/>
        <a:ext cx="2774772" cy="1072915"/>
      </dsp:txXfrm>
    </dsp:sp>
    <dsp:sp modelId="{ABC4A605-8D84-4760-B282-634DE472AF70}">
      <dsp:nvSpPr>
        <dsp:cNvPr id="0" name=""/>
        <dsp:cNvSpPr/>
      </dsp:nvSpPr>
      <dsp:spPr>
        <a:xfrm>
          <a:off x="5192892" y="195526"/>
          <a:ext cx="3450395"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755998F-B37F-40ED-A4AF-C92D3A618977}">
      <dsp:nvSpPr>
        <dsp:cNvPr id="0" name=""/>
        <dsp:cNvSpPr/>
      </dsp:nvSpPr>
      <dsp:spPr>
        <a:xfrm>
          <a:off x="4334537" y="2605"/>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Описывать и оценивать способы, которые используют учёные, чтобы обеспечить надёжность данных и достоверность объяснений </a:t>
          </a:r>
        </a:p>
      </dsp:txBody>
      <dsp:txXfrm>
        <a:off x="4367917" y="35985"/>
        <a:ext cx="2774772" cy="1072915"/>
      </dsp:txXfrm>
    </dsp:sp>
    <dsp:sp modelId="{6E6570B4-8332-4314-BF94-2B5099A79C5D}">
      <dsp:nvSpPr>
        <dsp:cNvPr id="0" name=""/>
        <dsp:cNvSpPr/>
      </dsp:nvSpPr>
      <dsp:spPr>
        <a:xfrm rot="5398785">
          <a:off x="7939796" y="907822"/>
          <a:ext cx="142459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9C40D3F-8C09-4405-BDDC-489D3F457FC5}">
      <dsp:nvSpPr>
        <dsp:cNvPr id="0" name=""/>
        <dsp:cNvSpPr/>
      </dsp:nvSpPr>
      <dsp:spPr>
        <a:xfrm>
          <a:off x="7849010" y="2605"/>
          <a:ext cx="27308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Анализировать, интерпретировать данные и делать соответствующие выводы </a:t>
          </a:r>
        </a:p>
      </dsp:txBody>
      <dsp:txXfrm>
        <a:off x="7882390" y="35985"/>
        <a:ext cx="2664072" cy="1072915"/>
      </dsp:txXfrm>
    </dsp:sp>
    <dsp:sp modelId="{A2198136-1A70-45A0-9914-530842D226E4}">
      <dsp:nvSpPr>
        <dsp:cNvPr id="0" name=""/>
        <dsp:cNvSpPr/>
      </dsp:nvSpPr>
      <dsp:spPr>
        <a:xfrm rot="5400000">
          <a:off x="7947473" y="2332416"/>
          <a:ext cx="141864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DED36AD-C7B5-461A-B770-90277A1F3D4B}">
      <dsp:nvSpPr>
        <dsp:cNvPr id="0" name=""/>
        <dsp:cNvSpPr/>
      </dsp:nvSpPr>
      <dsp:spPr>
        <a:xfrm>
          <a:off x="7802891" y="1427198"/>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Преобразовывать одну форму представления данных в другую</a:t>
          </a:r>
        </a:p>
      </dsp:txBody>
      <dsp:txXfrm>
        <a:off x="7836271" y="1460578"/>
        <a:ext cx="2774772" cy="1072915"/>
      </dsp:txXfrm>
    </dsp:sp>
    <dsp:sp modelId="{5DF6F75A-DA6F-43D8-BF9A-637A043A203D}">
      <dsp:nvSpPr>
        <dsp:cNvPr id="0" name=""/>
        <dsp:cNvSpPr/>
      </dsp:nvSpPr>
      <dsp:spPr>
        <a:xfrm rot="5400000">
          <a:off x="7947473" y="3757010"/>
          <a:ext cx="1418643" cy="170951"/>
        </a:xfrm>
        <a:prstGeom prst="rect">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155F0F4-BBED-4867-A833-801B491EBAE8}">
      <dsp:nvSpPr>
        <dsp:cNvPr id="0" name=""/>
        <dsp:cNvSpPr/>
      </dsp:nvSpPr>
      <dsp:spPr>
        <a:xfrm>
          <a:off x="7802891" y="2851792"/>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Распознавать допущения, доказательства и рассуждения в научных текстах </a:t>
          </a:r>
        </a:p>
      </dsp:txBody>
      <dsp:txXfrm>
        <a:off x="7836271" y="2885172"/>
        <a:ext cx="2774772" cy="1072915"/>
      </dsp:txXfrm>
    </dsp:sp>
    <dsp:sp modelId="{198EEB92-740C-4092-B0AA-3B68D4C4F101}">
      <dsp:nvSpPr>
        <dsp:cNvPr id="0" name=""/>
        <dsp:cNvSpPr/>
      </dsp:nvSpPr>
      <dsp:spPr>
        <a:xfrm>
          <a:off x="7802891" y="4276386"/>
          <a:ext cx="2841532" cy="1139675"/>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i="0" u="none" kern="1200" dirty="0"/>
            <a:t>Оценивать c научной точки зрения аргументы и доказательства из различных источников  </a:t>
          </a:r>
        </a:p>
      </dsp:txBody>
      <dsp:txXfrm>
        <a:off x="7836271" y="4309766"/>
        <a:ext cx="2774772" cy="10729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42F1BF-ADF2-4B49-BA97-A2FB3B27E00A}">
      <dsp:nvSpPr>
        <dsp:cNvPr id="0" name=""/>
        <dsp:cNvSpPr/>
      </dsp:nvSpPr>
      <dsp:spPr>
        <a:xfrm rot="16200000">
          <a:off x="-1544940" y="1544940"/>
          <a:ext cx="5418667" cy="2328786"/>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1450" tIns="0" rIns="171276" bIns="0" numCol="1" spcCol="1270" anchor="ctr" anchorCtr="0">
          <a:noAutofit/>
        </a:bodyPr>
        <a:lstStyle/>
        <a:p>
          <a:pPr lvl="0" algn="ctr" defTabSz="1200150">
            <a:lnSpc>
              <a:spcPct val="90000"/>
            </a:lnSpc>
            <a:spcBef>
              <a:spcPct val="0"/>
            </a:spcBef>
            <a:spcAft>
              <a:spcPct val="35000"/>
            </a:spcAft>
          </a:pPr>
          <a:r>
            <a:rPr lang="ru-RU" sz="2700" b="0" kern="1200" dirty="0"/>
            <a:t>РЕАЛЬНАЯ ЖИЗНЕННАЯ СИТУАЦИЯ</a:t>
          </a:r>
        </a:p>
      </dsp:txBody>
      <dsp:txXfrm rot="5400000">
        <a:off x="0" y="1083733"/>
        <a:ext cx="2328786" cy="3251201"/>
      </dsp:txXfrm>
    </dsp:sp>
    <dsp:sp modelId="{E0C3562B-C7E8-4C11-968B-2A68793E2460}">
      <dsp:nvSpPr>
        <dsp:cNvPr id="0" name=""/>
        <dsp:cNvSpPr/>
      </dsp:nvSpPr>
      <dsp:spPr>
        <a:xfrm rot="16200000">
          <a:off x="960877" y="1544940"/>
          <a:ext cx="5418667" cy="2328786"/>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1450" tIns="0" rIns="171276" bIns="0" numCol="1" spcCol="1270" anchor="ctr" anchorCtr="0">
          <a:noAutofit/>
        </a:bodyPr>
        <a:lstStyle/>
        <a:p>
          <a:pPr lvl="0" algn="ctr" defTabSz="1200150">
            <a:lnSpc>
              <a:spcPct val="90000"/>
            </a:lnSpc>
            <a:spcBef>
              <a:spcPct val="0"/>
            </a:spcBef>
            <a:spcAft>
              <a:spcPct val="35000"/>
            </a:spcAft>
          </a:pPr>
          <a:r>
            <a:rPr lang="ru-RU" sz="2700" b="0" kern="1200" dirty="0">
              <a:latin typeface="Times New Roman" panose="02020603050405020304" pitchFamily="18" charset="0"/>
            </a:rPr>
            <a:t>ОПИСАНИЕ СИТУАЦИИ</a:t>
          </a:r>
          <a:endParaRPr lang="ru-RU" sz="2700" b="0" kern="1200" dirty="0"/>
        </a:p>
      </dsp:txBody>
      <dsp:txXfrm rot="5400000">
        <a:off x="2505817" y="1083733"/>
        <a:ext cx="2328786" cy="3251201"/>
      </dsp:txXfrm>
    </dsp:sp>
    <dsp:sp modelId="{C05D26AF-CE39-47A3-B400-F6F09A73D008}">
      <dsp:nvSpPr>
        <dsp:cNvPr id="0" name=""/>
        <dsp:cNvSpPr/>
      </dsp:nvSpPr>
      <dsp:spPr>
        <a:xfrm rot="16200000">
          <a:off x="3464324" y="1544940"/>
          <a:ext cx="5418667" cy="2328786"/>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1450" tIns="0" rIns="171276" bIns="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700" b="0" kern="1200" cap="all" dirty="0">
              <a:latin typeface="Times New Roman" panose="02020603050405020304" pitchFamily="18" charset="0"/>
              <a:cs typeface="Times New Roman" panose="02020603050405020304" pitchFamily="18" charset="0"/>
            </a:rPr>
            <a:t>ПРОБЛЕМА</a:t>
          </a:r>
          <a:endParaRPr lang="ru-RU" sz="2700" b="0" kern="1200" dirty="0"/>
        </a:p>
        <a:p>
          <a:pPr marL="0" lvl="0" algn="ctr" defTabSz="1200150">
            <a:lnSpc>
              <a:spcPct val="90000"/>
            </a:lnSpc>
            <a:spcBef>
              <a:spcPct val="0"/>
            </a:spcBef>
            <a:spcAft>
              <a:spcPct val="35000"/>
            </a:spcAft>
            <a:buNone/>
          </a:pPr>
          <a:endParaRPr lang="ru-RU" sz="2700" b="0" kern="1200" dirty="0"/>
        </a:p>
      </dsp:txBody>
      <dsp:txXfrm rot="5400000">
        <a:off x="5009264" y="1083733"/>
        <a:ext cx="2328786" cy="3251201"/>
      </dsp:txXfrm>
    </dsp:sp>
    <dsp:sp modelId="{737020E1-F681-4329-AC0F-A510CF2EB706}">
      <dsp:nvSpPr>
        <dsp:cNvPr id="0" name=""/>
        <dsp:cNvSpPr/>
      </dsp:nvSpPr>
      <dsp:spPr>
        <a:xfrm rot="16200000">
          <a:off x="5967768" y="1544940"/>
          <a:ext cx="5418667" cy="2328786"/>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1450" tIns="0" rIns="171276" bIns="0" numCol="1" spcCol="1270" anchor="ctr" anchorCtr="0">
          <a:noAutofit/>
        </a:bodyPr>
        <a:lstStyle/>
        <a:p>
          <a:pPr lvl="0" algn="ctr" defTabSz="1200150">
            <a:lnSpc>
              <a:spcPct val="90000"/>
            </a:lnSpc>
            <a:spcBef>
              <a:spcPct val="0"/>
            </a:spcBef>
            <a:spcAft>
              <a:spcPct val="35000"/>
            </a:spcAft>
          </a:pPr>
          <a:r>
            <a:rPr lang="ru-RU" sz="2700" b="0" kern="1200" dirty="0"/>
            <a:t>ПУТИ РЕШЕНИЯ ПРОБЛЕМЫ</a:t>
          </a:r>
        </a:p>
      </dsp:txBody>
      <dsp:txXfrm rot="5400000">
        <a:off x="7512708" y="1083733"/>
        <a:ext cx="2328786" cy="32512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B677D-86F0-4709-A075-16E9D02FF4ED}">
      <dsp:nvSpPr>
        <dsp:cNvPr id="0" name=""/>
        <dsp:cNvSpPr/>
      </dsp:nvSpPr>
      <dsp:spPr>
        <a:xfrm>
          <a:off x="993018" y="0"/>
          <a:ext cx="3982963" cy="398296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kern="1200" dirty="0"/>
            <a:t>РЕШЕНИЕ ПРОБЛЕМЫ</a:t>
          </a:r>
        </a:p>
      </dsp:txBody>
      <dsp:txXfrm>
        <a:off x="2427681" y="199148"/>
        <a:ext cx="1113636" cy="597444"/>
      </dsp:txXfrm>
    </dsp:sp>
    <dsp:sp modelId="{3C71960A-F318-4A64-9BAE-1C1421077A7F}">
      <dsp:nvSpPr>
        <dsp:cNvPr id="0" name=""/>
        <dsp:cNvSpPr/>
      </dsp:nvSpPr>
      <dsp:spPr>
        <a:xfrm>
          <a:off x="1391314" y="796592"/>
          <a:ext cx="3186370" cy="318637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kern="1200" dirty="0"/>
            <a:t>ПРОБЛЕМА</a:t>
          </a:r>
        </a:p>
      </dsp:txBody>
      <dsp:txXfrm>
        <a:off x="2427681" y="987774"/>
        <a:ext cx="1113636" cy="573546"/>
      </dsp:txXfrm>
    </dsp:sp>
    <dsp:sp modelId="{02223321-F359-46E2-8726-BB0D87D386EC}">
      <dsp:nvSpPr>
        <dsp:cNvPr id="0" name=""/>
        <dsp:cNvSpPr/>
      </dsp:nvSpPr>
      <dsp:spPr>
        <a:xfrm>
          <a:off x="1789611" y="1593185"/>
          <a:ext cx="2389777" cy="238977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kern="1200" dirty="0"/>
            <a:t>ОПИСАНИЕ СИТУАЦИИ</a:t>
          </a:r>
        </a:p>
      </dsp:txBody>
      <dsp:txXfrm>
        <a:off x="2427681" y="1772418"/>
        <a:ext cx="1113636" cy="537700"/>
      </dsp:txXfrm>
    </dsp:sp>
    <dsp:sp modelId="{3E63279D-A3EF-419C-BCA1-17D6B5BC8B43}">
      <dsp:nvSpPr>
        <dsp:cNvPr id="0" name=""/>
        <dsp:cNvSpPr/>
      </dsp:nvSpPr>
      <dsp:spPr>
        <a:xfrm>
          <a:off x="2187907" y="2389777"/>
          <a:ext cx="1593185" cy="15931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kern="1200" dirty="0"/>
            <a:t>СИТУАЦИЯ</a:t>
          </a:r>
        </a:p>
      </dsp:txBody>
      <dsp:txXfrm>
        <a:off x="2421223" y="2788074"/>
        <a:ext cx="1126552" cy="7965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B677D-86F0-4709-A075-16E9D02FF4ED}">
      <dsp:nvSpPr>
        <dsp:cNvPr id="0" name=""/>
        <dsp:cNvSpPr/>
      </dsp:nvSpPr>
      <dsp:spPr>
        <a:xfrm>
          <a:off x="993018" y="0"/>
          <a:ext cx="3982963" cy="398296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kern="1200" dirty="0"/>
            <a:t>РЕШЕНИЕ ПРОБЛЕМЫ</a:t>
          </a:r>
        </a:p>
      </dsp:txBody>
      <dsp:txXfrm>
        <a:off x="2427681" y="199148"/>
        <a:ext cx="1113636" cy="597444"/>
      </dsp:txXfrm>
    </dsp:sp>
    <dsp:sp modelId="{3C71960A-F318-4A64-9BAE-1C1421077A7F}">
      <dsp:nvSpPr>
        <dsp:cNvPr id="0" name=""/>
        <dsp:cNvSpPr/>
      </dsp:nvSpPr>
      <dsp:spPr>
        <a:xfrm>
          <a:off x="1391314" y="796592"/>
          <a:ext cx="3186370" cy="318637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kern="1200" dirty="0"/>
            <a:t>ПРОБЛЕМА</a:t>
          </a:r>
        </a:p>
      </dsp:txBody>
      <dsp:txXfrm>
        <a:off x="2427681" y="987774"/>
        <a:ext cx="1113636" cy="573546"/>
      </dsp:txXfrm>
    </dsp:sp>
    <dsp:sp modelId="{02223321-F359-46E2-8726-BB0D87D386EC}">
      <dsp:nvSpPr>
        <dsp:cNvPr id="0" name=""/>
        <dsp:cNvSpPr/>
      </dsp:nvSpPr>
      <dsp:spPr>
        <a:xfrm>
          <a:off x="1789611" y="1593185"/>
          <a:ext cx="2389777" cy="238977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kern="1200" dirty="0"/>
            <a:t>ОПИСАНИЕ СИТУАЦИИ</a:t>
          </a:r>
        </a:p>
      </dsp:txBody>
      <dsp:txXfrm>
        <a:off x="2427681" y="1772418"/>
        <a:ext cx="1113636" cy="537700"/>
      </dsp:txXfrm>
    </dsp:sp>
    <dsp:sp modelId="{3E63279D-A3EF-419C-BCA1-17D6B5BC8B43}">
      <dsp:nvSpPr>
        <dsp:cNvPr id="0" name=""/>
        <dsp:cNvSpPr/>
      </dsp:nvSpPr>
      <dsp:spPr>
        <a:xfrm>
          <a:off x="2187907" y="2389777"/>
          <a:ext cx="1593185" cy="15931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kern="1200" dirty="0"/>
            <a:t>СИТУАЦИЯ</a:t>
          </a:r>
        </a:p>
      </dsp:txBody>
      <dsp:txXfrm>
        <a:off x="2421223" y="2788074"/>
        <a:ext cx="1126552" cy="7965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288CC-47C7-4247-9D6C-70DA71E220A9}">
      <dsp:nvSpPr>
        <dsp:cNvPr id="0" name=""/>
        <dsp:cNvSpPr/>
      </dsp:nvSpPr>
      <dsp:spPr>
        <a:xfrm>
          <a:off x="467722" y="0"/>
          <a:ext cx="9609800" cy="6006124"/>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8D9B5B-C029-4DD9-A923-6653CE822CD8}">
      <dsp:nvSpPr>
        <dsp:cNvPr id="0" name=""/>
        <dsp:cNvSpPr/>
      </dsp:nvSpPr>
      <dsp:spPr>
        <a:xfrm>
          <a:off x="1688166" y="4145427"/>
          <a:ext cx="249854" cy="2498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E2143F-F69F-41D6-A51B-E161CFC4B83A}">
      <dsp:nvSpPr>
        <dsp:cNvPr id="0" name=""/>
        <dsp:cNvSpPr/>
      </dsp:nvSpPr>
      <dsp:spPr>
        <a:xfrm>
          <a:off x="1813094" y="4270354"/>
          <a:ext cx="2239083" cy="1735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393" tIns="0" rIns="0" bIns="0" numCol="1" spcCol="1270" anchor="t" anchorCtr="0">
          <a:noAutofit/>
        </a:bodyPr>
        <a:lstStyle/>
        <a:p>
          <a:pPr lvl="0" algn="l" defTabSz="1022350">
            <a:lnSpc>
              <a:spcPct val="90000"/>
            </a:lnSpc>
            <a:spcBef>
              <a:spcPct val="0"/>
            </a:spcBef>
            <a:spcAft>
              <a:spcPct val="35000"/>
            </a:spcAft>
          </a:pPr>
          <a:r>
            <a:rPr lang="ru-RU" sz="2300" kern="1200" dirty="0"/>
            <a:t>Могут опираться на знания повседневного содержания</a:t>
          </a:r>
        </a:p>
      </dsp:txBody>
      <dsp:txXfrm>
        <a:off x="1813094" y="4270354"/>
        <a:ext cx="2239083" cy="1735770"/>
      </dsp:txXfrm>
    </dsp:sp>
    <dsp:sp modelId="{74BB1445-2C68-420E-9E7A-9D7CB3C02B9D}">
      <dsp:nvSpPr>
        <dsp:cNvPr id="0" name=""/>
        <dsp:cNvSpPr/>
      </dsp:nvSpPr>
      <dsp:spPr>
        <a:xfrm>
          <a:off x="3893615" y="2512962"/>
          <a:ext cx="451660" cy="4516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C4F6B6-788F-4DAF-8937-3F80AB9D1420}">
      <dsp:nvSpPr>
        <dsp:cNvPr id="0" name=""/>
        <dsp:cNvSpPr/>
      </dsp:nvSpPr>
      <dsp:spPr>
        <a:xfrm>
          <a:off x="4219806" y="2738793"/>
          <a:ext cx="2967467" cy="3267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326" tIns="0" rIns="0" bIns="0" numCol="1" spcCol="1270" anchor="t" anchorCtr="0">
          <a:noAutofit/>
        </a:bodyPr>
        <a:lstStyle/>
        <a:p>
          <a:pPr lvl="0" algn="l" defTabSz="1022350">
            <a:lnSpc>
              <a:spcPct val="90000"/>
            </a:lnSpc>
            <a:spcBef>
              <a:spcPct val="0"/>
            </a:spcBef>
            <a:spcAft>
              <a:spcPct val="35000"/>
            </a:spcAft>
          </a:pPr>
          <a:r>
            <a:rPr lang="ru-RU" sz="2300" kern="1200" dirty="0"/>
            <a:t>В менее знакомых или более сложных ситуациях они могут строить объяснения, используя подсказки</a:t>
          </a:r>
        </a:p>
      </dsp:txBody>
      <dsp:txXfrm>
        <a:off x="4219806" y="2738793"/>
        <a:ext cx="2967467" cy="3267332"/>
      </dsp:txXfrm>
    </dsp:sp>
    <dsp:sp modelId="{5FFAB60A-1839-4087-98A3-2DB8DB9F2327}">
      <dsp:nvSpPr>
        <dsp:cNvPr id="0" name=""/>
        <dsp:cNvSpPr/>
      </dsp:nvSpPr>
      <dsp:spPr>
        <a:xfrm>
          <a:off x="6545920" y="1519549"/>
          <a:ext cx="624637" cy="62463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1F6B3F-6257-497A-895D-2FDC7D5D5F4A}">
      <dsp:nvSpPr>
        <dsp:cNvPr id="0" name=""/>
        <dsp:cNvSpPr/>
      </dsp:nvSpPr>
      <dsp:spPr>
        <a:xfrm>
          <a:off x="7252037" y="1716658"/>
          <a:ext cx="3119318" cy="3695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982" tIns="0" rIns="0" bIns="0" numCol="1" spcCol="1270" anchor="t" anchorCtr="0">
          <a:noAutofit/>
        </a:bodyPr>
        <a:lstStyle/>
        <a:p>
          <a:pPr lvl="0" algn="l" defTabSz="1022350">
            <a:lnSpc>
              <a:spcPct val="90000"/>
            </a:lnSpc>
            <a:spcBef>
              <a:spcPct val="0"/>
            </a:spcBef>
            <a:spcAft>
              <a:spcPct val="35000"/>
            </a:spcAft>
          </a:pPr>
          <a:r>
            <a:rPr lang="ru-RU" sz="2300" kern="1200" dirty="0"/>
            <a:t>Могут использовать более сложные или более абстрактные знания для объяснения достаточно сложных или не совсем знакомых ситуаций и процессов</a:t>
          </a:r>
        </a:p>
      </dsp:txBody>
      <dsp:txXfrm>
        <a:off x="7252037" y="1716658"/>
        <a:ext cx="3119318" cy="36958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4.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F3A5CD4-294B-4456-AFCC-9E620D9D8273}" type="datetimeFigureOut">
              <a:rPr lang="ru-RU"/>
              <a:pPr>
                <a:defRPr/>
              </a:pPr>
              <a:t>30.01.2023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BDBC428-8A0F-41CB-95A7-F914F66F8ECF}" type="slidenum">
              <a:rPr lang="ru-RU" altLang="ru-RU"/>
              <a:pPr>
                <a:defRPr/>
              </a:pPr>
              <a:t>‹#›</a:t>
            </a:fld>
            <a:endParaRPr lang="ru-RU" altLang="ru-RU"/>
          </a:p>
        </p:txBody>
      </p:sp>
    </p:spTree>
    <p:extLst>
      <p:ext uri="{BB962C8B-B14F-4D97-AF65-F5344CB8AC3E}">
        <p14:creationId xmlns:p14="http://schemas.microsoft.com/office/powerpoint/2010/main" val="23351163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a:t>
            </a:fld>
            <a:endParaRPr lang="ru-RU"/>
          </a:p>
        </p:txBody>
      </p:sp>
    </p:spTree>
    <p:extLst>
      <p:ext uri="{BB962C8B-B14F-4D97-AF65-F5344CB8AC3E}">
        <p14:creationId xmlns:p14="http://schemas.microsoft.com/office/powerpoint/2010/main" val="4270167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11</a:t>
            </a:fld>
            <a:endParaRPr lang="ru-RU"/>
          </a:p>
        </p:txBody>
      </p:sp>
    </p:spTree>
    <p:extLst>
      <p:ext uri="{BB962C8B-B14F-4D97-AF65-F5344CB8AC3E}">
        <p14:creationId xmlns:p14="http://schemas.microsoft.com/office/powerpoint/2010/main" val="2089379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12</a:t>
            </a:fld>
            <a:endParaRPr lang="ru-RU"/>
          </a:p>
        </p:txBody>
      </p:sp>
    </p:spTree>
    <p:extLst>
      <p:ext uri="{BB962C8B-B14F-4D97-AF65-F5344CB8AC3E}">
        <p14:creationId xmlns:p14="http://schemas.microsoft.com/office/powerpoint/2010/main" val="2089379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13</a:t>
            </a:fld>
            <a:endParaRPr lang="ru-RU"/>
          </a:p>
        </p:txBody>
      </p:sp>
    </p:spTree>
    <p:extLst>
      <p:ext uri="{BB962C8B-B14F-4D97-AF65-F5344CB8AC3E}">
        <p14:creationId xmlns:p14="http://schemas.microsoft.com/office/powerpoint/2010/main" val="2089379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14</a:t>
            </a:fld>
            <a:endParaRPr lang="ru-RU"/>
          </a:p>
        </p:txBody>
      </p:sp>
    </p:spTree>
    <p:extLst>
      <p:ext uri="{BB962C8B-B14F-4D97-AF65-F5344CB8AC3E}">
        <p14:creationId xmlns:p14="http://schemas.microsoft.com/office/powerpoint/2010/main" val="2089379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15</a:t>
            </a:fld>
            <a:endParaRPr lang="ru-RU"/>
          </a:p>
        </p:txBody>
      </p:sp>
    </p:spTree>
    <p:extLst>
      <p:ext uri="{BB962C8B-B14F-4D97-AF65-F5344CB8AC3E}">
        <p14:creationId xmlns:p14="http://schemas.microsoft.com/office/powerpoint/2010/main" val="2089379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16</a:t>
            </a:fld>
            <a:endParaRPr lang="ru-RU"/>
          </a:p>
        </p:txBody>
      </p:sp>
    </p:spTree>
    <p:extLst>
      <p:ext uri="{BB962C8B-B14F-4D97-AF65-F5344CB8AC3E}">
        <p14:creationId xmlns:p14="http://schemas.microsoft.com/office/powerpoint/2010/main" val="2089379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17</a:t>
            </a:fld>
            <a:endParaRPr lang="ru-RU"/>
          </a:p>
        </p:txBody>
      </p:sp>
    </p:spTree>
    <p:extLst>
      <p:ext uri="{BB962C8B-B14F-4D97-AF65-F5344CB8AC3E}">
        <p14:creationId xmlns:p14="http://schemas.microsoft.com/office/powerpoint/2010/main" val="3596392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18</a:t>
            </a:fld>
            <a:endParaRPr lang="ru-RU"/>
          </a:p>
        </p:txBody>
      </p:sp>
    </p:spTree>
    <p:extLst>
      <p:ext uri="{BB962C8B-B14F-4D97-AF65-F5344CB8AC3E}">
        <p14:creationId xmlns:p14="http://schemas.microsoft.com/office/powerpoint/2010/main" val="4103683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19</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20</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a:t>
            </a:fld>
            <a:endParaRPr lang="ru-RU"/>
          </a:p>
        </p:txBody>
      </p:sp>
    </p:spTree>
    <p:extLst>
      <p:ext uri="{BB962C8B-B14F-4D97-AF65-F5344CB8AC3E}">
        <p14:creationId xmlns:p14="http://schemas.microsoft.com/office/powerpoint/2010/main" val="4103683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21</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22</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23</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24</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26</a:t>
            </a:fld>
            <a:endParaRPr lang="ru-RU"/>
          </a:p>
        </p:txBody>
      </p:sp>
    </p:spTree>
    <p:extLst>
      <p:ext uri="{BB962C8B-B14F-4D97-AF65-F5344CB8AC3E}">
        <p14:creationId xmlns:p14="http://schemas.microsoft.com/office/powerpoint/2010/main" val="3596392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29</a:t>
            </a:fld>
            <a:endParaRPr lang="ru-RU"/>
          </a:p>
        </p:txBody>
      </p:sp>
    </p:spTree>
    <p:extLst>
      <p:ext uri="{BB962C8B-B14F-4D97-AF65-F5344CB8AC3E}">
        <p14:creationId xmlns:p14="http://schemas.microsoft.com/office/powerpoint/2010/main" val="560521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30</a:t>
            </a:fld>
            <a:endParaRPr lang="ru-RU"/>
          </a:p>
        </p:txBody>
      </p:sp>
    </p:spTree>
    <p:extLst>
      <p:ext uri="{BB962C8B-B14F-4D97-AF65-F5344CB8AC3E}">
        <p14:creationId xmlns:p14="http://schemas.microsoft.com/office/powerpoint/2010/main" val="3952588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31</a:t>
            </a:fld>
            <a:endParaRPr lang="ru-RU"/>
          </a:p>
        </p:txBody>
      </p:sp>
    </p:spTree>
    <p:extLst>
      <p:ext uri="{BB962C8B-B14F-4D97-AF65-F5344CB8AC3E}">
        <p14:creationId xmlns:p14="http://schemas.microsoft.com/office/powerpoint/2010/main" val="26214199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32</a:t>
            </a:fld>
            <a:endParaRPr lang="ru-RU"/>
          </a:p>
        </p:txBody>
      </p:sp>
    </p:spTree>
    <p:extLst>
      <p:ext uri="{BB962C8B-B14F-4D97-AF65-F5344CB8AC3E}">
        <p14:creationId xmlns:p14="http://schemas.microsoft.com/office/powerpoint/2010/main" val="4090525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33</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a:t>
            </a:fld>
            <a:endParaRPr lang="ru-RU"/>
          </a:p>
        </p:txBody>
      </p:sp>
    </p:spTree>
    <p:extLst>
      <p:ext uri="{BB962C8B-B14F-4D97-AF65-F5344CB8AC3E}">
        <p14:creationId xmlns:p14="http://schemas.microsoft.com/office/powerpoint/2010/main" val="30133711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34</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35</a:t>
            </a:fld>
            <a:endParaRPr lang="ru-RU"/>
          </a:p>
        </p:txBody>
      </p:sp>
    </p:spTree>
    <p:extLst>
      <p:ext uri="{BB962C8B-B14F-4D97-AF65-F5344CB8AC3E}">
        <p14:creationId xmlns:p14="http://schemas.microsoft.com/office/powerpoint/2010/main" val="10759289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37</a:t>
            </a:fld>
            <a:endParaRPr lang="ru-RU"/>
          </a:p>
        </p:txBody>
      </p:sp>
    </p:spTree>
    <p:extLst>
      <p:ext uri="{BB962C8B-B14F-4D97-AF65-F5344CB8AC3E}">
        <p14:creationId xmlns:p14="http://schemas.microsoft.com/office/powerpoint/2010/main" val="3406671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38</a:t>
            </a:fld>
            <a:endParaRPr lang="ru-RU"/>
          </a:p>
        </p:txBody>
      </p:sp>
    </p:spTree>
    <p:extLst>
      <p:ext uri="{BB962C8B-B14F-4D97-AF65-F5344CB8AC3E}">
        <p14:creationId xmlns:p14="http://schemas.microsoft.com/office/powerpoint/2010/main" val="18639510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39</a:t>
            </a:fld>
            <a:endParaRPr lang="ru-RU"/>
          </a:p>
        </p:txBody>
      </p:sp>
    </p:spTree>
    <p:extLst>
      <p:ext uri="{BB962C8B-B14F-4D97-AF65-F5344CB8AC3E}">
        <p14:creationId xmlns:p14="http://schemas.microsoft.com/office/powerpoint/2010/main" val="28207326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40</a:t>
            </a:fld>
            <a:endParaRPr lang="ru-RU"/>
          </a:p>
        </p:txBody>
      </p:sp>
    </p:spTree>
    <p:extLst>
      <p:ext uri="{BB962C8B-B14F-4D97-AF65-F5344CB8AC3E}">
        <p14:creationId xmlns:p14="http://schemas.microsoft.com/office/powerpoint/2010/main" val="3702356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41</a:t>
            </a:fld>
            <a:endParaRPr lang="ru-RU"/>
          </a:p>
        </p:txBody>
      </p:sp>
    </p:spTree>
    <p:extLst>
      <p:ext uri="{BB962C8B-B14F-4D97-AF65-F5344CB8AC3E}">
        <p14:creationId xmlns:p14="http://schemas.microsoft.com/office/powerpoint/2010/main" val="16062850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42</a:t>
            </a:fld>
            <a:endParaRPr lang="ru-RU"/>
          </a:p>
        </p:txBody>
      </p:sp>
    </p:spTree>
    <p:extLst>
      <p:ext uri="{BB962C8B-B14F-4D97-AF65-F5344CB8AC3E}">
        <p14:creationId xmlns:p14="http://schemas.microsoft.com/office/powerpoint/2010/main" val="15539640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43</a:t>
            </a:fld>
            <a:endParaRPr lang="ru-RU"/>
          </a:p>
        </p:txBody>
      </p:sp>
    </p:spTree>
    <p:extLst>
      <p:ext uri="{BB962C8B-B14F-4D97-AF65-F5344CB8AC3E}">
        <p14:creationId xmlns:p14="http://schemas.microsoft.com/office/powerpoint/2010/main" val="32545889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44</a:t>
            </a:fld>
            <a:endParaRPr lang="ru-RU"/>
          </a:p>
        </p:txBody>
      </p:sp>
    </p:spTree>
    <p:extLst>
      <p:ext uri="{BB962C8B-B14F-4D97-AF65-F5344CB8AC3E}">
        <p14:creationId xmlns:p14="http://schemas.microsoft.com/office/powerpoint/2010/main" val="807598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5</a:t>
            </a:fld>
            <a:endParaRPr lang="ru-RU"/>
          </a:p>
        </p:txBody>
      </p:sp>
    </p:spTree>
    <p:extLst>
      <p:ext uri="{BB962C8B-B14F-4D97-AF65-F5344CB8AC3E}">
        <p14:creationId xmlns:p14="http://schemas.microsoft.com/office/powerpoint/2010/main" val="26204162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45</a:t>
            </a:fld>
            <a:endParaRPr lang="ru-RU"/>
          </a:p>
        </p:txBody>
      </p:sp>
    </p:spTree>
    <p:extLst>
      <p:ext uri="{BB962C8B-B14F-4D97-AF65-F5344CB8AC3E}">
        <p14:creationId xmlns:p14="http://schemas.microsoft.com/office/powerpoint/2010/main" val="19232157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46</a:t>
            </a:fld>
            <a:endParaRPr lang="ru-RU"/>
          </a:p>
        </p:txBody>
      </p:sp>
    </p:spTree>
    <p:extLst>
      <p:ext uri="{BB962C8B-B14F-4D97-AF65-F5344CB8AC3E}">
        <p14:creationId xmlns:p14="http://schemas.microsoft.com/office/powerpoint/2010/main" val="38614450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47</a:t>
            </a:fld>
            <a:endParaRPr lang="ru-RU"/>
          </a:p>
        </p:txBody>
      </p:sp>
    </p:spTree>
    <p:extLst>
      <p:ext uri="{BB962C8B-B14F-4D97-AF65-F5344CB8AC3E}">
        <p14:creationId xmlns:p14="http://schemas.microsoft.com/office/powerpoint/2010/main" val="2420671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6</a:t>
            </a:fld>
            <a:endParaRPr lang="ru-RU"/>
          </a:p>
        </p:txBody>
      </p:sp>
    </p:spTree>
    <p:extLst>
      <p:ext uri="{BB962C8B-B14F-4D97-AF65-F5344CB8AC3E}">
        <p14:creationId xmlns:p14="http://schemas.microsoft.com/office/powerpoint/2010/main" val="2076925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7</a:t>
            </a:fld>
            <a:endParaRPr lang="ru-RU"/>
          </a:p>
        </p:txBody>
      </p:sp>
    </p:spTree>
    <p:extLst>
      <p:ext uri="{BB962C8B-B14F-4D97-AF65-F5344CB8AC3E}">
        <p14:creationId xmlns:p14="http://schemas.microsoft.com/office/powerpoint/2010/main" val="3209606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8</a:t>
            </a:fld>
            <a:endParaRPr lang="ru-RU"/>
          </a:p>
        </p:txBody>
      </p:sp>
    </p:spTree>
    <p:extLst>
      <p:ext uri="{BB962C8B-B14F-4D97-AF65-F5344CB8AC3E}">
        <p14:creationId xmlns:p14="http://schemas.microsoft.com/office/powerpoint/2010/main" val="1289387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9</a:t>
            </a:fld>
            <a:endParaRPr lang="ru-RU"/>
          </a:p>
        </p:txBody>
      </p:sp>
    </p:spTree>
    <p:extLst>
      <p:ext uri="{BB962C8B-B14F-4D97-AF65-F5344CB8AC3E}">
        <p14:creationId xmlns:p14="http://schemas.microsoft.com/office/powerpoint/2010/main" val="2027456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10</a:t>
            </a:fld>
            <a:endParaRPr lang="ru-RU"/>
          </a:p>
        </p:txBody>
      </p:sp>
    </p:spTree>
    <p:extLst>
      <p:ext uri="{BB962C8B-B14F-4D97-AF65-F5344CB8AC3E}">
        <p14:creationId xmlns:p14="http://schemas.microsoft.com/office/powerpoint/2010/main" val="856422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4BE767BF-259A-42CC-8595-CF0B4C8E7AF7}" type="datetime1">
              <a:rPr lang="ru-RU" smtClean="0">
                <a:solidFill>
                  <a:prstClr val="black">
                    <a:tint val="75000"/>
                  </a:prstClr>
                </a:solidFill>
              </a:rPr>
              <a:t>30.01.2023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466A68B-4634-4279-A7F0-42A57D66BA08}" type="slidenum">
              <a:rPr lang="ru-RU" altLang="ru-RU"/>
              <a:pPr>
                <a:defRPr/>
              </a:pPr>
              <a:t>‹#›</a:t>
            </a:fld>
            <a:endParaRPr lang="ru-RU" altLang="ru-RU"/>
          </a:p>
        </p:txBody>
      </p:sp>
    </p:spTree>
    <p:extLst>
      <p:ext uri="{BB962C8B-B14F-4D97-AF65-F5344CB8AC3E}">
        <p14:creationId xmlns:p14="http://schemas.microsoft.com/office/powerpoint/2010/main" val="939538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50E42C4-7164-42E9-8933-B4BCBAC89862}" type="datetime1">
              <a:rPr lang="ru-RU" smtClean="0">
                <a:solidFill>
                  <a:prstClr val="black">
                    <a:tint val="75000"/>
                  </a:prstClr>
                </a:solidFill>
              </a:rPr>
              <a:t>30.01.2023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435A957-539D-482D-ADA7-0326956C9F17}" type="slidenum">
              <a:rPr lang="ru-RU" altLang="ru-RU"/>
              <a:pPr>
                <a:defRPr/>
              </a:pPr>
              <a:t>‹#›</a:t>
            </a:fld>
            <a:endParaRPr lang="ru-RU" altLang="ru-RU"/>
          </a:p>
        </p:txBody>
      </p:sp>
    </p:spTree>
    <p:extLst>
      <p:ext uri="{BB962C8B-B14F-4D97-AF65-F5344CB8AC3E}">
        <p14:creationId xmlns:p14="http://schemas.microsoft.com/office/powerpoint/2010/main" val="2240470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90B0A7A3-5868-49F4-941B-DE0A13CD79CC}" type="datetime1">
              <a:rPr lang="ru-RU" smtClean="0">
                <a:solidFill>
                  <a:prstClr val="black">
                    <a:tint val="75000"/>
                  </a:prstClr>
                </a:solidFill>
              </a:rPr>
              <a:t>30.01.2023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3C476AD1-1496-44AC-BF2F-AE047BCF7EB8}" type="slidenum">
              <a:rPr lang="ru-RU" altLang="ru-RU"/>
              <a:pPr>
                <a:defRPr/>
              </a:pPr>
              <a:t>‹#›</a:t>
            </a:fld>
            <a:endParaRPr lang="ru-RU" altLang="ru-RU"/>
          </a:p>
        </p:txBody>
      </p:sp>
    </p:spTree>
    <p:extLst>
      <p:ext uri="{BB962C8B-B14F-4D97-AF65-F5344CB8AC3E}">
        <p14:creationId xmlns:p14="http://schemas.microsoft.com/office/powerpoint/2010/main" val="2512997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4D8C3D23-BFC5-4052-A8D1-F3CE8F183CB4}" type="datetime1">
              <a:rPr lang="ru-RU" smtClean="0">
                <a:solidFill>
                  <a:prstClr val="black">
                    <a:tint val="75000"/>
                  </a:prstClr>
                </a:solidFill>
              </a:rPr>
              <a:t>30.01.2023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AE1232B-7C9B-40BE-BFA4-C40EA6ECFAFC}" type="slidenum">
              <a:rPr lang="ru-RU" altLang="ru-RU"/>
              <a:pPr>
                <a:defRPr/>
              </a:pPr>
              <a:t>‹#›</a:t>
            </a:fld>
            <a:endParaRPr lang="ru-RU" altLang="ru-RU"/>
          </a:p>
        </p:txBody>
      </p:sp>
    </p:spTree>
    <p:extLst>
      <p:ext uri="{BB962C8B-B14F-4D97-AF65-F5344CB8AC3E}">
        <p14:creationId xmlns:p14="http://schemas.microsoft.com/office/powerpoint/2010/main" val="3816070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D9425704-828D-4677-BB8B-486A35A5A23F}" type="datetime1">
              <a:rPr lang="ru-RU" smtClean="0">
                <a:solidFill>
                  <a:prstClr val="black">
                    <a:tint val="75000"/>
                  </a:prstClr>
                </a:solidFill>
              </a:rPr>
              <a:t>30.01.2023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93C21050-2388-4694-9A16-E18B195F39C2}" type="slidenum">
              <a:rPr lang="ru-RU" altLang="ru-RU"/>
              <a:pPr>
                <a:defRPr/>
              </a:pPr>
              <a:t>‹#›</a:t>
            </a:fld>
            <a:endParaRPr lang="ru-RU" altLang="ru-RU"/>
          </a:p>
        </p:txBody>
      </p:sp>
    </p:spTree>
    <p:extLst>
      <p:ext uri="{BB962C8B-B14F-4D97-AF65-F5344CB8AC3E}">
        <p14:creationId xmlns:p14="http://schemas.microsoft.com/office/powerpoint/2010/main" val="100526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4AF55154-7B38-4F7E-A266-229E0D3AFC37}" type="datetime1">
              <a:rPr lang="ru-RU" smtClean="0">
                <a:solidFill>
                  <a:prstClr val="black">
                    <a:tint val="75000"/>
                  </a:prstClr>
                </a:solidFill>
              </a:rPr>
              <a:t>30.01.2023</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E32E56B5-37D2-487E-8954-552633FB89BE}" type="slidenum">
              <a:rPr lang="ru-RU" altLang="ru-RU"/>
              <a:pPr>
                <a:defRPr/>
              </a:pPr>
              <a:t>‹#›</a:t>
            </a:fld>
            <a:endParaRPr lang="ru-RU" altLang="ru-RU"/>
          </a:p>
        </p:txBody>
      </p:sp>
    </p:spTree>
    <p:extLst>
      <p:ext uri="{BB962C8B-B14F-4D97-AF65-F5344CB8AC3E}">
        <p14:creationId xmlns:p14="http://schemas.microsoft.com/office/powerpoint/2010/main" val="1911614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21CE01B0-C6AC-42FB-9705-09E7E9FE6C70}" type="datetime1">
              <a:rPr lang="ru-RU" smtClean="0">
                <a:solidFill>
                  <a:prstClr val="black">
                    <a:tint val="75000"/>
                  </a:prstClr>
                </a:solidFill>
              </a:rPr>
              <a:t>30.01.2023</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F0A7D7A6-D458-4A1D-984C-0B5F020E7714}" type="slidenum">
              <a:rPr lang="ru-RU" altLang="ru-RU"/>
              <a:pPr>
                <a:defRPr/>
              </a:pPr>
              <a:t>‹#›</a:t>
            </a:fld>
            <a:endParaRPr lang="ru-RU" altLang="ru-RU"/>
          </a:p>
        </p:txBody>
      </p:sp>
    </p:spTree>
    <p:extLst>
      <p:ext uri="{BB962C8B-B14F-4D97-AF65-F5344CB8AC3E}">
        <p14:creationId xmlns:p14="http://schemas.microsoft.com/office/powerpoint/2010/main" val="133269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7B72424E-3DD6-49CA-810C-29B7B83F85E2}" type="datetime1">
              <a:rPr lang="ru-RU" smtClean="0">
                <a:solidFill>
                  <a:prstClr val="black">
                    <a:tint val="75000"/>
                  </a:prstClr>
                </a:solidFill>
              </a:rPr>
              <a:t>30.01.2023</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091E7FD-3241-4AC1-B102-5191609C499C}" type="slidenum">
              <a:rPr lang="ru-RU" altLang="ru-RU"/>
              <a:pPr>
                <a:defRPr/>
              </a:pPr>
              <a:t>‹#›</a:t>
            </a:fld>
            <a:endParaRPr lang="ru-RU" altLang="ru-RU"/>
          </a:p>
        </p:txBody>
      </p:sp>
    </p:spTree>
    <p:extLst>
      <p:ext uri="{BB962C8B-B14F-4D97-AF65-F5344CB8AC3E}">
        <p14:creationId xmlns:p14="http://schemas.microsoft.com/office/powerpoint/2010/main" val="870796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1079785-1F5F-40FA-87D4-E98D5FA12B39}" type="datetime1">
              <a:rPr lang="ru-RU" smtClean="0">
                <a:solidFill>
                  <a:prstClr val="black">
                    <a:tint val="75000"/>
                  </a:prstClr>
                </a:solidFill>
              </a:rPr>
              <a:t>30.01.2023</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610DD161-5154-4F1E-9EF2-67DD087E1AF5}" type="slidenum">
              <a:rPr lang="ru-RU" altLang="ru-RU"/>
              <a:pPr>
                <a:defRPr/>
              </a:pPr>
              <a:t>‹#›</a:t>
            </a:fld>
            <a:endParaRPr lang="ru-RU" altLang="ru-RU"/>
          </a:p>
        </p:txBody>
      </p:sp>
    </p:spTree>
    <p:extLst>
      <p:ext uri="{BB962C8B-B14F-4D97-AF65-F5344CB8AC3E}">
        <p14:creationId xmlns:p14="http://schemas.microsoft.com/office/powerpoint/2010/main" val="1500717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3B567455-66C9-4379-9FFC-37D1438BBE5A}" type="datetime1">
              <a:rPr lang="ru-RU" smtClean="0">
                <a:solidFill>
                  <a:prstClr val="black">
                    <a:tint val="75000"/>
                  </a:prstClr>
                </a:solidFill>
              </a:rPr>
              <a:t>30.01.2023</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C46B0948-F433-494C-9469-B61441A4AEE0}" type="slidenum">
              <a:rPr lang="ru-RU" altLang="ru-RU"/>
              <a:pPr>
                <a:defRPr/>
              </a:pPr>
              <a:t>‹#›</a:t>
            </a:fld>
            <a:endParaRPr lang="ru-RU" altLang="ru-RU"/>
          </a:p>
        </p:txBody>
      </p:sp>
    </p:spTree>
    <p:extLst>
      <p:ext uri="{BB962C8B-B14F-4D97-AF65-F5344CB8AC3E}">
        <p14:creationId xmlns:p14="http://schemas.microsoft.com/office/powerpoint/2010/main" val="685222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B4BF95D8-2C85-44F1-BA0E-F2CF6C2DB2A2}" type="datetime1">
              <a:rPr lang="ru-RU" smtClean="0">
                <a:solidFill>
                  <a:prstClr val="black">
                    <a:tint val="75000"/>
                  </a:prstClr>
                </a:solidFill>
              </a:rPr>
              <a:t>30.01.2023</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37DA5A67-CCF1-485C-B851-466325D6126E}" type="slidenum">
              <a:rPr lang="ru-RU" altLang="ru-RU"/>
              <a:pPr>
                <a:defRPr/>
              </a:pPr>
              <a:t>‹#›</a:t>
            </a:fld>
            <a:endParaRPr lang="ru-RU" altLang="ru-RU"/>
          </a:p>
        </p:txBody>
      </p:sp>
    </p:spTree>
    <p:extLst>
      <p:ext uri="{BB962C8B-B14F-4D97-AF65-F5344CB8AC3E}">
        <p14:creationId xmlns:p14="http://schemas.microsoft.com/office/powerpoint/2010/main" val="3494678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43CA118-EC6C-419B-84A8-09F75BE80552}" type="datetime1">
              <a:rPr lang="ru-RU" smtClean="0">
                <a:solidFill>
                  <a:prstClr val="black">
                    <a:tint val="75000"/>
                  </a:prstClr>
                </a:solidFill>
              </a:rPr>
              <a:t>30.01.2023</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DC0DD7D4-4998-41D1-9C9E-B3A742076D38}" type="slidenum">
              <a:rPr lang="ru-RU" altLang="ru-RU"/>
              <a:pPr>
                <a:defRPr/>
              </a:pPr>
              <a:t>‹#›</a:t>
            </a:fld>
            <a:endParaRPr lang="ru-RU" altLang="ru-RU"/>
          </a:p>
        </p:txBody>
      </p:sp>
    </p:spTree>
    <p:extLst>
      <p:ext uri="{BB962C8B-B14F-4D97-AF65-F5344CB8AC3E}">
        <p14:creationId xmlns:p14="http://schemas.microsoft.com/office/powerpoint/2010/main" val="19354842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3" Type="http://schemas.openxmlformats.org/officeDocument/2006/relationships/image" Target="../media/image4.png"/><Relationship Id="rId7" Type="http://schemas.openxmlformats.org/officeDocument/2006/relationships/diagramData" Target="../diagrams/data7.xml"/><Relationship Id="rId12" Type="http://schemas.openxmlformats.org/officeDocument/2006/relationships/diagramData" Target="../diagrams/data8.xml"/><Relationship Id="rId2" Type="http://schemas.openxmlformats.org/officeDocument/2006/relationships/notesSlide" Target="../notesSlides/notesSlide9.xml"/><Relationship Id="rId16" Type="http://schemas.microsoft.com/office/2007/relationships/diagramDrawing" Target="../diagrams/drawing8.xml"/><Relationship Id="rId1" Type="http://schemas.openxmlformats.org/officeDocument/2006/relationships/slideLayout" Target="../slideLayouts/slideLayout2.xml"/><Relationship Id="rId6" Type="http://schemas.openxmlformats.org/officeDocument/2006/relationships/image" Target="../media/image9.png"/><Relationship Id="rId11" Type="http://schemas.microsoft.com/office/2007/relationships/diagramDrawing" Target="../diagrams/drawing7.xml"/><Relationship Id="rId5" Type="http://schemas.openxmlformats.org/officeDocument/2006/relationships/image" Target="../media/image6.png"/><Relationship Id="rId15" Type="http://schemas.openxmlformats.org/officeDocument/2006/relationships/diagramColors" Target="../diagrams/colors8.xml"/><Relationship Id="rId10" Type="http://schemas.openxmlformats.org/officeDocument/2006/relationships/diagramColors" Target="../diagrams/colors7.xml"/><Relationship Id="rId4" Type="http://schemas.openxmlformats.org/officeDocument/2006/relationships/image" Target="../media/image5.png"/><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mailto:GulGMingazova@kpfu.ru" TargetMode="External"/><Relationship Id="rId4" Type="http://schemas.openxmlformats.org/officeDocument/2006/relationships/hyperlink" Target="https://kpfu.ru/gulnara.mingazova" TargetMode="Externa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image" Target="../media/image14.png"/><Relationship Id="rId7" Type="http://schemas.openxmlformats.org/officeDocument/2006/relationships/diagramData" Target="../diagrams/data9.xml"/><Relationship Id="rId12"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9.xml"/><Relationship Id="rId5" Type="http://schemas.openxmlformats.org/officeDocument/2006/relationships/image" Target="../media/image5.png"/><Relationship Id="rId10" Type="http://schemas.openxmlformats.org/officeDocument/2006/relationships/diagramColors" Target="../diagrams/colors9.xml"/><Relationship Id="rId4" Type="http://schemas.openxmlformats.org/officeDocument/2006/relationships/image" Target="../media/image4.png"/><Relationship Id="rId9"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7.jpeg"/><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image" Target="../media/image4.png"/><Relationship Id="rId7" Type="http://schemas.openxmlformats.org/officeDocument/2006/relationships/diagramLayout" Target="../diagrams/layout1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Data" Target="../diagrams/data14.xml"/><Relationship Id="rId5" Type="http://schemas.openxmlformats.org/officeDocument/2006/relationships/image" Target="../media/image6.png"/><Relationship Id="rId10" Type="http://schemas.microsoft.com/office/2007/relationships/diagramDrawing" Target="../diagrams/drawing14.xml"/><Relationship Id="rId4" Type="http://schemas.openxmlformats.org/officeDocument/2006/relationships/image" Target="../media/image5.png"/><Relationship Id="rId9" Type="http://schemas.openxmlformats.org/officeDocument/2006/relationships/diagramColors" Target="../diagrams/colors14.xml"/></Relationships>
</file>

<file path=ppt/slides/_rels/slide38.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image" Target="../media/image4.png"/><Relationship Id="rId7" Type="http://schemas.openxmlformats.org/officeDocument/2006/relationships/diagramLayout" Target="../diagrams/layout1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Data" Target="../diagrams/data15.xml"/><Relationship Id="rId5" Type="http://schemas.openxmlformats.org/officeDocument/2006/relationships/image" Target="../media/image6.png"/><Relationship Id="rId10" Type="http://schemas.microsoft.com/office/2007/relationships/diagramDrawing" Target="../diagrams/drawing15.xml"/><Relationship Id="rId4" Type="http://schemas.openxmlformats.org/officeDocument/2006/relationships/image" Target="../media/image5.png"/><Relationship Id="rId9" Type="http://schemas.openxmlformats.org/officeDocument/2006/relationships/diagramColors" Target="../diagrams/colors15.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png"/><Relationship Id="rId7"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40.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image" Target="../media/image4.png"/><Relationship Id="rId7" Type="http://schemas.openxmlformats.org/officeDocument/2006/relationships/diagramLayout" Target="../diagrams/layout1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Data" Target="../diagrams/data16.xml"/><Relationship Id="rId5" Type="http://schemas.openxmlformats.org/officeDocument/2006/relationships/image" Target="../media/image6.png"/><Relationship Id="rId10" Type="http://schemas.microsoft.com/office/2007/relationships/diagramDrawing" Target="../diagrams/drawing16.xml"/><Relationship Id="rId4" Type="http://schemas.openxmlformats.org/officeDocument/2006/relationships/image" Target="../media/image5.png"/><Relationship Id="rId9" Type="http://schemas.openxmlformats.org/officeDocument/2006/relationships/diagramColors" Target="../diagrams/colors16.xml"/></Relationships>
</file>

<file path=ppt/slides/_rels/slide41.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image" Target="../media/image4.png"/><Relationship Id="rId7" Type="http://schemas.openxmlformats.org/officeDocument/2006/relationships/diagramLayout" Target="../diagrams/layout1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Data" Target="../diagrams/data17.xml"/><Relationship Id="rId5" Type="http://schemas.openxmlformats.org/officeDocument/2006/relationships/image" Target="../media/image6.png"/><Relationship Id="rId10" Type="http://schemas.microsoft.com/office/2007/relationships/diagramDrawing" Target="../diagrams/drawing17.xml"/><Relationship Id="rId4" Type="http://schemas.openxmlformats.org/officeDocument/2006/relationships/image" Target="../media/image5.png"/><Relationship Id="rId9" Type="http://schemas.openxmlformats.org/officeDocument/2006/relationships/diagramColors" Target="../diagrams/colors17.xml"/></Relationships>
</file>

<file path=ppt/slides/_rels/slide42.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image" Target="../media/image4.png"/><Relationship Id="rId7" Type="http://schemas.openxmlformats.org/officeDocument/2006/relationships/diagramLayout" Target="../diagrams/layout1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Data" Target="../diagrams/data18.xml"/><Relationship Id="rId5" Type="http://schemas.openxmlformats.org/officeDocument/2006/relationships/image" Target="../media/image6.png"/><Relationship Id="rId10" Type="http://schemas.microsoft.com/office/2007/relationships/diagramDrawing" Target="../diagrams/drawing18.xml"/><Relationship Id="rId4" Type="http://schemas.openxmlformats.org/officeDocument/2006/relationships/image" Target="../media/image5.png"/><Relationship Id="rId9" Type="http://schemas.openxmlformats.org/officeDocument/2006/relationships/diagramColors" Target="../diagrams/colors18.xml"/></Relationships>
</file>

<file path=ppt/slides/_rels/slide43.xml.rels><?xml version="1.0" encoding="UTF-8" standalone="yes"?>
<Relationships xmlns="http://schemas.openxmlformats.org/package/2006/relationships"><Relationship Id="rId8" Type="http://schemas.openxmlformats.org/officeDocument/2006/relationships/diagramQuickStyle" Target="../diagrams/quickStyle19.xml"/><Relationship Id="rId3" Type="http://schemas.openxmlformats.org/officeDocument/2006/relationships/image" Target="../media/image4.png"/><Relationship Id="rId7" Type="http://schemas.openxmlformats.org/officeDocument/2006/relationships/diagramLayout" Target="../diagrams/layout19.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Data" Target="../diagrams/data19.xml"/><Relationship Id="rId5" Type="http://schemas.openxmlformats.org/officeDocument/2006/relationships/image" Target="../media/image6.png"/><Relationship Id="rId10" Type="http://schemas.microsoft.com/office/2007/relationships/diagramDrawing" Target="../diagrams/drawing19.xml"/><Relationship Id="rId4" Type="http://schemas.openxmlformats.org/officeDocument/2006/relationships/image" Target="../media/image5.png"/><Relationship Id="rId9" Type="http://schemas.openxmlformats.org/officeDocument/2006/relationships/diagramColors" Target="../diagrams/colors19.xml"/></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20.xml"/><Relationship Id="rId3" Type="http://schemas.openxmlformats.org/officeDocument/2006/relationships/image" Target="../media/image4.png"/><Relationship Id="rId7" Type="http://schemas.openxmlformats.org/officeDocument/2006/relationships/diagramLayout" Target="../diagrams/layout20.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Data" Target="../diagrams/data20.xml"/><Relationship Id="rId5" Type="http://schemas.openxmlformats.org/officeDocument/2006/relationships/image" Target="../media/image6.png"/><Relationship Id="rId10" Type="http://schemas.microsoft.com/office/2007/relationships/diagramDrawing" Target="../diagrams/drawing20.xml"/><Relationship Id="rId4" Type="http://schemas.openxmlformats.org/officeDocument/2006/relationships/image" Target="../media/image5.png"/><Relationship Id="rId9" Type="http://schemas.openxmlformats.org/officeDocument/2006/relationships/diagramColors" Target="../diagrams/colors20.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image" Target="../media/image4.png"/><Relationship Id="rId7" Type="http://schemas.openxmlformats.org/officeDocument/2006/relationships/diagramLayout" Target="../diagrams/layout2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Data" Target="../diagrams/data21.xml"/><Relationship Id="rId5" Type="http://schemas.openxmlformats.org/officeDocument/2006/relationships/image" Target="../media/image6.png"/><Relationship Id="rId10" Type="http://schemas.microsoft.com/office/2007/relationships/diagramDrawing" Target="../diagrams/drawing21.xml"/><Relationship Id="rId4" Type="http://schemas.openxmlformats.org/officeDocument/2006/relationships/image" Target="../media/image5.png"/><Relationship Id="rId9" Type="http://schemas.openxmlformats.org/officeDocument/2006/relationships/diagramColors" Target="../diagrams/colors21.xml"/></Relationships>
</file>

<file path=ppt/slides/_rels/slide46.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image" Target="../media/image4.png"/><Relationship Id="rId7" Type="http://schemas.openxmlformats.org/officeDocument/2006/relationships/diagramLayout" Target="../diagrams/layout22.xml"/><Relationship Id="rId12"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Data" Target="../diagrams/data22.xml"/><Relationship Id="rId11" Type="http://schemas.openxmlformats.org/officeDocument/2006/relationships/image" Target="../media/image22.jpeg"/><Relationship Id="rId5" Type="http://schemas.openxmlformats.org/officeDocument/2006/relationships/image" Target="../media/image6.png"/><Relationship Id="rId10" Type="http://schemas.microsoft.com/office/2007/relationships/diagramDrawing" Target="../diagrams/drawing22.xml"/><Relationship Id="rId4" Type="http://schemas.openxmlformats.org/officeDocument/2006/relationships/image" Target="../media/image5.png"/><Relationship Id="rId9" Type="http://schemas.openxmlformats.org/officeDocument/2006/relationships/diagramColors" Target="../diagrams/colors22.xml"/></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png"/><Relationship Id="rId7" Type="http://schemas.openxmlformats.org/officeDocument/2006/relationships/diagramLayout" Target="../diagrams/layout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png"/><Relationship Id="rId7" Type="http://schemas.openxmlformats.org/officeDocument/2006/relationships/diagramLayout" Target="../diagrams/layout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6.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png"/><Relationship Id="rId7" Type="http://schemas.openxmlformats.org/officeDocument/2006/relationships/diagramLayout" Target="../diagrams/layout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Data" Target="../diagrams/data5.xml"/><Relationship Id="rId5" Type="http://schemas.openxmlformats.org/officeDocument/2006/relationships/image" Target="../media/image6.png"/><Relationship Id="rId10" Type="http://schemas.microsoft.com/office/2007/relationships/diagramDrawing" Target="../diagrams/drawing5.xml"/><Relationship Id="rId4" Type="http://schemas.openxmlformats.org/officeDocument/2006/relationships/image" Target="../media/image5.png"/><Relationship Id="rId9" Type="http://schemas.openxmlformats.org/officeDocument/2006/relationships/diagramColors" Target="../diagrams/colors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4.png"/><Relationship Id="rId7" Type="http://schemas.openxmlformats.org/officeDocument/2006/relationships/diagramLayout" Target="../diagrams/layout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Data" Target="../diagrams/data6.xml"/><Relationship Id="rId5" Type="http://schemas.openxmlformats.org/officeDocument/2006/relationships/image" Target="../media/image6.png"/><Relationship Id="rId10" Type="http://schemas.microsoft.com/office/2007/relationships/diagramDrawing" Target="../diagrams/drawing6.xml"/><Relationship Id="rId4" Type="http://schemas.openxmlformats.org/officeDocument/2006/relationships/image" Target="../media/image5.png"/><Relationship Id="rId9" Type="http://schemas.openxmlformats.org/officeDocument/2006/relationships/diagramColors" Target="../diagrams/colors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SShafigullin\Desktop\Проекты\Брендбук\Гайдлайн\Презентация\презентация шаблон КФУ-01.jpg"/>
          <p:cNvPicPr>
            <a:picLocks noChangeAspect="1" noChangeArrowheads="1"/>
          </p:cNvPicPr>
          <p:nvPr/>
        </p:nvPicPr>
        <p:blipFill rotWithShape="1">
          <a:blip r:embed="rId2">
            <a:extLst>
              <a:ext uri="{28A0092B-C50C-407E-A947-70E740481C1C}">
                <a14:useLocalDpi xmlns:a14="http://schemas.microsoft.com/office/drawing/2010/main" val="0"/>
              </a:ext>
            </a:extLst>
          </a:blip>
          <a:srcRect b="20472"/>
          <a:stretch/>
        </p:blipFill>
        <p:spPr bwMode="auto">
          <a:xfrm>
            <a:off x="0" y="2381"/>
            <a:ext cx="12192000" cy="68556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7915" y="740701"/>
            <a:ext cx="1536171" cy="14999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3528881"/>
            <a:ext cx="12192000" cy="2123658"/>
          </a:xfrm>
          <a:prstGeom prst="rect">
            <a:avLst/>
          </a:prstGeom>
          <a:noFill/>
        </p:spPr>
        <p:txBody>
          <a:bodyPr wrap="square" rtlCol="0">
            <a:spAutoFit/>
          </a:bodyPr>
          <a:lstStyle/>
          <a:p>
            <a:pPr algn="ctr"/>
            <a:r>
              <a:rPr lang="ru-RU" sz="4400" dirty="0">
                <a:solidFill>
                  <a:schemeClr val="bg1"/>
                </a:solidFill>
                <a:latin typeface="PT Sans" panose="020B0503020203020204" pitchFamily="34" charset="-52"/>
              </a:rPr>
              <a:t>Механизмы развития естественнонаучной грамотности в контексте международной конкурентоспособности школьников</a:t>
            </a:r>
          </a:p>
        </p:txBody>
      </p:sp>
      <p:cxnSp>
        <p:nvCxnSpPr>
          <p:cNvPr id="7" name="Прямая соединительная линия 6"/>
          <p:cNvCxnSpPr/>
          <p:nvPr/>
        </p:nvCxnSpPr>
        <p:spPr>
          <a:xfrm flipH="1">
            <a:off x="3119671" y="2744115"/>
            <a:ext cx="595266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84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611693" y="419318"/>
            <a:ext cx="10323998" cy="1405256"/>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СИТУАЦИЯ 1. ВОДА ИЗ ТУМАНА</a:t>
            </a:r>
          </a:p>
          <a:p>
            <a:pPr lvl="0">
              <a:defRPr/>
            </a:pPr>
            <a:endParaRPr lang="ru-RU" sz="2133" dirty="0">
              <a:solidFill>
                <a:srgbClr val="00549F"/>
              </a:solidFill>
              <a:latin typeface="PT Sans" panose="020B0503020203020204" pitchFamily="34" charset="-52"/>
            </a:endParaRPr>
          </a:p>
          <a:p>
            <a:pPr lvl="0">
              <a:defRPr/>
            </a:pPr>
            <a:endParaRPr lang="ru-RU" sz="2133" dirty="0">
              <a:solidFill>
                <a:srgbClr val="00549F"/>
              </a:solidFill>
              <a:latin typeface="PT Sans" panose="020B0503020203020204" pitchFamily="34" charset="-52"/>
            </a:endParaRPr>
          </a:p>
          <a:p>
            <a:pPr lvl="0">
              <a:defRPr/>
            </a:pPr>
            <a:r>
              <a:rPr lang="ru-RU" sz="2133" dirty="0">
                <a:solidFill>
                  <a:srgbClr val="00549F"/>
                </a:solidFill>
                <a:latin typeface="PT Sans" panose="020B0503020203020204" pitchFamily="34" charset="-52"/>
              </a:rPr>
              <a:t> </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pic>
        <p:nvPicPr>
          <p:cNvPr id="2" name="Рисунок 1">
            <a:extLst>
              <a:ext uri="{FF2B5EF4-FFF2-40B4-BE49-F238E27FC236}">
                <a16:creationId xmlns="" xmlns:a16="http://schemas.microsoft.com/office/drawing/2014/main" id="{CBB7FB66-CF30-7735-7C85-B9434DC139AF}"/>
              </a:ext>
            </a:extLst>
          </p:cNvPr>
          <p:cNvPicPr>
            <a:picLocks noChangeAspect="1"/>
          </p:cNvPicPr>
          <p:nvPr/>
        </p:nvPicPr>
        <p:blipFill rotWithShape="1">
          <a:blip r:embed="rId6">
            <a:extLst>
              <a:ext uri="{28A0092B-C50C-407E-A947-70E740481C1C}">
                <a14:useLocalDpi xmlns:a14="http://schemas.microsoft.com/office/drawing/2010/main" val="0"/>
              </a:ext>
            </a:extLst>
          </a:blip>
          <a:srcRect l="19924" t="40209" r="10312"/>
          <a:stretch/>
        </p:blipFill>
        <p:spPr bwMode="auto">
          <a:xfrm>
            <a:off x="1487168" y="2987151"/>
            <a:ext cx="4093029" cy="3870849"/>
          </a:xfrm>
          <a:prstGeom prst="rect">
            <a:avLst/>
          </a:prstGeom>
          <a:noFill/>
          <a:ln>
            <a:noFill/>
          </a:ln>
        </p:spPr>
      </p:pic>
      <p:sp>
        <p:nvSpPr>
          <p:cNvPr id="5" name="TextBox 4">
            <a:extLst>
              <a:ext uri="{FF2B5EF4-FFF2-40B4-BE49-F238E27FC236}">
                <a16:creationId xmlns="" xmlns:a16="http://schemas.microsoft.com/office/drawing/2014/main" id="{5053D93F-A4C6-3095-FB98-CD197485CBF8}"/>
              </a:ext>
            </a:extLst>
          </p:cNvPr>
          <p:cNvSpPr txBox="1"/>
          <p:nvPr/>
        </p:nvSpPr>
        <p:spPr>
          <a:xfrm>
            <a:off x="1535492" y="701190"/>
            <a:ext cx="10323997" cy="2246769"/>
          </a:xfrm>
          <a:prstGeom prst="rect">
            <a:avLst/>
          </a:prstGeom>
          <a:noFill/>
        </p:spPr>
        <p:txBody>
          <a:bodyPr wrap="square" rtlCol="0">
            <a:spAutoFit/>
          </a:bodyPr>
          <a:lstStyle/>
          <a:p>
            <a:pPr algn="just"/>
            <a:r>
              <a:rPr lang="ru-RU" sz="2000" dirty="0"/>
              <a:t>    В некоторых регионах мира, таких как пустынные и горные районы, пресная вода доступна в очень ограниченных количествах. Один из методов, используемых для получения воды в этих регионах, - это улавливание тумана.</a:t>
            </a:r>
          </a:p>
          <a:p>
            <a:pPr algn="just"/>
            <a:r>
              <a:rPr lang="ru-RU" sz="2000" dirty="0"/>
              <a:t>    Для улавливания тумана используются различные типы сеток. Капельки воды улавливаются сеткой и собираются в более крупные капли, которые стекают в жёлоб. Собранная в жёлоб вода стекает в ёмкости, в которых она хранится для последующего использования.</a:t>
            </a:r>
          </a:p>
        </p:txBody>
      </p:sp>
      <p:graphicFrame>
        <p:nvGraphicFramePr>
          <p:cNvPr id="7" name="Схема 6">
            <a:extLst>
              <a:ext uri="{FF2B5EF4-FFF2-40B4-BE49-F238E27FC236}">
                <a16:creationId xmlns="" xmlns:a16="http://schemas.microsoft.com/office/drawing/2014/main" id="{E983EE3E-B483-B204-3972-A52BA4A3E9F6}"/>
              </a:ext>
            </a:extLst>
          </p:cNvPr>
          <p:cNvGraphicFramePr/>
          <p:nvPr>
            <p:extLst>
              <p:ext uri="{D42A27DB-BD31-4B8C-83A1-F6EECF244321}">
                <p14:modId xmlns:p14="http://schemas.microsoft.com/office/powerpoint/2010/main" val="851759163"/>
              </p:ext>
            </p:extLst>
          </p:nvPr>
        </p:nvGraphicFramePr>
        <p:xfrm>
          <a:off x="5839277" y="2748795"/>
          <a:ext cx="5969000" cy="3982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a:extLst>
              <a:ext uri="{FF2B5EF4-FFF2-40B4-BE49-F238E27FC236}">
                <a16:creationId xmlns="" xmlns:a16="http://schemas.microsoft.com/office/drawing/2014/main" id="{EC9B4AD1-B1CD-6805-8D56-A85125EEBA87}"/>
              </a:ext>
            </a:extLst>
          </p:cNvPr>
          <p:cNvGraphicFramePr/>
          <p:nvPr>
            <p:extLst>
              <p:ext uri="{D42A27DB-BD31-4B8C-83A1-F6EECF244321}">
                <p14:modId xmlns:p14="http://schemas.microsoft.com/office/powerpoint/2010/main" val="851759163"/>
              </p:ext>
            </p:extLst>
          </p:nvPr>
        </p:nvGraphicFramePr>
        <p:xfrm>
          <a:off x="5839277" y="2742828"/>
          <a:ext cx="5969000" cy="398296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3" name="Номер слайда 2">
            <a:extLst>
              <a:ext uri="{FF2B5EF4-FFF2-40B4-BE49-F238E27FC236}">
                <a16:creationId xmlns="" xmlns:a16="http://schemas.microsoft.com/office/drawing/2014/main" id="{51039B0B-7013-D0B5-4AB6-4E451568D64C}"/>
              </a:ext>
            </a:extLst>
          </p:cNvPr>
          <p:cNvSpPr>
            <a:spLocks noGrp="1"/>
          </p:cNvSpPr>
          <p:nvPr>
            <p:ph type="sldNum" sz="quarter" idx="12"/>
          </p:nvPr>
        </p:nvSpPr>
        <p:spPr/>
        <p:txBody>
          <a:bodyPr/>
          <a:lstStyle/>
          <a:p>
            <a:pPr>
              <a:defRPr/>
            </a:pPr>
            <a:fld id="{2AE1232B-7C9B-40BE-BFA4-C40EA6ECFAFC}" type="slidenum">
              <a:rPr lang="ru-RU" altLang="ru-RU" smtClean="0"/>
              <a:pPr>
                <a:defRPr/>
              </a:pPr>
              <a:t>10</a:t>
            </a:fld>
            <a:endParaRPr lang="ru-RU" altLang="ru-RU"/>
          </a:p>
        </p:txBody>
      </p:sp>
    </p:spTree>
    <p:extLst>
      <p:ext uri="{BB962C8B-B14F-4D97-AF65-F5344CB8AC3E}">
        <p14:creationId xmlns:p14="http://schemas.microsoft.com/office/powerpoint/2010/main" val="2463207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10323998" cy="748795"/>
          </a:xfrm>
          <a:prstGeom prst="rect">
            <a:avLst/>
          </a:prstGeom>
          <a:noFill/>
        </p:spPr>
        <p:txBody>
          <a:bodyPr wrap="square" rtlCol="0">
            <a:spAutoFit/>
          </a:bodyPr>
          <a:lstStyle/>
          <a:p>
            <a:pPr>
              <a:defRPr/>
            </a:pPr>
            <a:r>
              <a:rPr lang="ru-RU" sz="2133" dirty="0">
                <a:solidFill>
                  <a:srgbClr val="00549F"/>
                </a:solidFill>
                <a:latin typeface="PT Sans" panose="020B0503020203020204" pitchFamily="34" charset="-52"/>
              </a:rPr>
              <a:t>ВОДА ИЗ ТУМАНА</a:t>
            </a:r>
            <a:endParaRPr lang="ru-RU" sz="2400" dirty="0"/>
          </a:p>
          <a:p>
            <a:pPr lvl="0">
              <a:defRPr/>
            </a:pPr>
            <a:endParaRPr lang="ru-RU" sz="2133" dirty="0">
              <a:solidFill>
                <a:srgbClr val="00549F"/>
              </a:solidFill>
              <a:latin typeface="PT Sans" panose="020B0503020203020204" pitchFamily="34" charset="-52"/>
            </a:endParaRP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a:t>
            </a:r>
            <a:r>
              <a:rPr lang="ru-RU" sz="1067" b="0" dirty="0">
                <a:solidFill>
                  <a:schemeClr val="bg1"/>
                </a:solidFill>
                <a:latin typeface="PT Sans" panose="020B0503020203020204" pitchFamily="34" charset="-52"/>
              </a:rPr>
              <a:t>34</a:t>
            </a: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13</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9" name="TextBox 8">
            <a:extLst>
              <a:ext uri="{FF2B5EF4-FFF2-40B4-BE49-F238E27FC236}">
                <a16:creationId xmlns="" xmlns:a16="http://schemas.microsoft.com/office/drawing/2014/main" id="{ABCFB306-AA58-AE47-EE9E-477AE0450B05}"/>
              </a:ext>
            </a:extLst>
          </p:cNvPr>
          <p:cNvSpPr txBox="1"/>
          <p:nvPr/>
        </p:nvSpPr>
        <p:spPr>
          <a:xfrm>
            <a:off x="1535492" y="525486"/>
            <a:ext cx="1601721" cy="461665"/>
          </a:xfrm>
          <a:prstGeom prst="rect">
            <a:avLst/>
          </a:prstGeom>
          <a:noFill/>
        </p:spPr>
        <p:txBody>
          <a:bodyPr wrap="none" rtlCol="0">
            <a:spAutoFit/>
          </a:bodyPr>
          <a:lstStyle/>
          <a:p>
            <a:r>
              <a:rPr lang="ru-RU" sz="2400" b="1" dirty="0">
                <a:effectLst>
                  <a:outerShdw blurRad="38100" dist="38100" dir="2700000" algn="tl">
                    <a:srgbClr val="000000">
                      <a:alpha val="43137"/>
                    </a:srgbClr>
                  </a:outerShdw>
                </a:effectLst>
              </a:rPr>
              <a:t>ВОПРОС 1.</a:t>
            </a:r>
          </a:p>
        </p:txBody>
      </p:sp>
      <p:sp>
        <p:nvSpPr>
          <p:cNvPr id="12" name="TextBox 11">
            <a:extLst>
              <a:ext uri="{FF2B5EF4-FFF2-40B4-BE49-F238E27FC236}">
                <a16:creationId xmlns="" xmlns:a16="http://schemas.microsoft.com/office/drawing/2014/main" id="{BC160F5E-8F87-EEB4-DA52-FC5EDC9DB9D4}"/>
              </a:ext>
            </a:extLst>
          </p:cNvPr>
          <p:cNvSpPr txBox="1"/>
          <p:nvPr/>
        </p:nvSpPr>
        <p:spPr>
          <a:xfrm>
            <a:off x="1535491" y="815634"/>
            <a:ext cx="9928440" cy="1200329"/>
          </a:xfrm>
          <a:prstGeom prst="rect">
            <a:avLst/>
          </a:prstGeom>
          <a:noFill/>
        </p:spPr>
        <p:txBody>
          <a:bodyPr wrap="square">
            <a:spAutoFit/>
          </a:bodyPr>
          <a:lstStyle/>
          <a:p>
            <a:pPr algn="just"/>
            <a:r>
              <a:rPr lang="ru-RU" sz="2400" dirty="0">
                <a:ea typeface="Calibri" panose="020F0502020204030204" pitchFamily="34" charset="0"/>
                <a:cs typeface="Calibri" panose="020F0502020204030204" pitchFamily="34" charset="0"/>
              </a:rPr>
              <a:t>Сетка уловителя ориентирована вертикально, а не горизонтально. Каковы преимущества вертикальной ориентации сетки уловителя тумана перед горизонтальной?</a:t>
            </a:r>
            <a:endParaRPr lang="ru-RU" sz="2400" dirty="0"/>
          </a:p>
        </p:txBody>
      </p:sp>
      <p:sp>
        <p:nvSpPr>
          <p:cNvPr id="16" name="TextBox 15">
            <a:extLst>
              <a:ext uri="{FF2B5EF4-FFF2-40B4-BE49-F238E27FC236}">
                <a16:creationId xmlns="" xmlns:a16="http://schemas.microsoft.com/office/drawing/2014/main" id="{0506E030-B3E5-4E5B-5F1B-08DF9DE553FF}"/>
              </a:ext>
            </a:extLst>
          </p:cNvPr>
          <p:cNvSpPr txBox="1"/>
          <p:nvPr/>
        </p:nvSpPr>
        <p:spPr>
          <a:xfrm>
            <a:off x="1535491" y="2967335"/>
            <a:ext cx="1601721" cy="461665"/>
          </a:xfrm>
          <a:prstGeom prst="rect">
            <a:avLst/>
          </a:prstGeom>
          <a:noFill/>
        </p:spPr>
        <p:txBody>
          <a:bodyPr wrap="none" rtlCol="0">
            <a:spAutoFit/>
          </a:bodyPr>
          <a:lstStyle/>
          <a:p>
            <a:r>
              <a:rPr lang="ru-RU" sz="2400" b="1" dirty="0">
                <a:effectLst>
                  <a:outerShdw blurRad="38100" dist="38100" dir="2700000" algn="tl">
                    <a:srgbClr val="000000">
                      <a:alpha val="43137"/>
                    </a:srgbClr>
                  </a:outerShdw>
                </a:effectLst>
              </a:rPr>
              <a:t>ВОПРОС 2.</a:t>
            </a:r>
          </a:p>
        </p:txBody>
      </p:sp>
      <p:sp>
        <p:nvSpPr>
          <p:cNvPr id="23" name="TextBox 22">
            <a:extLst>
              <a:ext uri="{FF2B5EF4-FFF2-40B4-BE49-F238E27FC236}">
                <a16:creationId xmlns="" xmlns:a16="http://schemas.microsoft.com/office/drawing/2014/main" id="{1F856DF4-858B-B2C0-3945-8FE3DACBBF42}"/>
              </a:ext>
            </a:extLst>
          </p:cNvPr>
          <p:cNvSpPr txBox="1"/>
          <p:nvPr/>
        </p:nvSpPr>
        <p:spPr>
          <a:xfrm>
            <a:off x="1381664" y="1966566"/>
            <a:ext cx="10236093" cy="892552"/>
          </a:xfrm>
          <a:prstGeom prst="rect">
            <a:avLst/>
          </a:prstGeom>
          <a:noFill/>
        </p:spPr>
        <p:txBody>
          <a:bodyPr wrap="square">
            <a:spAutoFit/>
          </a:bodyPr>
          <a:lstStyle/>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Компетенция: Научное объяснение явлений</a:t>
            </a:r>
            <a:endParaRPr lang="ru-RU" sz="1600" dirty="0">
              <a:effectLst/>
              <a:latin typeface="Times New Roman" panose="02020603050405020304" pitchFamily="18" charset="0"/>
              <a:ea typeface="Times New Roman" panose="02020603050405020304" pitchFamily="18" charset="0"/>
            </a:endParaRPr>
          </a:p>
          <a:p>
            <a:r>
              <a:rPr lang="ru-RU" sz="1800" i="1" dirty="0">
                <a:solidFill>
                  <a:srgbClr val="000000"/>
                </a:solidFill>
                <a:effectLst/>
                <a:latin typeface="Times New Roman" panose="02020603050405020304" pitchFamily="18" charset="0"/>
                <a:ea typeface="Calibri" panose="020F0502020204030204" pitchFamily="34" charset="0"/>
              </a:rPr>
              <a:t>На основе понимания механизма (или причин) явления или процесса обосновать дальнейшее развитие событий.</a:t>
            </a:r>
            <a:endParaRPr lang="ru-RU" sz="1800" dirty="0">
              <a:solidFill>
                <a:srgbClr val="000000"/>
              </a:solidFill>
              <a:effectLst/>
              <a:latin typeface="Times New Roman" panose="02020603050405020304" pitchFamily="18" charset="0"/>
              <a:ea typeface="Calibri" panose="020F0502020204030204" pitchFamily="34" charset="0"/>
            </a:endParaRPr>
          </a:p>
        </p:txBody>
      </p:sp>
      <p:sp>
        <p:nvSpPr>
          <p:cNvPr id="25" name="TextBox 24">
            <a:extLst>
              <a:ext uri="{FF2B5EF4-FFF2-40B4-BE49-F238E27FC236}">
                <a16:creationId xmlns="" xmlns:a16="http://schemas.microsoft.com/office/drawing/2014/main" id="{A2789227-F2A3-1C68-0843-469907F5C204}"/>
              </a:ext>
            </a:extLst>
          </p:cNvPr>
          <p:cNvSpPr txBox="1"/>
          <p:nvPr/>
        </p:nvSpPr>
        <p:spPr>
          <a:xfrm>
            <a:off x="1535494" y="3242300"/>
            <a:ext cx="10544438" cy="2677656"/>
          </a:xfrm>
          <a:prstGeom prst="rect">
            <a:avLst/>
          </a:prstGeom>
          <a:noFill/>
        </p:spPr>
        <p:txBody>
          <a:bodyPr wrap="square">
            <a:spAutoFit/>
          </a:bodyPr>
          <a:lstStyle/>
          <a:p>
            <a:pPr algn="just"/>
            <a:r>
              <a:rPr lang="ru-RU" sz="2400" dirty="0">
                <a:ea typeface="Calibri" panose="020F0502020204030204" pitchFamily="34" charset="0"/>
                <a:cs typeface="Calibri" panose="020F0502020204030204" pitchFamily="34" charset="0"/>
              </a:rPr>
              <a:t>Жители хотят получать воду  из тумана, проходящего через горный хребет. Им необходимо сделать выбор между четырьмя разными типами сетки. Они хотят определить, сетка какого типа будет собирать больше всего воды из тумана. Жители имеют возможность проведения двух экспериментов: 1. установить уловители тумана на хребте; 2. установить уловители в лаборатории и создать постоянные условия. Какой из экспериментов даст жителям лучшую информацию?</a:t>
            </a:r>
            <a:endParaRPr lang="ru-RU" sz="2400" dirty="0"/>
          </a:p>
        </p:txBody>
      </p:sp>
      <p:sp>
        <p:nvSpPr>
          <p:cNvPr id="28" name="TextBox 27">
            <a:extLst>
              <a:ext uri="{FF2B5EF4-FFF2-40B4-BE49-F238E27FC236}">
                <a16:creationId xmlns="" xmlns:a16="http://schemas.microsoft.com/office/drawing/2014/main" id="{B241FA7E-8B06-DA63-1983-CC1464FF9327}"/>
              </a:ext>
            </a:extLst>
          </p:cNvPr>
          <p:cNvSpPr txBox="1"/>
          <p:nvPr/>
        </p:nvSpPr>
        <p:spPr>
          <a:xfrm>
            <a:off x="1381664" y="5958448"/>
            <a:ext cx="10236093" cy="615553"/>
          </a:xfrm>
          <a:prstGeom prst="rect">
            <a:avLst/>
          </a:prstGeom>
          <a:noFill/>
        </p:spPr>
        <p:txBody>
          <a:bodyPr wrap="square">
            <a:spAutoFit/>
          </a:bodyPr>
          <a:lstStyle/>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Компетенция: Понимание особенностей естественнонаучного исследования</a:t>
            </a:r>
            <a:endParaRPr lang="ru-RU" sz="1600" dirty="0">
              <a:effectLst/>
              <a:latin typeface="Times New Roman" panose="02020603050405020304" pitchFamily="18" charset="0"/>
              <a:ea typeface="Times New Roman" panose="02020603050405020304" pitchFamily="18" charset="0"/>
            </a:endParaRPr>
          </a:p>
          <a:p>
            <a:r>
              <a:rPr lang="ru-RU" sz="1800" i="1" dirty="0">
                <a:solidFill>
                  <a:srgbClr val="000000"/>
                </a:solidFill>
                <a:effectLst/>
                <a:latin typeface="Times New Roman" panose="02020603050405020304" pitchFamily="18" charset="0"/>
                <a:ea typeface="Calibri" panose="020F0502020204030204" pitchFamily="34" charset="0"/>
              </a:rPr>
              <a:t>Предлагать или оценивать способ научного исследования данного вопроса </a:t>
            </a:r>
            <a:endParaRPr lang="ru-RU" sz="1800" dirty="0">
              <a:solidFill>
                <a:srgbClr val="000000"/>
              </a:solidFill>
              <a:effectLst/>
              <a:latin typeface="Times New Roman" panose="02020603050405020304" pitchFamily="18" charset="0"/>
              <a:ea typeface="Calibri" panose="020F0502020204030204" pitchFamily="34" charset="0"/>
            </a:endParaRPr>
          </a:p>
        </p:txBody>
      </p:sp>
      <p:sp>
        <p:nvSpPr>
          <p:cNvPr id="2" name="Номер слайда 1">
            <a:extLst>
              <a:ext uri="{FF2B5EF4-FFF2-40B4-BE49-F238E27FC236}">
                <a16:creationId xmlns="" xmlns:a16="http://schemas.microsoft.com/office/drawing/2014/main" id="{833BD68F-61CC-4D9A-BC6B-629EFB0B0A6F}"/>
              </a:ext>
            </a:extLst>
          </p:cNvPr>
          <p:cNvSpPr>
            <a:spLocks noGrp="1"/>
          </p:cNvSpPr>
          <p:nvPr>
            <p:ph type="sldNum" sz="quarter" idx="12"/>
          </p:nvPr>
        </p:nvSpPr>
        <p:spPr/>
        <p:txBody>
          <a:bodyPr/>
          <a:lstStyle/>
          <a:p>
            <a:pPr>
              <a:defRPr/>
            </a:pPr>
            <a:fld id="{2AE1232B-7C9B-40BE-BFA4-C40EA6ECFAFC}" type="slidenum">
              <a:rPr lang="ru-RU" altLang="ru-RU" smtClean="0"/>
              <a:pPr>
                <a:defRPr/>
              </a:pPr>
              <a:t>11</a:t>
            </a:fld>
            <a:endParaRPr lang="ru-RU" altLang="ru-RU"/>
          </a:p>
        </p:txBody>
      </p:sp>
    </p:spTree>
    <p:extLst>
      <p:ext uri="{BB962C8B-B14F-4D97-AF65-F5344CB8AC3E}">
        <p14:creationId xmlns:p14="http://schemas.microsoft.com/office/powerpoint/2010/main" val="1189699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10323998" cy="748795"/>
          </a:xfrm>
          <a:prstGeom prst="rect">
            <a:avLst/>
          </a:prstGeom>
          <a:noFill/>
        </p:spPr>
        <p:txBody>
          <a:bodyPr wrap="square" rtlCol="0">
            <a:spAutoFit/>
          </a:bodyPr>
          <a:lstStyle/>
          <a:p>
            <a:pPr>
              <a:defRPr/>
            </a:pPr>
            <a:r>
              <a:rPr lang="ru-RU" sz="2133" dirty="0">
                <a:solidFill>
                  <a:srgbClr val="00549F"/>
                </a:solidFill>
                <a:latin typeface="PT Sans" panose="020B0503020203020204" pitchFamily="34" charset="-52"/>
              </a:rPr>
              <a:t>ВОДА ИЗ ТУМАНА</a:t>
            </a:r>
            <a:endParaRPr lang="ru-RU" sz="2400" dirty="0"/>
          </a:p>
          <a:p>
            <a:pPr lvl="0">
              <a:defRPr/>
            </a:pPr>
            <a:endParaRPr lang="ru-RU" sz="2133" dirty="0">
              <a:solidFill>
                <a:srgbClr val="00549F"/>
              </a:solidFill>
              <a:latin typeface="PT Sans" panose="020B0503020203020204" pitchFamily="34" charset="-52"/>
            </a:endParaRP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a:t>
            </a:r>
            <a:r>
              <a:rPr lang="ru-RU" sz="1067" b="0" dirty="0">
                <a:solidFill>
                  <a:schemeClr val="bg1"/>
                </a:solidFill>
                <a:latin typeface="PT Sans" panose="020B0503020203020204" pitchFamily="34" charset="-52"/>
              </a:rPr>
              <a:t>34</a:t>
            </a: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13</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9" name="TextBox 8">
            <a:extLst>
              <a:ext uri="{FF2B5EF4-FFF2-40B4-BE49-F238E27FC236}">
                <a16:creationId xmlns="" xmlns:a16="http://schemas.microsoft.com/office/drawing/2014/main" id="{ABCFB306-AA58-AE47-EE9E-477AE0450B05}"/>
              </a:ext>
            </a:extLst>
          </p:cNvPr>
          <p:cNvSpPr txBox="1"/>
          <p:nvPr/>
        </p:nvSpPr>
        <p:spPr>
          <a:xfrm>
            <a:off x="1535492" y="525486"/>
            <a:ext cx="1601721" cy="461665"/>
          </a:xfrm>
          <a:prstGeom prst="rect">
            <a:avLst/>
          </a:prstGeom>
          <a:noFill/>
        </p:spPr>
        <p:txBody>
          <a:bodyPr wrap="none" rtlCol="0">
            <a:spAutoFit/>
          </a:bodyPr>
          <a:lstStyle/>
          <a:p>
            <a:r>
              <a:rPr lang="ru-RU" sz="2400" b="1" dirty="0">
                <a:effectLst>
                  <a:outerShdw blurRad="38100" dist="38100" dir="2700000" algn="tl">
                    <a:srgbClr val="000000">
                      <a:alpha val="43137"/>
                    </a:srgbClr>
                  </a:outerShdw>
                </a:effectLst>
              </a:rPr>
              <a:t>ВОПРОС </a:t>
            </a:r>
            <a:r>
              <a:rPr lang="ru-RU" sz="2400" b="1" dirty="0" smtClean="0">
                <a:effectLst>
                  <a:outerShdw blurRad="38100" dist="38100" dir="2700000" algn="tl">
                    <a:srgbClr val="000000">
                      <a:alpha val="43137"/>
                    </a:srgbClr>
                  </a:outerShdw>
                </a:effectLst>
              </a:rPr>
              <a:t>3.</a:t>
            </a:r>
            <a:endParaRPr lang="ru-RU" sz="2400" b="1" dirty="0">
              <a:effectLst>
                <a:outerShdw blurRad="38100" dist="38100" dir="2700000" algn="tl">
                  <a:srgbClr val="000000">
                    <a:alpha val="43137"/>
                  </a:srgbClr>
                </a:outerShdw>
              </a:effectLst>
            </a:endParaRPr>
          </a:p>
        </p:txBody>
      </p:sp>
      <p:sp>
        <p:nvSpPr>
          <p:cNvPr id="12" name="TextBox 11">
            <a:extLst>
              <a:ext uri="{FF2B5EF4-FFF2-40B4-BE49-F238E27FC236}">
                <a16:creationId xmlns="" xmlns:a16="http://schemas.microsoft.com/office/drawing/2014/main" id="{BC160F5E-8F87-EEB4-DA52-FC5EDC9DB9D4}"/>
              </a:ext>
            </a:extLst>
          </p:cNvPr>
          <p:cNvSpPr txBox="1"/>
          <p:nvPr/>
        </p:nvSpPr>
        <p:spPr>
          <a:xfrm>
            <a:off x="1535491" y="815634"/>
            <a:ext cx="9928440" cy="830997"/>
          </a:xfrm>
          <a:prstGeom prst="rect">
            <a:avLst/>
          </a:prstGeom>
          <a:noFill/>
        </p:spPr>
        <p:txBody>
          <a:bodyPr wrap="square">
            <a:spAutoFit/>
          </a:bodyPr>
          <a:lstStyle/>
          <a:p>
            <a:r>
              <a:rPr lang="ru-RU" sz="2400" dirty="0"/>
              <a:t>Почему в улавливателе не используются сетка с крупной ячейкой? Объясните свой ответ.</a:t>
            </a:r>
          </a:p>
        </p:txBody>
      </p:sp>
      <p:sp>
        <p:nvSpPr>
          <p:cNvPr id="23" name="TextBox 22">
            <a:extLst>
              <a:ext uri="{FF2B5EF4-FFF2-40B4-BE49-F238E27FC236}">
                <a16:creationId xmlns="" xmlns:a16="http://schemas.microsoft.com/office/drawing/2014/main" id="{1F856DF4-858B-B2C0-3945-8FE3DACBBF42}"/>
              </a:ext>
            </a:extLst>
          </p:cNvPr>
          <p:cNvSpPr txBox="1"/>
          <p:nvPr/>
        </p:nvSpPr>
        <p:spPr>
          <a:xfrm>
            <a:off x="1460237" y="1648930"/>
            <a:ext cx="10236093" cy="892552"/>
          </a:xfrm>
          <a:prstGeom prst="rect">
            <a:avLst/>
          </a:prstGeom>
          <a:noFill/>
        </p:spPr>
        <p:txBody>
          <a:bodyPr wrap="square">
            <a:spAutoFit/>
          </a:bodyPr>
          <a:lstStyle/>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Компетенция: Научное объяснение явлений</a:t>
            </a:r>
            <a:endParaRPr lang="ru-RU" sz="1600" dirty="0">
              <a:effectLst/>
              <a:latin typeface="Times New Roman" panose="02020603050405020304" pitchFamily="18" charset="0"/>
              <a:ea typeface="Times New Roman" panose="02020603050405020304" pitchFamily="18" charset="0"/>
            </a:endParaRPr>
          </a:p>
          <a:p>
            <a:r>
              <a:rPr lang="ru-RU" sz="1800" i="1" dirty="0">
                <a:solidFill>
                  <a:srgbClr val="000000"/>
                </a:solidFill>
                <a:effectLst/>
                <a:latin typeface="Times New Roman" panose="02020603050405020304" pitchFamily="18" charset="0"/>
                <a:ea typeface="Calibri" panose="020F0502020204030204" pitchFamily="34" charset="0"/>
              </a:rPr>
              <a:t>На основе понимания механизма (или причин) явления или процесса обосновать дальнейшее развитие событий.</a:t>
            </a:r>
            <a:endParaRPr lang="ru-RU" sz="1800" dirty="0">
              <a:solidFill>
                <a:srgbClr val="000000"/>
              </a:solidFill>
              <a:effectLst/>
              <a:latin typeface="Times New Roman" panose="02020603050405020304" pitchFamily="18" charset="0"/>
              <a:ea typeface="Calibri" panose="020F0502020204030204" pitchFamily="34" charset="0"/>
            </a:endParaRPr>
          </a:p>
        </p:txBody>
      </p:sp>
      <p:sp>
        <p:nvSpPr>
          <p:cNvPr id="2" name="Номер слайда 1">
            <a:extLst>
              <a:ext uri="{FF2B5EF4-FFF2-40B4-BE49-F238E27FC236}">
                <a16:creationId xmlns="" xmlns:a16="http://schemas.microsoft.com/office/drawing/2014/main" id="{833BD68F-61CC-4D9A-BC6B-629EFB0B0A6F}"/>
              </a:ext>
            </a:extLst>
          </p:cNvPr>
          <p:cNvSpPr>
            <a:spLocks noGrp="1"/>
          </p:cNvSpPr>
          <p:nvPr>
            <p:ph type="sldNum" sz="quarter" idx="12"/>
          </p:nvPr>
        </p:nvSpPr>
        <p:spPr/>
        <p:txBody>
          <a:bodyPr/>
          <a:lstStyle/>
          <a:p>
            <a:pPr>
              <a:defRPr/>
            </a:pPr>
            <a:fld id="{2AE1232B-7C9B-40BE-BFA4-C40EA6ECFAFC}" type="slidenum">
              <a:rPr lang="ru-RU" altLang="ru-RU" smtClean="0"/>
              <a:pPr>
                <a:defRPr/>
              </a:pPr>
              <a:t>12</a:t>
            </a:fld>
            <a:endParaRPr lang="ru-RU" altLang="ru-RU"/>
          </a:p>
        </p:txBody>
      </p:sp>
      <p:sp>
        <p:nvSpPr>
          <p:cNvPr id="3" name="Прямоугольник 2"/>
          <p:cNvSpPr/>
          <p:nvPr/>
        </p:nvSpPr>
        <p:spPr>
          <a:xfrm>
            <a:off x="1535491" y="3003658"/>
            <a:ext cx="9696951" cy="2862322"/>
          </a:xfrm>
          <a:prstGeom prst="rect">
            <a:avLst/>
          </a:prstGeom>
        </p:spPr>
        <p:txBody>
          <a:bodyPr wrap="square">
            <a:spAutoFit/>
          </a:bodyPr>
          <a:lstStyle/>
          <a:p>
            <a:r>
              <a:rPr lang="ru-RU" b="1" dirty="0"/>
              <a:t>КРИТЕРИЙ ОЦЕНИВАНИЯ ВОПРОСА:</a:t>
            </a:r>
          </a:p>
          <a:p>
            <a:r>
              <a:rPr lang="ru-RU" b="1" i="1" dirty="0"/>
              <a:t>Ответ принимается полностью:</a:t>
            </a:r>
            <a:endParaRPr lang="ru-RU" b="1" dirty="0"/>
          </a:p>
          <a:p>
            <a:r>
              <a:rPr lang="ru-RU" dirty="0"/>
              <a:t>- крупная ячейка уменьшает площадь улавливания и объём образованной из тумана будет меньше;</a:t>
            </a:r>
          </a:p>
          <a:p>
            <a:r>
              <a:rPr lang="ru-RU" dirty="0"/>
              <a:t>- через крупную ячейку туман проходит легче и меньше соберётся вода.</a:t>
            </a:r>
          </a:p>
          <a:p>
            <a:r>
              <a:rPr lang="ru-RU" dirty="0"/>
              <a:t> </a:t>
            </a:r>
          </a:p>
          <a:p>
            <a:r>
              <a:rPr lang="ru-RU" b="1" i="1" dirty="0"/>
              <a:t>Ответ не принимается: </a:t>
            </a:r>
            <a:endParaRPr lang="ru-RU" b="1" dirty="0"/>
          </a:p>
          <a:p>
            <a:r>
              <a:rPr lang="ru-RU" i="1" dirty="0"/>
              <a:t>- </a:t>
            </a:r>
            <a:r>
              <a:rPr lang="ru-RU" dirty="0"/>
              <a:t>сетка с крупными ячейками неустойчива ветрам;</a:t>
            </a:r>
          </a:p>
          <a:p>
            <a:r>
              <a:rPr lang="ru-RU" dirty="0"/>
              <a:t>- она не надёжная;</a:t>
            </a:r>
          </a:p>
          <a:p>
            <a:r>
              <a:rPr lang="ru-RU" dirty="0"/>
              <a:t>- меньше эффекта.</a:t>
            </a:r>
          </a:p>
        </p:txBody>
      </p:sp>
    </p:spTree>
    <p:extLst>
      <p:ext uri="{BB962C8B-B14F-4D97-AF65-F5344CB8AC3E}">
        <p14:creationId xmlns:p14="http://schemas.microsoft.com/office/powerpoint/2010/main" val="1180597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10323998" cy="748795"/>
          </a:xfrm>
          <a:prstGeom prst="rect">
            <a:avLst/>
          </a:prstGeom>
          <a:noFill/>
        </p:spPr>
        <p:txBody>
          <a:bodyPr wrap="square" rtlCol="0">
            <a:spAutoFit/>
          </a:bodyPr>
          <a:lstStyle/>
          <a:p>
            <a:pPr>
              <a:defRPr/>
            </a:pPr>
            <a:r>
              <a:rPr lang="ru-RU" sz="2133" dirty="0">
                <a:solidFill>
                  <a:srgbClr val="00549F"/>
                </a:solidFill>
                <a:latin typeface="PT Sans" panose="020B0503020203020204" pitchFamily="34" charset="-52"/>
              </a:rPr>
              <a:t>ВОДА ИЗ ТУМАНА</a:t>
            </a:r>
            <a:endParaRPr lang="ru-RU" sz="2400" dirty="0"/>
          </a:p>
          <a:p>
            <a:pPr lvl="0">
              <a:defRPr/>
            </a:pPr>
            <a:endParaRPr lang="ru-RU" sz="2133" dirty="0">
              <a:solidFill>
                <a:srgbClr val="00549F"/>
              </a:solidFill>
              <a:latin typeface="PT Sans" panose="020B0503020203020204" pitchFamily="34" charset="-52"/>
            </a:endParaRP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a:t>
            </a:r>
            <a:r>
              <a:rPr lang="ru-RU" sz="1067" b="0" dirty="0">
                <a:solidFill>
                  <a:schemeClr val="bg1"/>
                </a:solidFill>
                <a:latin typeface="PT Sans" panose="020B0503020203020204" pitchFamily="34" charset="-52"/>
              </a:rPr>
              <a:t>34</a:t>
            </a: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13</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9" name="TextBox 8">
            <a:extLst>
              <a:ext uri="{FF2B5EF4-FFF2-40B4-BE49-F238E27FC236}">
                <a16:creationId xmlns="" xmlns:a16="http://schemas.microsoft.com/office/drawing/2014/main" id="{ABCFB306-AA58-AE47-EE9E-477AE0450B05}"/>
              </a:ext>
            </a:extLst>
          </p:cNvPr>
          <p:cNvSpPr txBox="1"/>
          <p:nvPr/>
        </p:nvSpPr>
        <p:spPr>
          <a:xfrm>
            <a:off x="1535492" y="525486"/>
            <a:ext cx="1601721" cy="461665"/>
          </a:xfrm>
          <a:prstGeom prst="rect">
            <a:avLst/>
          </a:prstGeom>
          <a:noFill/>
        </p:spPr>
        <p:txBody>
          <a:bodyPr wrap="none" rtlCol="0">
            <a:spAutoFit/>
          </a:bodyPr>
          <a:lstStyle/>
          <a:p>
            <a:r>
              <a:rPr lang="ru-RU" sz="2400" b="1" dirty="0">
                <a:effectLst>
                  <a:outerShdw blurRad="38100" dist="38100" dir="2700000" algn="tl">
                    <a:srgbClr val="000000">
                      <a:alpha val="43137"/>
                    </a:srgbClr>
                  </a:outerShdw>
                </a:effectLst>
              </a:rPr>
              <a:t>ВОПРОС </a:t>
            </a:r>
            <a:r>
              <a:rPr lang="ru-RU" sz="2400" b="1" dirty="0" smtClean="0">
                <a:effectLst>
                  <a:outerShdw blurRad="38100" dist="38100" dir="2700000" algn="tl">
                    <a:srgbClr val="000000">
                      <a:alpha val="43137"/>
                    </a:srgbClr>
                  </a:outerShdw>
                </a:effectLst>
              </a:rPr>
              <a:t>4.</a:t>
            </a:r>
            <a:endParaRPr lang="ru-RU" sz="2400" b="1" dirty="0">
              <a:effectLst>
                <a:outerShdw blurRad="38100" dist="38100" dir="2700000" algn="tl">
                  <a:srgbClr val="000000">
                    <a:alpha val="43137"/>
                  </a:srgbClr>
                </a:outerShdw>
              </a:effectLst>
            </a:endParaRPr>
          </a:p>
        </p:txBody>
      </p:sp>
      <p:sp>
        <p:nvSpPr>
          <p:cNvPr id="12" name="TextBox 11">
            <a:extLst>
              <a:ext uri="{FF2B5EF4-FFF2-40B4-BE49-F238E27FC236}">
                <a16:creationId xmlns="" xmlns:a16="http://schemas.microsoft.com/office/drawing/2014/main" id="{BC160F5E-8F87-EEB4-DA52-FC5EDC9DB9D4}"/>
              </a:ext>
            </a:extLst>
          </p:cNvPr>
          <p:cNvSpPr txBox="1"/>
          <p:nvPr/>
        </p:nvSpPr>
        <p:spPr>
          <a:xfrm>
            <a:off x="1535491" y="815634"/>
            <a:ext cx="9928440" cy="830997"/>
          </a:xfrm>
          <a:prstGeom prst="rect">
            <a:avLst/>
          </a:prstGeom>
          <a:noFill/>
        </p:spPr>
        <p:txBody>
          <a:bodyPr wrap="square">
            <a:spAutoFit/>
          </a:bodyPr>
          <a:lstStyle/>
          <a:p>
            <a:r>
              <a:rPr lang="ru-RU" sz="2400" dirty="0"/>
              <a:t>По какой причине влага, содержащаяся в тумане после выпадения на полотнище в виде капель, скатывается вниз?</a:t>
            </a:r>
          </a:p>
        </p:txBody>
      </p:sp>
      <p:sp>
        <p:nvSpPr>
          <p:cNvPr id="23" name="TextBox 22">
            <a:extLst>
              <a:ext uri="{FF2B5EF4-FFF2-40B4-BE49-F238E27FC236}">
                <a16:creationId xmlns="" xmlns:a16="http://schemas.microsoft.com/office/drawing/2014/main" id="{1F856DF4-858B-B2C0-3945-8FE3DACBBF42}"/>
              </a:ext>
            </a:extLst>
          </p:cNvPr>
          <p:cNvSpPr txBox="1"/>
          <p:nvPr/>
        </p:nvSpPr>
        <p:spPr>
          <a:xfrm>
            <a:off x="1460237" y="1648930"/>
            <a:ext cx="10236093" cy="892552"/>
          </a:xfrm>
          <a:prstGeom prst="rect">
            <a:avLst/>
          </a:prstGeom>
          <a:noFill/>
        </p:spPr>
        <p:txBody>
          <a:bodyPr wrap="square">
            <a:spAutoFit/>
          </a:bodyPr>
          <a:lstStyle/>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Компетенция: Научное объяснение явлений</a:t>
            </a:r>
            <a:endParaRPr lang="ru-RU" sz="1600" dirty="0">
              <a:effectLst/>
              <a:latin typeface="Times New Roman" panose="02020603050405020304" pitchFamily="18" charset="0"/>
              <a:ea typeface="Times New Roman" panose="02020603050405020304" pitchFamily="18" charset="0"/>
            </a:endParaRPr>
          </a:p>
          <a:p>
            <a:r>
              <a:rPr lang="ru-RU" sz="1800" i="1" dirty="0">
                <a:solidFill>
                  <a:srgbClr val="000000"/>
                </a:solidFill>
                <a:effectLst/>
                <a:latin typeface="Times New Roman" panose="02020603050405020304" pitchFamily="18" charset="0"/>
                <a:ea typeface="Calibri" panose="020F0502020204030204" pitchFamily="34" charset="0"/>
              </a:rPr>
              <a:t>На основе понимания механизма (или причин) явления или процесса обосновать дальнейшее развитие событий.</a:t>
            </a:r>
            <a:endParaRPr lang="ru-RU" sz="1800" dirty="0">
              <a:solidFill>
                <a:srgbClr val="000000"/>
              </a:solidFill>
              <a:effectLst/>
              <a:latin typeface="Times New Roman" panose="02020603050405020304" pitchFamily="18" charset="0"/>
              <a:ea typeface="Calibri" panose="020F0502020204030204" pitchFamily="34" charset="0"/>
            </a:endParaRPr>
          </a:p>
        </p:txBody>
      </p:sp>
      <p:sp>
        <p:nvSpPr>
          <p:cNvPr id="2" name="Номер слайда 1">
            <a:extLst>
              <a:ext uri="{FF2B5EF4-FFF2-40B4-BE49-F238E27FC236}">
                <a16:creationId xmlns="" xmlns:a16="http://schemas.microsoft.com/office/drawing/2014/main" id="{833BD68F-61CC-4D9A-BC6B-629EFB0B0A6F}"/>
              </a:ext>
            </a:extLst>
          </p:cNvPr>
          <p:cNvSpPr>
            <a:spLocks noGrp="1"/>
          </p:cNvSpPr>
          <p:nvPr>
            <p:ph type="sldNum" sz="quarter" idx="12"/>
          </p:nvPr>
        </p:nvSpPr>
        <p:spPr/>
        <p:txBody>
          <a:bodyPr/>
          <a:lstStyle/>
          <a:p>
            <a:pPr>
              <a:defRPr/>
            </a:pPr>
            <a:fld id="{2AE1232B-7C9B-40BE-BFA4-C40EA6ECFAFC}" type="slidenum">
              <a:rPr lang="ru-RU" altLang="ru-RU" smtClean="0"/>
              <a:pPr>
                <a:defRPr/>
              </a:pPr>
              <a:t>13</a:t>
            </a:fld>
            <a:endParaRPr lang="ru-RU" altLang="ru-RU"/>
          </a:p>
        </p:txBody>
      </p:sp>
      <p:sp>
        <p:nvSpPr>
          <p:cNvPr id="3" name="Прямоугольник 2"/>
          <p:cNvSpPr/>
          <p:nvPr/>
        </p:nvSpPr>
        <p:spPr>
          <a:xfrm>
            <a:off x="1636889" y="2843700"/>
            <a:ext cx="6096000" cy="2031325"/>
          </a:xfrm>
          <a:prstGeom prst="rect">
            <a:avLst/>
          </a:prstGeom>
        </p:spPr>
        <p:txBody>
          <a:bodyPr>
            <a:spAutoFit/>
          </a:bodyPr>
          <a:lstStyle/>
          <a:p>
            <a:r>
              <a:rPr lang="ru-RU" b="1" dirty="0"/>
              <a:t>КРИТЕРИЙ ОЦЕНИВАНИЯ ВОПРОСА:</a:t>
            </a:r>
          </a:p>
          <a:p>
            <a:r>
              <a:rPr lang="ru-RU" i="1" dirty="0"/>
              <a:t>Ответ принимается полностью:</a:t>
            </a:r>
            <a:endParaRPr lang="ru-RU" dirty="0"/>
          </a:p>
          <a:p>
            <a:r>
              <a:rPr lang="ru-RU" dirty="0"/>
              <a:t>- на капли действует сила тяжести;</a:t>
            </a:r>
          </a:p>
          <a:p>
            <a:r>
              <a:rPr lang="ru-RU" dirty="0"/>
              <a:t>- из-за гравитации.</a:t>
            </a:r>
          </a:p>
          <a:p>
            <a:r>
              <a:rPr lang="ru-RU" dirty="0"/>
              <a:t> </a:t>
            </a:r>
          </a:p>
          <a:p>
            <a:r>
              <a:rPr lang="ru-RU" i="1" dirty="0"/>
              <a:t>Ответ не принимается: </a:t>
            </a:r>
            <a:endParaRPr lang="ru-RU" dirty="0"/>
          </a:p>
          <a:p>
            <a:r>
              <a:rPr lang="ru-RU" i="1" dirty="0"/>
              <a:t>- </a:t>
            </a:r>
            <a:r>
              <a:rPr lang="ru-RU" dirty="0"/>
              <a:t>капли тяжелее воздуха.</a:t>
            </a:r>
          </a:p>
        </p:txBody>
      </p:sp>
    </p:spTree>
    <p:extLst>
      <p:ext uri="{BB962C8B-B14F-4D97-AF65-F5344CB8AC3E}">
        <p14:creationId xmlns:p14="http://schemas.microsoft.com/office/powerpoint/2010/main" val="1988485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a:t>
            </a:r>
            <a:r>
              <a:rPr lang="ru-RU" sz="1067" b="0" dirty="0">
                <a:solidFill>
                  <a:schemeClr val="bg1"/>
                </a:solidFill>
                <a:latin typeface="PT Sans" panose="020B0503020203020204" pitchFamily="34" charset="-52"/>
              </a:rPr>
              <a:t>34</a:t>
            </a: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13</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2" name="Номер слайда 1">
            <a:extLst>
              <a:ext uri="{FF2B5EF4-FFF2-40B4-BE49-F238E27FC236}">
                <a16:creationId xmlns="" xmlns:a16="http://schemas.microsoft.com/office/drawing/2014/main" id="{833BD68F-61CC-4D9A-BC6B-629EFB0B0A6F}"/>
              </a:ext>
            </a:extLst>
          </p:cNvPr>
          <p:cNvSpPr>
            <a:spLocks noGrp="1"/>
          </p:cNvSpPr>
          <p:nvPr>
            <p:ph type="sldNum" sz="quarter" idx="12"/>
          </p:nvPr>
        </p:nvSpPr>
        <p:spPr/>
        <p:txBody>
          <a:bodyPr/>
          <a:lstStyle/>
          <a:p>
            <a:pPr>
              <a:defRPr/>
            </a:pPr>
            <a:fld id="{2AE1232B-7C9B-40BE-BFA4-C40EA6ECFAFC}" type="slidenum">
              <a:rPr lang="ru-RU" altLang="ru-RU" smtClean="0"/>
              <a:pPr>
                <a:defRPr/>
              </a:pPr>
              <a:t>14</a:t>
            </a:fld>
            <a:endParaRPr lang="ru-RU" altLang="ru-RU"/>
          </a:p>
        </p:txBody>
      </p:sp>
      <p:sp>
        <p:nvSpPr>
          <p:cNvPr id="15" name="TextBox 14"/>
          <p:cNvSpPr txBox="1"/>
          <p:nvPr/>
        </p:nvSpPr>
        <p:spPr>
          <a:xfrm>
            <a:off x="1445909" y="457339"/>
            <a:ext cx="1517018" cy="369332"/>
          </a:xfrm>
          <a:prstGeom prst="rect">
            <a:avLst/>
          </a:prstGeom>
          <a:noFill/>
        </p:spPr>
        <p:txBody>
          <a:bodyPr wrap="none" rtlCol="0">
            <a:spAutoFit/>
          </a:bodyPr>
          <a:lstStyle/>
          <a:p>
            <a:r>
              <a:rPr lang="ru-RU" b="1" dirty="0" smtClean="0"/>
              <a:t>Практикум 1.</a:t>
            </a:r>
            <a:endParaRPr lang="ru-RU" b="1" dirty="0"/>
          </a:p>
        </p:txBody>
      </p:sp>
      <p:sp>
        <p:nvSpPr>
          <p:cNvPr id="5" name="Прямоугольник 4"/>
          <p:cNvSpPr/>
          <p:nvPr/>
        </p:nvSpPr>
        <p:spPr>
          <a:xfrm>
            <a:off x="3048000" y="318839"/>
            <a:ext cx="6096000" cy="646331"/>
          </a:xfrm>
          <a:prstGeom prst="rect">
            <a:avLst/>
          </a:prstGeom>
        </p:spPr>
        <p:txBody>
          <a:bodyPr>
            <a:spAutoFit/>
          </a:bodyPr>
          <a:lstStyle/>
          <a:p>
            <a:r>
              <a:rPr lang="ru-RU" dirty="0"/>
              <a:t>Классификация заданий, ориентированных на развитие компетенций естественнонаучно грамотного человека.</a:t>
            </a:r>
            <a:endParaRPr lang="ru-RU" dirty="0"/>
          </a:p>
        </p:txBody>
      </p:sp>
      <p:sp>
        <p:nvSpPr>
          <p:cNvPr id="6" name="Прямоугольник 5"/>
          <p:cNvSpPr/>
          <p:nvPr/>
        </p:nvSpPr>
        <p:spPr>
          <a:xfrm>
            <a:off x="1445910" y="1343969"/>
            <a:ext cx="10396134" cy="646331"/>
          </a:xfrm>
          <a:prstGeom prst="rect">
            <a:avLst/>
          </a:prstGeom>
        </p:spPr>
        <p:txBody>
          <a:bodyPr wrap="square">
            <a:spAutoFit/>
          </a:bodyPr>
          <a:lstStyle/>
          <a:p>
            <a:r>
              <a:rPr lang="ru-RU" dirty="0"/>
              <a:t>Уважаемый коллега! Вашему вниманию представляются 3 задания. Прочитайте задания, определите диагностируемое естественнонаучное умение школьника, познавательный уровень вопроса. </a:t>
            </a:r>
            <a:endParaRPr lang="ru-RU" dirty="0"/>
          </a:p>
        </p:txBody>
      </p:sp>
      <p:graphicFrame>
        <p:nvGraphicFramePr>
          <p:cNvPr id="8" name="Таблица 7"/>
          <p:cNvGraphicFramePr>
            <a:graphicFrameLocks noGrp="1"/>
          </p:cNvGraphicFramePr>
          <p:nvPr>
            <p:extLst>
              <p:ext uri="{D42A27DB-BD31-4B8C-83A1-F6EECF244321}">
                <p14:modId xmlns:p14="http://schemas.microsoft.com/office/powerpoint/2010/main" val="3549184372"/>
              </p:ext>
            </p:extLst>
          </p:nvPr>
        </p:nvGraphicFramePr>
        <p:xfrm>
          <a:off x="1445909" y="2507163"/>
          <a:ext cx="10227692" cy="3908699"/>
        </p:xfrm>
        <a:graphic>
          <a:graphicData uri="http://schemas.openxmlformats.org/drawingml/2006/table">
            <a:tbl>
              <a:tblPr firstRow="1" firstCol="1" bandRow="1">
                <a:tableStyleId>{5C22544A-7EE6-4342-B048-85BDC9FD1C3A}</a:tableStyleId>
              </a:tblPr>
              <a:tblGrid>
                <a:gridCol w="2165606"/>
                <a:gridCol w="993717"/>
                <a:gridCol w="1870815"/>
                <a:gridCol w="1870815"/>
                <a:gridCol w="1522258"/>
                <a:gridCol w="1804481"/>
              </a:tblGrid>
              <a:tr h="1119377">
                <a:tc>
                  <a:txBody>
                    <a:bodyPr/>
                    <a:lstStyle/>
                    <a:p>
                      <a:pPr marL="457200" algn="l">
                        <a:lnSpc>
                          <a:spcPct val="115000"/>
                        </a:lnSpc>
                        <a:spcAft>
                          <a:spcPts val="0"/>
                        </a:spcAft>
                      </a:pPr>
                      <a:r>
                        <a:rPr lang="ru-RU" sz="1400" dirty="0">
                          <a:effectLst/>
                        </a:rPr>
                        <a:t>Задание</a:t>
                      </a:r>
                      <a:endParaRPr lang="ru-RU" sz="1400" dirty="0">
                        <a:effectLst/>
                        <a:latin typeface="Calibri"/>
                        <a:ea typeface="Calibri"/>
                        <a:cs typeface="Times New Roman"/>
                      </a:endParaRPr>
                    </a:p>
                  </a:txBody>
                  <a:tcPr marL="49535" marR="49535" marT="0" marB="0"/>
                </a:tc>
                <a:tc>
                  <a:txBody>
                    <a:bodyPr/>
                    <a:lstStyle/>
                    <a:p>
                      <a:pPr marL="457200" algn="l">
                        <a:lnSpc>
                          <a:spcPct val="115000"/>
                        </a:lnSpc>
                        <a:spcAft>
                          <a:spcPts val="0"/>
                        </a:spcAft>
                      </a:pPr>
                      <a:r>
                        <a:rPr lang="ru-RU" sz="1400" dirty="0">
                          <a:effectLst/>
                        </a:rPr>
                        <a:t>№ вопроса</a:t>
                      </a:r>
                      <a:endParaRPr lang="ru-RU" sz="1400" dirty="0">
                        <a:effectLst/>
                        <a:latin typeface="Calibri"/>
                        <a:ea typeface="Calibri"/>
                        <a:cs typeface="Times New Roman"/>
                      </a:endParaRPr>
                    </a:p>
                  </a:txBody>
                  <a:tcPr marL="49535" marR="49535" marT="0" marB="0"/>
                </a:tc>
                <a:tc>
                  <a:txBody>
                    <a:bodyPr/>
                    <a:lstStyle/>
                    <a:p>
                      <a:pPr marL="457200" algn="l">
                        <a:lnSpc>
                          <a:spcPct val="115000"/>
                        </a:lnSpc>
                        <a:spcAft>
                          <a:spcPts val="0"/>
                        </a:spcAft>
                      </a:pPr>
                      <a:r>
                        <a:rPr lang="ru-RU" sz="1400" dirty="0">
                          <a:effectLst/>
                        </a:rPr>
                        <a:t>Группа умений</a:t>
                      </a:r>
                      <a:endParaRPr lang="ru-RU" sz="1400" dirty="0">
                        <a:effectLst/>
                        <a:latin typeface="Calibri"/>
                        <a:ea typeface="Calibri"/>
                        <a:cs typeface="Times New Roman"/>
                      </a:endParaRPr>
                    </a:p>
                  </a:txBody>
                  <a:tcPr marL="49535" marR="49535" marT="0" marB="0"/>
                </a:tc>
                <a:tc>
                  <a:txBody>
                    <a:bodyPr/>
                    <a:lstStyle/>
                    <a:p>
                      <a:pPr marL="457200" algn="l">
                        <a:lnSpc>
                          <a:spcPct val="115000"/>
                        </a:lnSpc>
                        <a:spcAft>
                          <a:spcPts val="0"/>
                        </a:spcAft>
                      </a:pPr>
                      <a:r>
                        <a:rPr lang="ru-RU" sz="1400" dirty="0">
                          <a:effectLst/>
                        </a:rPr>
                        <a:t>Оцениваемая компетенция</a:t>
                      </a:r>
                      <a:endParaRPr lang="ru-RU" sz="1400" dirty="0">
                        <a:effectLst/>
                        <a:latin typeface="Calibri"/>
                        <a:ea typeface="Calibri"/>
                        <a:cs typeface="Times New Roman"/>
                      </a:endParaRPr>
                    </a:p>
                  </a:txBody>
                  <a:tcPr marL="49535" marR="49535" marT="0" marB="0"/>
                </a:tc>
                <a:tc>
                  <a:txBody>
                    <a:bodyPr/>
                    <a:lstStyle/>
                    <a:p>
                      <a:pPr marL="457200" algn="l">
                        <a:lnSpc>
                          <a:spcPct val="115000"/>
                        </a:lnSpc>
                        <a:spcAft>
                          <a:spcPts val="0"/>
                        </a:spcAft>
                      </a:pPr>
                      <a:r>
                        <a:rPr lang="ru-RU" sz="1400" dirty="0">
                          <a:effectLst/>
                        </a:rPr>
                        <a:t>Познавательный уровень вопроса</a:t>
                      </a:r>
                      <a:endParaRPr lang="ru-RU" sz="1400" dirty="0">
                        <a:effectLst/>
                        <a:latin typeface="Calibri"/>
                        <a:ea typeface="Calibri"/>
                        <a:cs typeface="Times New Roman"/>
                      </a:endParaRPr>
                    </a:p>
                  </a:txBody>
                  <a:tcPr marL="49535" marR="49535" marT="0" marB="0"/>
                </a:tc>
                <a:tc>
                  <a:txBody>
                    <a:bodyPr/>
                    <a:lstStyle/>
                    <a:p>
                      <a:pPr marL="457200" algn="l">
                        <a:lnSpc>
                          <a:spcPct val="115000"/>
                        </a:lnSpc>
                        <a:spcAft>
                          <a:spcPts val="0"/>
                        </a:spcAft>
                      </a:pPr>
                      <a:r>
                        <a:rPr lang="ru-RU" sz="1400" dirty="0">
                          <a:effectLst/>
                        </a:rPr>
                        <a:t>Уровень развития компетенций</a:t>
                      </a:r>
                      <a:endParaRPr lang="ru-RU" sz="1400" dirty="0">
                        <a:effectLst/>
                        <a:latin typeface="Calibri"/>
                        <a:ea typeface="Calibri"/>
                        <a:cs typeface="Times New Roman"/>
                      </a:endParaRPr>
                    </a:p>
                  </a:txBody>
                  <a:tcPr marL="49535" marR="49535" marT="0" marB="0"/>
                </a:tc>
              </a:tr>
              <a:tr h="166046">
                <a:tc rowSpan="5">
                  <a:txBody>
                    <a:bodyPr/>
                    <a:lstStyle/>
                    <a:p>
                      <a:pPr marL="457200">
                        <a:lnSpc>
                          <a:spcPct val="115000"/>
                        </a:lnSpc>
                        <a:spcAft>
                          <a:spcPts val="0"/>
                        </a:spcAft>
                      </a:pPr>
                      <a:r>
                        <a:rPr lang="ru-RU" sz="1400" dirty="0">
                          <a:effectLst/>
                        </a:rPr>
                        <a:t>Синдром гибели пчелиных семей</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1400" dirty="0">
                          <a:effectLst/>
                        </a:rPr>
                        <a:t>1</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166046">
                <a:tc vMerge="1">
                  <a:txBody>
                    <a:bodyPr/>
                    <a:lstStyle/>
                    <a:p>
                      <a:endParaRPr lang="ru-RU"/>
                    </a:p>
                  </a:txBody>
                  <a:tcPr/>
                </a:tc>
                <a:tc>
                  <a:txBody>
                    <a:bodyPr/>
                    <a:lstStyle/>
                    <a:p>
                      <a:pPr marL="457200" algn="ctr">
                        <a:lnSpc>
                          <a:spcPct val="115000"/>
                        </a:lnSpc>
                        <a:spcAft>
                          <a:spcPts val="0"/>
                        </a:spcAft>
                      </a:pPr>
                      <a:r>
                        <a:rPr lang="ru-RU" sz="1400" dirty="0">
                          <a:effectLst/>
                        </a:rPr>
                        <a:t>2</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166046">
                <a:tc vMerge="1">
                  <a:txBody>
                    <a:bodyPr/>
                    <a:lstStyle/>
                    <a:p>
                      <a:endParaRPr lang="ru-RU"/>
                    </a:p>
                  </a:txBody>
                  <a:tcPr/>
                </a:tc>
                <a:tc>
                  <a:txBody>
                    <a:bodyPr/>
                    <a:lstStyle/>
                    <a:p>
                      <a:pPr marL="457200" algn="ctr">
                        <a:lnSpc>
                          <a:spcPct val="115000"/>
                        </a:lnSpc>
                        <a:spcAft>
                          <a:spcPts val="0"/>
                        </a:spcAft>
                      </a:pPr>
                      <a:r>
                        <a:rPr lang="ru-RU" sz="1400" dirty="0">
                          <a:effectLst/>
                        </a:rPr>
                        <a:t>3</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166046">
                <a:tc vMerge="1">
                  <a:txBody>
                    <a:bodyPr/>
                    <a:lstStyle/>
                    <a:p>
                      <a:endParaRPr lang="ru-RU"/>
                    </a:p>
                  </a:txBody>
                  <a:tcPr/>
                </a:tc>
                <a:tc>
                  <a:txBody>
                    <a:bodyPr/>
                    <a:lstStyle/>
                    <a:p>
                      <a:pPr marL="457200" algn="ctr">
                        <a:lnSpc>
                          <a:spcPct val="115000"/>
                        </a:lnSpc>
                        <a:spcAft>
                          <a:spcPts val="0"/>
                        </a:spcAft>
                      </a:pPr>
                      <a:r>
                        <a:rPr lang="ru-RU" sz="1400" dirty="0">
                          <a:effectLst/>
                        </a:rPr>
                        <a:t>4</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293993">
                <a:tc vMerge="1">
                  <a:txBody>
                    <a:bodyPr/>
                    <a:lstStyle/>
                    <a:p>
                      <a:endParaRPr lang="ru-RU"/>
                    </a:p>
                  </a:txBody>
                  <a:tcPr/>
                </a:tc>
                <a:tc>
                  <a:txBody>
                    <a:bodyPr/>
                    <a:lstStyle/>
                    <a:p>
                      <a:pPr marL="457200" algn="ctr">
                        <a:lnSpc>
                          <a:spcPct val="115000"/>
                        </a:lnSpc>
                        <a:spcAft>
                          <a:spcPts val="0"/>
                        </a:spcAft>
                      </a:pPr>
                      <a:r>
                        <a:rPr lang="ru-RU" sz="1400" dirty="0">
                          <a:effectLst/>
                        </a:rPr>
                        <a:t>5</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dirty="0">
                          <a:effectLst/>
                        </a:rPr>
                        <a:t> </a:t>
                      </a:r>
                      <a:endParaRPr lang="ru-RU" sz="800" dirty="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a:effectLst/>
                        </a:rPr>
                        <a:t> </a:t>
                      </a:r>
                      <a:endParaRPr lang="ru-RU" sz="800" dirty="0">
                        <a:effectLst/>
                        <a:latin typeface="Calibri"/>
                        <a:ea typeface="Calibri"/>
                        <a:cs typeface="Times New Roman"/>
                      </a:endParaRPr>
                    </a:p>
                  </a:txBody>
                  <a:tcPr marL="49535" marR="49535" marT="0" marB="0"/>
                </a:tc>
              </a:tr>
              <a:tr h="166046">
                <a:tc rowSpan="3">
                  <a:txBody>
                    <a:bodyPr/>
                    <a:lstStyle/>
                    <a:p>
                      <a:pPr marL="457200">
                        <a:lnSpc>
                          <a:spcPct val="115000"/>
                        </a:lnSpc>
                        <a:spcAft>
                          <a:spcPts val="0"/>
                        </a:spcAft>
                      </a:pPr>
                      <a:r>
                        <a:rPr lang="ru-RU" sz="1400" dirty="0">
                          <a:effectLst/>
                        </a:rPr>
                        <a:t>Ископаемые виды топлива</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1400" dirty="0">
                          <a:effectLst/>
                        </a:rPr>
                        <a:t>1</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166046">
                <a:tc vMerge="1">
                  <a:txBody>
                    <a:bodyPr/>
                    <a:lstStyle/>
                    <a:p>
                      <a:endParaRPr lang="ru-RU"/>
                    </a:p>
                  </a:txBody>
                  <a:tcPr/>
                </a:tc>
                <a:tc>
                  <a:txBody>
                    <a:bodyPr/>
                    <a:lstStyle/>
                    <a:p>
                      <a:pPr marL="457200" algn="ctr">
                        <a:lnSpc>
                          <a:spcPct val="115000"/>
                        </a:lnSpc>
                        <a:spcAft>
                          <a:spcPts val="0"/>
                        </a:spcAft>
                      </a:pPr>
                      <a:r>
                        <a:rPr lang="ru-RU" sz="1400" dirty="0">
                          <a:effectLst/>
                        </a:rPr>
                        <a:t>2</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411339">
                <a:tc vMerge="1">
                  <a:txBody>
                    <a:bodyPr/>
                    <a:lstStyle/>
                    <a:p>
                      <a:endParaRPr lang="ru-RU"/>
                    </a:p>
                  </a:txBody>
                  <a:tcPr/>
                </a:tc>
                <a:tc>
                  <a:txBody>
                    <a:bodyPr/>
                    <a:lstStyle/>
                    <a:p>
                      <a:pPr marL="457200" algn="ctr">
                        <a:lnSpc>
                          <a:spcPct val="115000"/>
                        </a:lnSpc>
                        <a:spcAft>
                          <a:spcPts val="0"/>
                        </a:spcAft>
                      </a:pPr>
                      <a:r>
                        <a:rPr lang="ru-RU" sz="1400" dirty="0">
                          <a:effectLst/>
                        </a:rPr>
                        <a:t>3</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166046">
                <a:tc rowSpan="3">
                  <a:txBody>
                    <a:bodyPr/>
                    <a:lstStyle/>
                    <a:p>
                      <a:pPr>
                        <a:spcAft>
                          <a:spcPts val="0"/>
                        </a:spcAft>
                      </a:pPr>
                      <a:r>
                        <a:rPr lang="ru-RU" sz="1400" dirty="0">
                          <a:effectLst/>
                        </a:rPr>
                        <a:t>Вулканические извержения</a:t>
                      </a:r>
                      <a:endParaRPr lang="ru-RU" sz="1400" dirty="0">
                        <a:solidFill>
                          <a:srgbClr val="000000"/>
                        </a:solidFill>
                        <a:effectLst/>
                        <a:latin typeface="Arial"/>
                        <a:ea typeface="Calibri"/>
                        <a:cs typeface="Times New Roman"/>
                      </a:endParaRPr>
                    </a:p>
                  </a:txBody>
                  <a:tcPr marL="49535" marR="49535" marT="0" marB="0"/>
                </a:tc>
                <a:tc>
                  <a:txBody>
                    <a:bodyPr/>
                    <a:lstStyle/>
                    <a:p>
                      <a:pPr marL="457200" algn="ctr">
                        <a:lnSpc>
                          <a:spcPct val="115000"/>
                        </a:lnSpc>
                        <a:spcAft>
                          <a:spcPts val="0"/>
                        </a:spcAft>
                      </a:pPr>
                      <a:r>
                        <a:rPr lang="ru-RU" sz="1400" dirty="0">
                          <a:effectLst/>
                        </a:rPr>
                        <a:t>1</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166046">
                <a:tc vMerge="1">
                  <a:txBody>
                    <a:bodyPr/>
                    <a:lstStyle/>
                    <a:p>
                      <a:endParaRPr lang="ru-RU"/>
                    </a:p>
                  </a:txBody>
                  <a:tcPr/>
                </a:tc>
                <a:tc>
                  <a:txBody>
                    <a:bodyPr/>
                    <a:lstStyle/>
                    <a:p>
                      <a:pPr marL="457200" algn="ctr">
                        <a:lnSpc>
                          <a:spcPct val="115000"/>
                        </a:lnSpc>
                        <a:spcAft>
                          <a:spcPts val="0"/>
                        </a:spcAft>
                      </a:pPr>
                      <a:r>
                        <a:rPr lang="ru-RU" sz="1400" dirty="0">
                          <a:effectLst/>
                        </a:rPr>
                        <a:t>2</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r>
              <a:tr h="236390">
                <a:tc vMerge="1">
                  <a:txBody>
                    <a:bodyPr/>
                    <a:lstStyle/>
                    <a:p>
                      <a:endParaRPr lang="ru-RU"/>
                    </a:p>
                  </a:txBody>
                  <a:tcPr/>
                </a:tc>
                <a:tc>
                  <a:txBody>
                    <a:bodyPr/>
                    <a:lstStyle/>
                    <a:p>
                      <a:pPr marL="457200" algn="ctr">
                        <a:lnSpc>
                          <a:spcPct val="115000"/>
                        </a:lnSpc>
                        <a:spcAft>
                          <a:spcPts val="0"/>
                        </a:spcAft>
                      </a:pPr>
                      <a:r>
                        <a:rPr lang="ru-RU" sz="1400" dirty="0">
                          <a:effectLst/>
                        </a:rPr>
                        <a:t>3</a:t>
                      </a:r>
                      <a:endParaRPr lang="ru-RU" sz="14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 </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a:effectLst/>
                        </a:rPr>
                        <a:t> </a:t>
                      </a:r>
                      <a:endParaRPr lang="ru-RU" sz="800" dirty="0">
                        <a:effectLst/>
                        <a:latin typeface="Calibri"/>
                        <a:ea typeface="Calibri"/>
                        <a:cs typeface="Times New Roman"/>
                      </a:endParaRPr>
                    </a:p>
                  </a:txBody>
                  <a:tcPr marL="49535" marR="49535" marT="0" marB="0"/>
                </a:tc>
              </a:tr>
            </a:tbl>
          </a:graphicData>
        </a:graphic>
      </p:graphicFrame>
    </p:spTree>
    <p:extLst>
      <p:ext uri="{BB962C8B-B14F-4D97-AF65-F5344CB8AC3E}">
        <p14:creationId xmlns:p14="http://schemas.microsoft.com/office/powerpoint/2010/main" val="333047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a:t>
            </a:r>
            <a:r>
              <a:rPr lang="ru-RU" sz="1067" b="0" dirty="0">
                <a:solidFill>
                  <a:schemeClr val="bg1"/>
                </a:solidFill>
                <a:latin typeface="PT Sans" panose="020B0503020203020204" pitchFamily="34" charset="-52"/>
              </a:rPr>
              <a:t>34</a:t>
            </a: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13</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2" name="Номер слайда 1">
            <a:extLst>
              <a:ext uri="{FF2B5EF4-FFF2-40B4-BE49-F238E27FC236}">
                <a16:creationId xmlns="" xmlns:a16="http://schemas.microsoft.com/office/drawing/2014/main" id="{833BD68F-61CC-4D9A-BC6B-629EFB0B0A6F}"/>
              </a:ext>
            </a:extLst>
          </p:cNvPr>
          <p:cNvSpPr>
            <a:spLocks noGrp="1"/>
          </p:cNvSpPr>
          <p:nvPr>
            <p:ph type="sldNum" sz="quarter" idx="12"/>
          </p:nvPr>
        </p:nvSpPr>
        <p:spPr/>
        <p:txBody>
          <a:bodyPr/>
          <a:lstStyle/>
          <a:p>
            <a:pPr>
              <a:defRPr/>
            </a:pPr>
            <a:fld id="{2AE1232B-7C9B-40BE-BFA4-C40EA6ECFAFC}" type="slidenum">
              <a:rPr lang="ru-RU" altLang="ru-RU" smtClean="0"/>
              <a:pPr>
                <a:defRPr/>
              </a:pPr>
              <a:t>15</a:t>
            </a:fld>
            <a:endParaRPr lang="ru-RU" altLang="ru-RU"/>
          </a:p>
        </p:txBody>
      </p:sp>
      <p:sp>
        <p:nvSpPr>
          <p:cNvPr id="15" name="TextBox 14"/>
          <p:cNvSpPr txBox="1"/>
          <p:nvPr/>
        </p:nvSpPr>
        <p:spPr>
          <a:xfrm>
            <a:off x="1445909" y="457339"/>
            <a:ext cx="1517018" cy="369332"/>
          </a:xfrm>
          <a:prstGeom prst="rect">
            <a:avLst/>
          </a:prstGeom>
          <a:noFill/>
        </p:spPr>
        <p:txBody>
          <a:bodyPr wrap="none" rtlCol="0">
            <a:spAutoFit/>
          </a:bodyPr>
          <a:lstStyle/>
          <a:p>
            <a:r>
              <a:rPr lang="ru-RU" b="1" dirty="0" smtClean="0"/>
              <a:t>Практикум 1.</a:t>
            </a:r>
            <a:endParaRPr lang="ru-RU" b="1" dirty="0"/>
          </a:p>
        </p:txBody>
      </p:sp>
      <p:sp>
        <p:nvSpPr>
          <p:cNvPr id="5" name="Прямоугольник 4"/>
          <p:cNvSpPr/>
          <p:nvPr/>
        </p:nvSpPr>
        <p:spPr>
          <a:xfrm>
            <a:off x="3048000" y="318839"/>
            <a:ext cx="6096000" cy="646331"/>
          </a:xfrm>
          <a:prstGeom prst="rect">
            <a:avLst/>
          </a:prstGeom>
        </p:spPr>
        <p:txBody>
          <a:bodyPr>
            <a:spAutoFit/>
          </a:bodyPr>
          <a:lstStyle/>
          <a:p>
            <a:r>
              <a:rPr lang="ru-RU" dirty="0"/>
              <a:t>Классификация заданий, ориентированных на развитие компетенций естественнонаучно грамотного человека.</a:t>
            </a:r>
            <a:endParaRPr lang="ru-RU" dirty="0"/>
          </a:p>
        </p:txBody>
      </p:sp>
      <p:sp>
        <p:nvSpPr>
          <p:cNvPr id="6" name="Прямоугольник 5"/>
          <p:cNvSpPr/>
          <p:nvPr/>
        </p:nvSpPr>
        <p:spPr>
          <a:xfrm>
            <a:off x="1445909" y="1012970"/>
            <a:ext cx="10396134" cy="646331"/>
          </a:xfrm>
          <a:prstGeom prst="rect">
            <a:avLst/>
          </a:prstGeom>
        </p:spPr>
        <p:txBody>
          <a:bodyPr wrap="square">
            <a:spAutoFit/>
          </a:bodyPr>
          <a:lstStyle/>
          <a:p>
            <a:r>
              <a:rPr lang="ru-RU" dirty="0"/>
              <a:t>Уважаемый коллега! Вашему вниманию представляются 3 задания. Прочитайте задания, определите диагностируемое естественнонаучное умение школьника, познавательный уровень вопроса. </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1650982763"/>
              </p:ext>
            </p:extLst>
          </p:nvPr>
        </p:nvGraphicFramePr>
        <p:xfrm>
          <a:off x="1225515" y="2120387"/>
          <a:ext cx="4136707" cy="4247424"/>
        </p:xfrm>
        <a:graphic>
          <a:graphicData uri="http://schemas.openxmlformats.org/drawingml/2006/table">
            <a:tbl>
              <a:tblPr firstRow="1" firstCol="1" bandRow="1">
                <a:tableStyleId>{5C22544A-7EE6-4342-B048-85BDC9FD1C3A}</a:tableStyleId>
              </a:tblPr>
              <a:tblGrid>
                <a:gridCol w="930663"/>
                <a:gridCol w="519289"/>
                <a:gridCol w="666044"/>
                <a:gridCol w="643467"/>
                <a:gridCol w="485422"/>
                <a:gridCol w="891822"/>
              </a:tblGrid>
              <a:tr h="902056">
                <a:tc>
                  <a:txBody>
                    <a:bodyPr/>
                    <a:lstStyle/>
                    <a:p>
                      <a:pPr algn="ctr">
                        <a:lnSpc>
                          <a:spcPct val="115000"/>
                        </a:lnSpc>
                        <a:spcAft>
                          <a:spcPts val="0"/>
                        </a:spcAft>
                      </a:pPr>
                      <a:r>
                        <a:rPr lang="ru-RU" sz="1200" dirty="0">
                          <a:effectLst/>
                        </a:rPr>
                        <a:t>Задание</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 вопроса</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Группа умений</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Оцениваемая компетенция</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Познавательный уровень вопроса</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Уровень развития компетенций</a:t>
                      </a:r>
                      <a:endParaRPr lang="ru-RU" sz="1100">
                        <a:effectLst/>
                        <a:latin typeface="Calibri"/>
                        <a:ea typeface="Calibri"/>
                        <a:cs typeface="Times New Roman"/>
                      </a:endParaRPr>
                    </a:p>
                  </a:txBody>
                  <a:tcPr marL="68580" marR="68580" marT="0" marB="0"/>
                </a:tc>
              </a:tr>
              <a:tr h="215460">
                <a:tc rowSpan="5">
                  <a:txBody>
                    <a:bodyPr/>
                    <a:lstStyle/>
                    <a:p>
                      <a:pPr>
                        <a:lnSpc>
                          <a:spcPct val="115000"/>
                        </a:lnSpc>
                        <a:spcAft>
                          <a:spcPts val="0"/>
                        </a:spcAft>
                      </a:pPr>
                      <a:r>
                        <a:rPr lang="ru-RU" sz="1200">
                          <a:effectLst/>
                        </a:rPr>
                        <a:t>Синдром гибели пчелиных семей</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a:effectLst/>
                        </a:rPr>
                        <a:t>К1</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a:effectLst/>
                        </a:rPr>
                        <a:t>1.1</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Н</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tc>
              </a:tr>
              <a:tr h="215460">
                <a:tc vMerge="1">
                  <a:txBody>
                    <a:bodyPr/>
                    <a:lstStyle/>
                    <a:p>
                      <a:endParaRPr lang="ru-RU"/>
                    </a:p>
                  </a:txBody>
                  <a:tcPr/>
                </a:tc>
                <a:tc>
                  <a:txBody>
                    <a:bodyPr/>
                    <a:lstStyle/>
                    <a:p>
                      <a:pPr>
                        <a:lnSpc>
                          <a:spcPct val="115000"/>
                        </a:lnSpc>
                        <a:spcAft>
                          <a:spcPts val="0"/>
                        </a:spcAft>
                      </a:pPr>
                      <a:r>
                        <a:rPr lang="ru-RU" sz="1200">
                          <a:effectLst/>
                        </a:rPr>
                        <a:t>2</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К2</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a:effectLst/>
                        </a:rPr>
                        <a:t>2.2</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С</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tc>
              </a:tr>
              <a:tr h="215460">
                <a:tc vMerge="1">
                  <a:txBody>
                    <a:bodyPr/>
                    <a:lstStyle/>
                    <a:p>
                      <a:endParaRPr lang="ru-RU"/>
                    </a:p>
                  </a:txBody>
                  <a:tcPr/>
                </a:tc>
                <a:tc>
                  <a:txBody>
                    <a:bodyPr/>
                    <a:lstStyle/>
                    <a:p>
                      <a:pPr>
                        <a:lnSpc>
                          <a:spcPct val="115000"/>
                        </a:lnSpc>
                        <a:spcAft>
                          <a:spcPts val="0"/>
                        </a:spcAft>
                      </a:pPr>
                      <a:r>
                        <a:rPr lang="ru-RU" sz="1200">
                          <a:effectLst/>
                        </a:rPr>
                        <a:t>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К2</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smtClean="0">
                          <a:effectLst/>
                        </a:rPr>
                        <a:t>2.2/</a:t>
                      </a:r>
                      <a:r>
                        <a:rPr lang="ru-RU" sz="1200" dirty="0" smtClean="0">
                          <a:solidFill>
                            <a:srgbClr val="FF0000"/>
                          </a:solidFill>
                          <a:effectLst/>
                        </a:rPr>
                        <a:t>3.1</a:t>
                      </a:r>
                      <a:endParaRPr lang="ru-RU" sz="1100" dirty="0">
                        <a:solidFill>
                          <a:srgbClr val="FF0000"/>
                        </a:solidFill>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Н</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tc>
              </a:tr>
              <a:tr h="215460">
                <a:tc vMerge="1">
                  <a:txBody>
                    <a:bodyPr/>
                    <a:lstStyle/>
                    <a:p>
                      <a:endParaRPr lang="ru-RU"/>
                    </a:p>
                  </a:txBody>
                  <a:tcPr/>
                </a:tc>
                <a:tc>
                  <a:txBody>
                    <a:bodyPr/>
                    <a:lstStyle/>
                    <a:p>
                      <a:pPr>
                        <a:lnSpc>
                          <a:spcPct val="115000"/>
                        </a:lnSpc>
                        <a:spcAft>
                          <a:spcPts val="0"/>
                        </a:spcAft>
                      </a:pPr>
                      <a:r>
                        <a:rPr lang="ru-RU" sz="1200">
                          <a:effectLst/>
                        </a:rPr>
                        <a:t>4</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3.1</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Н</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tc>
              </a:tr>
              <a:tr h="215460">
                <a:tc vMerge="1">
                  <a:txBody>
                    <a:bodyPr/>
                    <a:lstStyle/>
                    <a:p>
                      <a:endParaRPr lang="ru-RU"/>
                    </a:p>
                  </a:txBody>
                  <a:tcPr/>
                </a:tc>
                <a:tc>
                  <a:txBody>
                    <a:bodyPr/>
                    <a:lstStyle/>
                    <a:p>
                      <a:pPr>
                        <a:lnSpc>
                          <a:spcPct val="115000"/>
                        </a:lnSpc>
                        <a:spcAft>
                          <a:spcPts val="0"/>
                        </a:spcAft>
                      </a:pPr>
                      <a:r>
                        <a:rPr lang="ru-RU" sz="1200">
                          <a:effectLst/>
                        </a:rPr>
                        <a:t>5</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К1</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1.1</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Н</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2</a:t>
                      </a:r>
                      <a:endParaRPr lang="ru-RU" sz="1100">
                        <a:effectLst/>
                        <a:latin typeface="Calibri"/>
                        <a:ea typeface="Calibri"/>
                        <a:cs typeface="Times New Roman"/>
                      </a:endParaRPr>
                    </a:p>
                  </a:txBody>
                  <a:tcPr marL="68580" marR="68580" marT="0" marB="0"/>
                </a:tc>
              </a:tr>
              <a:tr h="215460">
                <a:tc rowSpan="3">
                  <a:txBody>
                    <a:bodyPr/>
                    <a:lstStyle/>
                    <a:p>
                      <a:pPr>
                        <a:lnSpc>
                          <a:spcPct val="115000"/>
                        </a:lnSpc>
                        <a:spcAft>
                          <a:spcPts val="0"/>
                        </a:spcAft>
                      </a:pPr>
                      <a:r>
                        <a:rPr lang="ru-RU" sz="1200">
                          <a:effectLst/>
                        </a:rPr>
                        <a:t>Ископаемые виды топлива</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3.1</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С</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2</a:t>
                      </a:r>
                      <a:endParaRPr lang="ru-RU" sz="1100">
                        <a:effectLst/>
                        <a:latin typeface="Calibri"/>
                        <a:ea typeface="Calibri"/>
                        <a:cs typeface="Times New Roman"/>
                      </a:endParaRPr>
                    </a:p>
                  </a:txBody>
                  <a:tcPr marL="68580" marR="68580" marT="0" marB="0"/>
                </a:tc>
              </a:tr>
              <a:tr h="215460">
                <a:tc vMerge="1">
                  <a:txBody>
                    <a:bodyPr/>
                    <a:lstStyle/>
                    <a:p>
                      <a:endParaRPr lang="ru-RU"/>
                    </a:p>
                  </a:txBody>
                  <a:tcPr/>
                </a:tc>
                <a:tc>
                  <a:txBody>
                    <a:bodyPr/>
                    <a:lstStyle/>
                    <a:p>
                      <a:pPr>
                        <a:lnSpc>
                          <a:spcPct val="115000"/>
                        </a:lnSpc>
                        <a:spcAft>
                          <a:spcPts val="0"/>
                        </a:spcAft>
                      </a:pPr>
                      <a:r>
                        <a:rPr lang="ru-RU" sz="1200">
                          <a:effectLst/>
                        </a:rPr>
                        <a:t>2</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smtClean="0">
                          <a:effectLst/>
                        </a:rPr>
                        <a:t>К2/</a:t>
                      </a:r>
                      <a:r>
                        <a:rPr lang="ru-RU" sz="1200" dirty="0" smtClean="0">
                          <a:solidFill>
                            <a:srgbClr val="FF0000"/>
                          </a:solidFill>
                          <a:effectLst/>
                        </a:rPr>
                        <a:t>К1</a:t>
                      </a:r>
                      <a:endParaRPr lang="ru-RU" sz="1100" dirty="0">
                        <a:solidFill>
                          <a:srgbClr val="FF0000"/>
                        </a:solidFill>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smtClean="0">
                          <a:effectLst/>
                        </a:rPr>
                        <a:t>2.2/</a:t>
                      </a:r>
                      <a:r>
                        <a:rPr lang="ru-RU" sz="1200" dirty="0" smtClean="0">
                          <a:solidFill>
                            <a:srgbClr val="FF0000"/>
                          </a:solidFill>
                          <a:effectLst/>
                        </a:rPr>
                        <a:t>1.2</a:t>
                      </a:r>
                      <a:endParaRPr lang="ru-RU" sz="1100" dirty="0">
                        <a:solidFill>
                          <a:srgbClr val="FF0000"/>
                        </a:solidFill>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С</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3</a:t>
                      </a:r>
                      <a:endParaRPr lang="ru-RU" sz="1100">
                        <a:effectLst/>
                        <a:latin typeface="Calibri"/>
                        <a:ea typeface="Calibri"/>
                        <a:cs typeface="Times New Roman"/>
                      </a:endParaRPr>
                    </a:p>
                  </a:txBody>
                  <a:tcPr marL="68580" marR="68580" marT="0" marB="0"/>
                </a:tc>
              </a:tr>
              <a:tr h="215460">
                <a:tc vMerge="1">
                  <a:txBody>
                    <a:bodyPr/>
                    <a:lstStyle/>
                    <a:p>
                      <a:endParaRPr lang="ru-RU"/>
                    </a:p>
                  </a:txBody>
                  <a:tcPr/>
                </a:tc>
                <a:tc>
                  <a:txBody>
                    <a:bodyPr/>
                    <a:lstStyle/>
                    <a:p>
                      <a:pPr>
                        <a:lnSpc>
                          <a:spcPct val="115000"/>
                        </a:lnSpc>
                        <a:spcAft>
                          <a:spcPts val="0"/>
                        </a:spcAft>
                      </a:pPr>
                      <a:r>
                        <a:rPr lang="ru-RU" sz="1200">
                          <a:effectLst/>
                        </a:rPr>
                        <a:t>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a:effectLst/>
                        </a:rPr>
                        <a:t>К1</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С</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3</a:t>
                      </a:r>
                      <a:endParaRPr lang="ru-RU" sz="1100">
                        <a:effectLst/>
                        <a:latin typeface="Calibri"/>
                        <a:ea typeface="Calibri"/>
                        <a:cs typeface="Times New Roman"/>
                      </a:endParaRPr>
                    </a:p>
                  </a:txBody>
                  <a:tcPr marL="68580" marR="68580" marT="0" marB="0"/>
                </a:tc>
              </a:tr>
              <a:tr h="215460">
                <a:tc rowSpan="3">
                  <a:txBody>
                    <a:bodyPr/>
                    <a:lstStyle/>
                    <a:p>
                      <a:pPr>
                        <a:lnSpc>
                          <a:spcPct val="115000"/>
                        </a:lnSpc>
                        <a:spcAft>
                          <a:spcPts val="0"/>
                        </a:spcAft>
                      </a:pPr>
                      <a:r>
                        <a:rPr lang="ru-RU" sz="1200">
                          <a:effectLst/>
                        </a:rPr>
                        <a:t>Вулканические извержения</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3.3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В</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3</a:t>
                      </a:r>
                      <a:endParaRPr lang="ru-RU" sz="1100">
                        <a:effectLst/>
                        <a:latin typeface="Calibri"/>
                        <a:ea typeface="Calibri"/>
                        <a:cs typeface="Times New Roman"/>
                      </a:endParaRPr>
                    </a:p>
                  </a:txBody>
                  <a:tcPr marL="68580" marR="68580" marT="0" marB="0"/>
                </a:tc>
              </a:tr>
              <a:tr h="215460">
                <a:tc vMerge="1">
                  <a:txBody>
                    <a:bodyPr/>
                    <a:lstStyle/>
                    <a:p>
                      <a:endParaRPr lang="ru-RU"/>
                    </a:p>
                  </a:txBody>
                  <a:tcPr/>
                </a:tc>
                <a:tc>
                  <a:txBody>
                    <a:bodyPr/>
                    <a:lstStyle/>
                    <a:p>
                      <a:pPr>
                        <a:lnSpc>
                          <a:spcPct val="115000"/>
                        </a:lnSpc>
                        <a:spcAft>
                          <a:spcPts val="0"/>
                        </a:spcAft>
                      </a:pPr>
                      <a:r>
                        <a:rPr lang="ru-RU" sz="1200">
                          <a:effectLst/>
                        </a:rPr>
                        <a:t>2</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К1</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1.3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В</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3</a:t>
                      </a:r>
                      <a:endParaRPr lang="ru-RU" sz="1100">
                        <a:effectLst/>
                        <a:latin typeface="Calibri"/>
                        <a:ea typeface="Calibri"/>
                        <a:cs typeface="Times New Roman"/>
                      </a:endParaRPr>
                    </a:p>
                  </a:txBody>
                  <a:tcPr marL="68580" marR="68580" marT="0" marB="0"/>
                </a:tc>
              </a:tr>
              <a:tr h="215460">
                <a:tc vMerge="1">
                  <a:txBody>
                    <a:bodyPr/>
                    <a:lstStyle/>
                    <a:p>
                      <a:endParaRPr lang="ru-RU"/>
                    </a:p>
                  </a:txBody>
                  <a:tcPr/>
                </a:tc>
                <a:tc>
                  <a:txBody>
                    <a:bodyPr/>
                    <a:lstStyle/>
                    <a:p>
                      <a:pPr>
                        <a:lnSpc>
                          <a:spcPct val="115000"/>
                        </a:lnSpc>
                        <a:spcAft>
                          <a:spcPts val="0"/>
                        </a:spcAft>
                      </a:pPr>
                      <a:r>
                        <a:rPr lang="ru-RU" sz="1200" dirty="0">
                          <a:effectLst/>
                        </a:rPr>
                        <a:t>3</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3.3</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В</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smtClean="0">
                          <a:effectLst/>
                        </a:rPr>
                        <a:t>3/</a:t>
                      </a:r>
                      <a:r>
                        <a:rPr lang="ru-RU" sz="1200" dirty="0" smtClean="0">
                          <a:solidFill>
                            <a:srgbClr val="FF0000"/>
                          </a:solidFill>
                          <a:effectLst/>
                        </a:rPr>
                        <a:t>4</a:t>
                      </a:r>
                      <a:endParaRPr lang="ru-RU" sz="1100" dirty="0">
                        <a:solidFill>
                          <a:srgbClr val="FF0000"/>
                        </a:solidFill>
                        <a:effectLst/>
                        <a:latin typeface="Calibri"/>
                        <a:ea typeface="Calibri"/>
                        <a:cs typeface="Times New Roman"/>
                      </a:endParaRPr>
                    </a:p>
                  </a:txBody>
                  <a:tcPr marL="68580" marR="68580" marT="0" marB="0"/>
                </a:tc>
              </a:tr>
            </a:tbl>
          </a:graphicData>
        </a:graphic>
      </p:graphicFrame>
      <p:sp>
        <p:nvSpPr>
          <p:cNvPr id="7" name="TextBox 6"/>
          <p:cNvSpPr txBox="1"/>
          <p:nvPr/>
        </p:nvSpPr>
        <p:spPr>
          <a:xfrm>
            <a:off x="1536220" y="1580790"/>
            <a:ext cx="1156086" cy="369332"/>
          </a:xfrm>
          <a:prstGeom prst="rect">
            <a:avLst/>
          </a:prstGeom>
          <a:noFill/>
        </p:spPr>
        <p:txBody>
          <a:bodyPr wrap="none" rtlCol="0">
            <a:spAutoFit/>
          </a:bodyPr>
          <a:lstStyle/>
          <a:p>
            <a:r>
              <a:rPr lang="ru-RU" b="1" dirty="0" smtClean="0"/>
              <a:t>Пример 1</a:t>
            </a:r>
            <a:endParaRPr lang="ru-RU" b="1" dirty="0"/>
          </a:p>
        </p:txBody>
      </p:sp>
      <p:sp>
        <p:nvSpPr>
          <p:cNvPr id="16" name="TextBox 15"/>
          <p:cNvSpPr txBox="1"/>
          <p:nvPr/>
        </p:nvSpPr>
        <p:spPr>
          <a:xfrm>
            <a:off x="6643976" y="1604045"/>
            <a:ext cx="1156086" cy="369332"/>
          </a:xfrm>
          <a:prstGeom prst="rect">
            <a:avLst/>
          </a:prstGeom>
          <a:noFill/>
        </p:spPr>
        <p:txBody>
          <a:bodyPr wrap="none" rtlCol="0">
            <a:spAutoFit/>
          </a:bodyPr>
          <a:lstStyle/>
          <a:p>
            <a:r>
              <a:rPr lang="ru-RU" b="1" dirty="0" smtClean="0"/>
              <a:t>Пример 2</a:t>
            </a:r>
            <a:endParaRPr lang="ru-RU" b="1" dirty="0"/>
          </a:p>
        </p:txBody>
      </p:sp>
      <p:graphicFrame>
        <p:nvGraphicFramePr>
          <p:cNvPr id="9" name="Таблица 8"/>
          <p:cNvGraphicFramePr>
            <a:graphicFrameLocks noGrp="1"/>
          </p:cNvGraphicFramePr>
          <p:nvPr>
            <p:extLst>
              <p:ext uri="{D42A27DB-BD31-4B8C-83A1-F6EECF244321}">
                <p14:modId xmlns:p14="http://schemas.microsoft.com/office/powerpoint/2010/main" val="4167165968"/>
              </p:ext>
            </p:extLst>
          </p:nvPr>
        </p:nvGraphicFramePr>
        <p:xfrm>
          <a:off x="5621866" y="2129300"/>
          <a:ext cx="6344356" cy="4587220"/>
        </p:xfrm>
        <a:graphic>
          <a:graphicData uri="http://schemas.openxmlformats.org/drawingml/2006/table">
            <a:tbl>
              <a:tblPr firstRow="1" firstCol="1" bandRow="1">
                <a:tableStyleId>{5C22544A-7EE6-4342-B048-85BDC9FD1C3A}</a:tableStyleId>
              </a:tblPr>
              <a:tblGrid>
                <a:gridCol w="866693"/>
                <a:gridCol w="668596"/>
                <a:gridCol w="993422"/>
                <a:gridCol w="1253067"/>
                <a:gridCol w="1524000"/>
                <a:gridCol w="1038578"/>
              </a:tblGrid>
              <a:tr h="1063342">
                <a:tc>
                  <a:txBody>
                    <a:bodyPr/>
                    <a:lstStyle/>
                    <a:p>
                      <a:pPr marL="457200" algn="ctr">
                        <a:lnSpc>
                          <a:spcPct val="115000"/>
                        </a:lnSpc>
                        <a:spcAft>
                          <a:spcPts val="0"/>
                        </a:spcAft>
                      </a:pPr>
                      <a:r>
                        <a:rPr lang="ru-RU" sz="900" dirty="0">
                          <a:effectLst/>
                        </a:rPr>
                        <a:t>Задание</a:t>
                      </a:r>
                      <a:endParaRPr lang="ru-RU" sz="8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dirty="0">
                          <a:effectLst/>
                        </a:rPr>
                        <a:t>№ вопроса</a:t>
                      </a:r>
                      <a:endParaRPr lang="ru-RU" sz="800" dirty="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Группа умений</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Оцениваемая компетенция</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Познавательный уровень вопроса</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Уровень развития компетенций</a:t>
                      </a:r>
                      <a:endParaRPr lang="ru-RU" sz="800">
                        <a:effectLst/>
                        <a:latin typeface="Calibri"/>
                        <a:ea typeface="Calibri"/>
                        <a:cs typeface="Times New Roman"/>
                      </a:endParaRPr>
                    </a:p>
                  </a:txBody>
                  <a:tcPr marL="49535" marR="49535" marT="0" marB="0"/>
                </a:tc>
              </a:tr>
              <a:tr h="151906">
                <a:tc rowSpan="5">
                  <a:txBody>
                    <a:bodyPr/>
                    <a:lstStyle/>
                    <a:p>
                      <a:pPr marL="457200">
                        <a:lnSpc>
                          <a:spcPct val="115000"/>
                        </a:lnSpc>
                        <a:spcAft>
                          <a:spcPts val="0"/>
                        </a:spcAft>
                      </a:pPr>
                      <a:r>
                        <a:rPr lang="ru-RU" sz="800">
                          <a:effectLst/>
                        </a:rPr>
                        <a:t>Синдром гибели пчелиных семей</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1</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К1</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1.1</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Н</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1</a:t>
                      </a:r>
                      <a:endParaRPr lang="ru-RU" sz="800">
                        <a:effectLst/>
                        <a:latin typeface="Calibri"/>
                        <a:ea typeface="Calibri"/>
                        <a:cs typeface="Times New Roman"/>
                      </a:endParaRPr>
                    </a:p>
                  </a:txBody>
                  <a:tcPr marL="49535" marR="49535" marT="0" marB="0"/>
                </a:tc>
              </a:tr>
              <a:tr h="151906">
                <a:tc vMerge="1">
                  <a:txBody>
                    <a:bodyPr/>
                    <a:lstStyle/>
                    <a:p>
                      <a:endParaRPr lang="ru-RU"/>
                    </a:p>
                  </a:txBody>
                  <a:tcPr/>
                </a:tc>
                <a:tc>
                  <a:txBody>
                    <a:bodyPr/>
                    <a:lstStyle/>
                    <a:p>
                      <a:pPr marL="457200" algn="ctr">
                        <a:lnSpc>
                          <a:spcPct val="115000"/>
                        </a:lnSpc>
                        <a:spcAft>
                          <a:spcPts val="0"/>
                        </a:spcAft>
                      </a:pPr>
                      <a:r>
                        <a:rPr lang="ru-RU" sz="900">
                          <a:effectLst/>
                        </a:rPr>
                        <a:t>2</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К2</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2.2</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С</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1</a:t>
                      </a:r>
                      <a:endParaRPr lang="ru-RU" sz="800">
                        <a:effectLst/>
                        <a:latin typeface="Calibri"/>
                        <a:ea typeface="Calibri"/>
                        <a:cs typeface="Times New Roman"/>
                      </a:endParaRPr>
                    </a:p>
                  </a:txBody>
                  <a:tcPr marL="49535" marR="49535" marT="0" marB="0"/>
                </a:tc>
              </a:tr>
              <a:tr h="151906">
                <a:tc vMerge="1">
                  <a:txBody>
                    <a:bodyPr/>
                    <a:lstStyle/>
                    <a:p>
                      <a:endParaRPr lang="ru-RU"/>
                    </a:p>
                  </a:txBody>
                  <a:tcPr/>
                </a:tc>
                <a:tc>
                  <a:txBody>
                    <a:bodyPr/>
                    <a:lstStyle/>
                    <a:p>
                      <a:pPr marL="457200" algn="ctr">
                        <a:lnSpc>
                          <a:spcPct val="115000"/>
                        </a:lnSpc>
                        <a:spcAft>
                          <a:spcPts val="0"/>
                        </a:spcAft>
                      </a:pPr>
                      <a:r>
                        <a:rPr lang="ru-RU" sz="900">
                          <a:effectLst/>
                        </a:rPr>
                        <a:t>3</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К3</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3.1</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Н</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1</a:t>
                      </a:r>
                      <a:endParaRPr lang="ru-RU" sz="800">
                        <a:effectLst/>
                        <a:latin typeface="Calibri"/>
                        <a:ea typeface="Calibri"/>
                        <a:cs typeface="Times New Roman"/>
                      </a:endParaRPr>
                    </a:p>
                  </a:txBody>
                  <a:tcPr marL="49535" marR="49535" marT="0" marB="0"/>
                </a:tc>
              </a:tr>
              <a:tr h="151906">
                <a:tc vMerge="1">
                  <a:txBody>
                    <a:bodyPr/>
                    <a:lstStyle/>
                    <a:p>
                      <a:endParaRPr lang="ru-RU"/>
                    </a:p>
                  </a:txBody>
                  <a:tcPr/>
                </a:tc>
                <a:tc>
                  <a:txBody>
                    <a:bodyPr/>
                    <a:lstStyle/>
                    <a:p>
                      <a:pPr marL="457200" algn="ctr">
                        <a:lnSpc>
                          <a:spcPct val="115000"/>
                        </a:lnSpc>
                        <a:spcAft>
                          <a:spcPts val="0"/>
                        </a:spcAft>
                      </a:pPr>
                      <a:r>
                        <a:rPr lang="ru-RU" sz="900">
                          <a:effectLst/>
                        </a:rPr>
                        <a:t>4</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К3</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3.1</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Н</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1</a:t>
                      </a:r>
                      <a:endParaRPr lang="ru-RU" sz="800">
                        <a:effectLst/>
                        <a:latin typeface="Calibri"/>
                        <a:ea typeface="Calibri"/>
                        <a:cs typeface="Times New Roman"/>
                      </a:endParaRPr>
                    </a:p>
                  </a:txBody>
                  <a:tcPr marL="49535" marR="49535" marT="0" marB="0"/>
                </a:tc>
              </a:tr>
              <a:tr h="784848">
                <a:tc vMerge="1">
                  <a:txBody>
                    <a:bodyPr/>
                    <a:lstStyle/>
                    <a:p>
                      <a:endParaRPr lang="ru-RU"/>
                    </a:p>
                  </a:txBody>
                  <a:tcPr/>
                </a:tc>
                <a:tc>
                  <a:txBody>
                    <a:bodyPr/>
                    <a:lstStyle/>
                    <a:p>
                      <a:pPr marL="457200" algn="ctr">
                        <a:lnSpc>
                          <a:spcPct val="115000"/>
                        </a:lnSpc>
                        <a:spcAft>
                          <a:spcPts val="0"/>
                        </a:spcAft>
                      </a:pPr>
                      <a:r>
                        <a:rPr lang="ru-RU" sz="900">
                          <a:effectLst/>
                        </a:rPr>
                        <a:t>5</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К1</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1.1</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Н</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2</a:t>
                      </a:r>
                      <a:endParaRPr lang="ru-RU" sz="800">
                        <a:effectLst/>
                        <a:latin typeface="Calibri"/>
                        <a:ea typeface="Calibri"/>
                        <a:cs typeface="Times New Roman"/>
                      </a:endParaRPr>
                    </a:p>
                  </a:txBody>
                  <a:tcPr marL="49535" marR="49535" marT="0" marB="0"/>
                </a:tc>
              </a:tr>
              <a:tr h="151906">
                <a:tc rowSpan="3">
                  <a:txBody>
                    <a:bodyPr/>
                    <a:lstStyle/>
                    <a:p>
                      <a:pPr marL="457200">
                        <a:lnSpc>
                          <a:spcPct val="115000"/>
                        </a:lnSpc>
                        <a:spcAft>
                          <a:spcPts val="0"/>
                        </a:spcAft>
                      </a:pPr>
                      <a:r>
                        <a:rPr lang="ru-RU" sz="900">
                          <a:effectLst/>
                        </a:rPr>
                        <a:t>Ископаемые виды топлива</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1</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dirty="0" smtClean="0">
                          <a:effectLst/>
                        </a:rPr>
                        <a:t>К1/</a:t>
                      </a:r>
                      <a:r>
                        <a:rPr lang="ru-RU" sz="900" dirty="0" smtClean="0">
                          <a:solidFill>
                            <a:srgbClr val="FF0000"/>
                          </a:solidFill>
                          <a:effectLst/>
                        </a:rPr>
                        <a:t>К3</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1.1/</a:t>
                      </a:r>
                      <a:r>
                        <a:rPr lang="ru-RU" sz="900" dirty="0" smtClean="0">
                          <a:solidFill>
                            <a:srgbClr val="FF0000"/>
                          </a:solidFill>
                          <a:effectLst/>
                        </a:rPr>
                        <a:t>3.1</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Н/</a:t>
                      </a:r>
                      <a:r>
                        <a:rPr lang="ru-RU" sz="900" dirty="0" smtClean="0">
                          <a:solidFill>
                            <a:srgbClr val="FF0000"/>
                          </a:solidFill>
                          <a:effectLst/>
                        </a:rPr>
                        <a:t>С</a:t>
                      </a:r>
                      <a:endParaRPr lang="ru-RU" sz="800" dirty="0">
                        <a:solidFill>
                          <a:srgbClr val="FF0000"/>
                        </a:solidFill>
                        <a:effectLst/>
                        <a:latin typeface="Calibri"/>
                        <a:ea typeface="Calibri"/>
                        <a:cs typeface="Times New Roman"/>
                      </a:endParaRPr>
                    </a:p>
                  </a:txBody>
                  <a:tcPr marL="49535" marR="49535" marT="0" marB="0"/>
                </a:tc>
                <a:tc>
                  <a:txBody>
                    <a:bodyPr/>
                    <a:lstStyle/>
                    <a:p>
                      <a:pPr marL="457200">
                        <a:lnSpc>
                          <a:spcPct val="115000"/>
                        </a:lnSpc>
                        <a:spcAft>
                          <a:spcPts val="0"/>
                        </a:spcAft>
                      </a:pPr>
                      <a:r>
                        <a:rPr lang="ru-RU" sz="900" dirty="0" smtClean="0">
                          <a:effectLst/>
                        </a:rPr>
                        <a:t>1/</a:t>
                      </a:r>
                      <a:r>
                        <a:rPr lang="ru-RU" sz="900" dirty="0" smtClean="0">
                          <a:solidFill>
                            <a:srgbClr val="FF0000"/>
                          </a:solidFill>
                          <a:effectLst/>
                        </a:rPr>
                        <a:t>2</a:t>
                      </a:r>
                      <a:endParaRPr lang="ru-RU" sz="800" dirty="0">
                        <a:solidFill>
                          <a:srgbClr val="FF0000"/>
                        </a:solidFill>
                        <a:effectLst/>
                        <a:latin typeface="Calibri"/>
                        <a:ea typeface="Calibri"/>
                        <a:cs typeface="Times New Roman"/>
                      </a:endParaRPr>
                    </a:p>
                  </a:txBody>
                  <a:tcPr marL="49535" marR="49535" marT="0" marB="0"/>
                </a:tc>
              </a:tr>
              <a:tr h="151906">
                <a:tc vMerge="1">
                  <a:txBody>
                    <a:bodyPr/>
                    <a:lstStyle/>
                    <a:p>
                      <a:endParaRPr lang="ru-RU"/>
                    </a:p>
                  </a:txBody>
                  <a:tcPr/>
                </a:tc>
                <a:tc>
                  <a:txBody>
                    <a:bodyPr/>
                    <a:lstStyle/>
                    <a:p>
                      <a:pPr marL="457200" algn="ctr">
                        <a:lnSpc>
                          <a:spcPct val="115000"/>
                        </a:lnSpc>
                        <a:spcAft>
                          <a:spcPts val="0"/>
                        </a:spcAft>
                      </a:pPr>
                      <a:r>
                        <a:rPr lang="ru-RU" sz="900">
                          <a:effectLst/>
                        </a:rPr>
                        <a:t>2</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a:effectLst/>
                        </a:rPr>
                        <a:t>К1</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2.2/</a:t>
                      </a:r>
                      <a:r>
                        <a:rPr lang="ru-RU" sz="900" dirty="0" smtClean="0">
                          <a:solidFill>
                            <a:srgbClr val="FF0000"/>
                          </a:solidFill>
                          <a:effectLst/>
                        </a:rPr>
                        <a:t>1.2</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С</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1/</a:t>
                      </a:r>
                      <a:r>
                        <a:rPr lang="ru-RU" sz="900" dirty="0" smtClean="0">
                          <a:solidFill>
                            <a:srgbClr val="FF0000"/>
                          </a:solidFill>
                          <a:effectLst/>
                        </a:rPr>
                        <a:t>2</a:t>
                      </a:r>
                      <a:endParaRPr lang="ru-RU" sz="800" dirty="0">
                        <a:solidFill>
                          <a:srgbClr val="FF0000"/>
                        </a:solidFill>
                        <a:effectLst/>
                        <a:latin typeface="Calibri"/>
                        <a:ea typeface="Calibri"/>
                        <a:cs typeface="Times New Roman"/>
                      </a:endParaRPr>
                    </a:p>
                  </a:txBody>
                  <a:tcPr marL="49535" marR="49535" marT="0" marB="0"/>
                </a:tc>
              </a:tr>
              <a:tr h="1063342">
                <a:tc vMerge="1">
                  <a:txBody>
                    <a:bodyPr/>
                    <a:lstStyle/>
                    <a:p>
                      <a:endParaRPr lang="ru-RU"/>
                    </a:p>
                  </a:txBody>
                  <a:tcPr/>
                </a:tc>
                <a:tc>
                  <a:txBody>
                    <a:bodyPr/>
                    <a:lstStyle/>
                    <a:p>
                      <a:pPr marL="457200" algn="ctr">
                        <a:lnSpc>
                          <a:spcPct val="115000"/>
                        </a:lnSpc>
                        <a:spcAft>
                          <a:spcPts val="0"/>
                        </a:spcAft>
                      </a:pPr>
                      <a:r>
                        <a:rPr lang="ru-RU" sz="900">
                          <a:effectLst/>
                        </a:rPr>
                        <a:t>3</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dirty="0" smtClean="0">
                          <a:effectLst/>
                        </a:rPr>
                        <a:t>К2/</a:t>
                      </a:r>
                      <a:r>
                        <a:rPr lang="ru-RU" sz="900" dirty="0" smtClean="0">
                          <a:solidFill>
                            <a:srgbClr val="FF0000"/>
                          </a:solidFill>
                          <a:effectLst/>
                        </a:rPr>
                        <a:t>К1</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3.1/</a:t>
                      </a:r>
                      <a:r>
                        <a:rPr lang="ru-RU" sz="900" dirty="0" smtClean="0">
                          <a:solidFill>
                            <a:srgbClr val="FF0000"/>
                          </a:solidFill>
                          <a:effectLst/>
                        </a:rPr>
                        <a:t>1.3</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a:effectLst/>
                        </a:rPr>
                        <a:t>С</a:t>
                      </a:r>
                      <a:endParaRPr lang="ru-RU" sz="80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1/</a:t>
                      </a:r>
                      <a:r>
                        <a:rPr lang="ru-RU" sz="900" dirty="0" smtClean="0">
                          <a:solidFill>
                            <a:srgbClr val="FF0000"/>
                          </a:solidFill>
                          <a:effectLst/>
                        </a:rPr>
                        <a:t>3</a:t>
                      </a:r>
                      <a:endParaRPr lang="ru-RU" sz="800" dirty="0">
                        <a:solidFill>
                          <a:srgbClr val="FF0000"/>
                        </a:solidFill>
                        <a:effectLst/>
                        <a:latin typeface="Calibri"/>
                        <a:ea typeface="Calibri"/>
                        <a:cs typeface="Times New Roman"/>
                      </a:endParaRPr>
                    </a:p>
                  </a:txBody>
                  <a:tcPr marL="49535" marR="49535" marT="0" marB="0"/>
                </a:tc>
              </a:tr>
              <a:tr h="151906">
                <a:tc rowSpan="3">
                  <a:txBody>
                    <a:bodyPr/>
                    <a:lstStyle/>
                    <a:p>
                      <a:pPr>
                        <a:spcAft>
                          <a:spcPts val="0"/>
                        </a:spcAft>
                      </a:pPr>
                      <a:r>
                        <a:rPr lang="ru-RU" sz="900">
                          <a:effectLst/>
                        </a:rPr>
                        <a:t>Вулканические извержения</a:t>
                      </a:r>
                      <a:endParaRPr lang="ru-RU" sz="900">
                        <a:solidFill>
                          <a:srgbClr val="000000"/>
                        </a:solidFill>
                        <a:effectLst/>
                        <a:latin typeface="Arial"/>
                        <a:ea typeface="Calibri"/>
                        <a:cs typeface="Times New Roman"/>
                      </a:endParaRPr>
                    </a:p>
                  </a:txBody>
                  <a:tcPr marL="49535" marR="49535" marT="0" marB="0"/>
                </a:tc>
                <a:tc>
                  <a:txBody>
                    <a:bodyPr/>
                    <a:lstStyle/>
                    <a:p>
                      <a:pPr marL="457200" algn="ctr">
                        <a:lnSpc>
                          <a:spcPct val="115000"/>
                        </a:lnSpc>
                        <a:spcAft>
                          <a:spcPts val="0"/>
                        </a:spcAft>
                      </a:pPr>
                      <a:r>
                        <a:rPr lang="ru-RU" sz="900">
                          <a:effectLst/>
                        </a:rPr>
                        <a:t>1</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dirty="0" smtClean="0">
                          <a:effectLst/>
                        </a:rPr>
                        <a:t>К2/</a:t>
                      </a:r>
                      <a:r>
                        <a:rPr lang="ru-RU" sz="900" dirty="0" smtClean="0">
                          <a:solidFill>
                            <a:srgbClr val="FF0000"/>
                          </a:solidFill>
                          <a:effectLst/>
                        </a:rPr>
                        <a:t>К3</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3.1/</a:t>
                      </a:r>
                      <a:r>
                        <a:rPr lang="ru-RU" sz="900" dirty="0" smtClean="0">
                          <a:solidFill>
                            <a:srgbClr val="FF0000"/>
                          </a:solidFill>
                          <a:effectLst/>
                        </a:rPr>
                        <a:t>3.3</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Н/</a:t>
                      </a:r>
                      <a:r>
                        <a:rPr lang="ru-RU" sz="900" dirty="0" smtClean="0">
                          <a:solidFill>
                            <a:srgbClr val="FF0000"/>
                          </a:solidFill>
                          <a:effectLst/>
                        </a:rPr>
                        <a:t>В</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1/</a:t>
                      </a:r>
                      <a:r>
                        <a:rPr lang="ru-RU" sz="900" dirty="0" smtClean="0">
                          <a:solidFill>
                            <a:srgbClr val="FF0000"/>
                          </a:solidFill>
                          <a:effectLst/>
                        </a:rPr>
                        <a:t>3</a:t>
                      </a:r>
                      <a:endParaRPr lang="ru-RU" sz="800" dirty="0">
                        <a:solidFill>
                          <a:srgbClr val="FF0000"/>
                        </a:solidFill>
                        <a:effectLst/>
                        <a:latin typeface="Calibri"/>
                        <a:ea typeface="Calibri"/>
                        <a:cs typeface="Times New Roman"/>
                      </a:endParaRPr>
                    </a:p>
                  </a:txBody>
                  <a:tcPr marL="49535" marR="49535" marT="0" marB="0"/>
                </a:tc>
              </a:tr>
              <a:tr h="151906">
                <a:tc vMerge="1">
                  <a:txBody>
                    <a:bodyPr/>
                    <a:lstStyle/>
                    <a:p>
                      <a:endParaRPr lang="ru-RU"/>
                    </a:p>
                  </a:txBody>
                  <a:tcPr/>
                </a:tc>
                <a:tc>
                  <a:txBody>
                    <a:bodyPr/>
                    <a:lstStyle/>
                    <a:p>
                      <a:pPr marL="457200" algn="ctr">
                        <a:lnSpc>
                          <a:spcPct val="115000"/>
                        </a:lnSpc>
                        <a:spcAft>
                          <a:spcPts val="0"/>
                        </a:spcAft>
                      </a:pPr>
                      <a:r>
                        <a:rPr lang="ru-RU" sz="900">
                          <a:effectLst/>
                        </a:rPr>
                        <a:t>2</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dirty="0">
                          <a:effectLst/>
                        </a:rPr>
                        <a:t>К1</a:t>
                      </a:r>
                      <a:endParaRPr lang="ru-RU" sz="800" dirty="0">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1.1/</a:t>
                      </a:r>
                      <a:r>
                        <a:rPr lang="ru-RU" sz="900" b="1" dirty="0" smtClean="0">
                          <a:solidFill>
                            <a:srgbClr val="FF0000"/>
                          </a:solidFill>
                          <a:effectLst/>
                        </a:rPr>
                        <a:t>1.3</a:t>
                      </a:r>
                      <a:endParaRPr lang="ru-RU" sz="800" b="1"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Н/</a:t>
                      </a:r>
                      <a:r>
                        <a:rPr lang="ru-RU" sz="900" dirty="0" smtClean="0">
                          <a:solidFill>
                            <a:srgbClr val="FF0000"/>
                          </a:solidFill>
                          <a:effectLst/>
                        </a:rPr>
                        <a:t>В</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1/</a:t>
                      </a:r>
                      <a:r>
                        <a:rPr lang="ru-RU" sz="900" dirty="0" smtClean="0">
                          <a:solidFill>
                            <a:srgbClr val="FF0000"/>
                          </a:solidFill>
                          <a:effectLst/>
                        </a:rPr>
                        <a:t>3</a:t>
                      </a:r>
                      <a:endParaRPr lang="ru-RU" sz="800" dirty="0">
                        <a:solidFill>
                          <a:srgbClr val="FF0000"/>
                        </a:solidFill>
                        <a:effectLst/>
                        <a:latin typeface="Calibri"/>
                        <a:ea typeface="Calibri"/>
                        <a:cs typeface="Times New Roman"/>
                      </a:endParaRPr>
                    </a:p>
                  </a:txBody>
                  <a:tcPr marL="49535" marR="49535" marT="0" marB="0"/>
                </a:tc>
              </a:tr>
              <a:tr h="224557">
                <a:tc vMerge="1">
                  <a:txBody>
                    <a:bodyPr/>
                    <a:lstStyle/>
                    <a:p>
                      <a:endParaRPr lang="ru-RU"/>
                    </a:p>
                  </a:txBody>
                  <a:tcPr/>
                </a:tc>
                <a:tc>
                  <a:txBody>
                    <a:bodyPr/>
                    <a:lstStyle/>
                    <a:p>
                      <a:pPr marL="457200" algn="ctr">
                        <a:lnSpc>
                          <a:spcPct val="115000"/>
                        </a:lnSpc>
                        <a:spcAft>
                          <a:spcPts val="0"/>
                        </a:spcAft>
                      </a:pPr>
                      <a:r>
                        <a:rPr lang="ru-RU" sz="900">
                          <a:effectLst/>
                        </a:rPr>
                        <a:t>3</a:t>
                      </a:r>
                      <a:endParaRPr lang="ru-RU" sz="800">
                        <a:effectLst/>
                        <a:latin typeface="Calibri"/>
                        <a:ea typeface="Calibri"/>
                        <a:cs typeface="Times New Roman"/>
                      </a:endParaRPr>
                    </a:p>
                  </a:txBody>
                  <a:tcPr marL="49535" marR="49535" marT="0" marB="0"/>
                </a:tc>
                <a:tc>
                  <a:txBody>
                    <a:bodyPr/>
                    <a:lstStyle/>
                    <a:p>
                      <a:pPr marL="457200" algn="ctr">
                        <a:lnSpc>
                          <a:spcPct val="115000"/>
                        </a:lnSpc>
                        <a:spcAft>
                          <a:spcPts val="0"/>
                        </a:spcAft>
                      </a:pPr>
                      <a:r>
                        <a:rPr lang="ru-RU" sz="900" dirty="0" smtClean="0">
                          <a:effectLst/>
                        </a:rPr>
                        <a:t>К1/</a:t>
                      </a:r>
                      <a:r>
                        <a:rPr lang="ru-RU" sz="900" dirty="0" smtClean="0">
                          <a:solidFill>
                            <a:srgbClr val="FF0000"/>
                          </a:solidFill>
                          <a:effectLst/>
                        </a:rPr>
                        <a:t>К3</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1.1/</a:t>
                      </a:r>
                      <a:r>
                        <a:rPr lang="ru-RU" sz="900" dirty="0" smtClean="0">
                          <a:solidFill>
                            <a:srgbClr val="FF0000"/>
                          </a:solidFill>
                          <a:effectLst/>
                        </a:rPr>
                        <a:t>3.3</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н/</a:t>
                      </a:r>
                      <a:r>
                        <a:rPr lang="ru-RU" sz="900" dirty="0" smtClean="0">
                          <a:solidFill>
                            <a:srgbClr val="FF0000"/>
                          </a:solidFill>
                          <a:effectLst/>
                        </a:rPr>
                        <a:t>В</a:t>
                      </a:r>
                      <a:endParaRPr lang="ru-RU" sz="800" dirty="0">
                        <a:solidFill>
                          <a:srgbClr val="FF0000"/>
                        </a:solidFill>
                        <a:effectLst/>
                        <a:latin typeface="Calibri"/>
                        <a:ea typeface="Calibri"/>
                        <a:cs typeface="Times New Roman"/>
                      </a:endParaRPr>
                    </a:p>
                  </a:txBody>
                  <a:tcPr marL="49535" marR="49535" marT="0" marB="0"/>
                </a:tc>
                <a:tc>
                  <a:txBody>
                    <a:bodyPr/>
                    <a:lstStyle/>
                    <a:p>
                      <a:pPr marL="457200" algn="r">
                        <a:lnSpc>
                          <a:spcPct val="115000"/>
                        </a:lnSpc>
                        <a:spcAft>
                          <a:spcPts val="0"/>
                        </a:spcAft>
                      </a:pPr>
                      <a:r>
                        <a:rPr lang="ru-RU" sz="900" dirty="0" smtClean="0">
                          <a:effectLst/>
                        </a:rPr>
                        <a:t>2/</a:t>
                      </a:r>
                      <a:r>
                        <a:rPr lang="ru-RU" sz="900" dirty="0" smtClean="0">
                          <a:solidFill>
                            <a:srgbClr val="FF0000"/>
                          </a:solidFill>
                          <a:effectLst/>
                        </a:rPr>
                        <a:t>4</a:t>
                      </a:r>
                      <a:endParaRPr lang="ru-RU" sz="800" dirty="0">
                        <a:solidFill>
                          <a:srgbClr val="FF0000"/>
                        </a:solidFill>
                        <a:effectLst/>
                        <a:latin typeface="Calibri"/>
                        <a:ea typeface="Calibri"/>
                        <a:cs typeface="Times New Roman"/>
                      </a:endParaRPr>
                    </a:p>
                  </a:txBody>
                  <a:tcPr marL="49535" marR="49535" marT="0" marB="0"/>
                </a:tc>
              </a:tr>
            </a:tbl>
          </a:graphicData>
        </a:graphic>
      </p:graphicFrame>
    </p:spTree>
    <p:extLst>
      <p:ext uri="{BB962C8B-B14F-4D97-AF65-F5344CB8AC3E}">
        <p14:creationId xmlns:p14="http://schemas.microsoft.com/office/powerpoint/2010/main" val="2509630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a:t>
            </a:r>
            <a:r>
              <a:rPr lang="ru-RU" sz="1067" b="0" dirty="0">
                <a:solidFill>
                  <a:schemeClr val="bg1"/>
                </a:solidFill>
                <a:latin typeface="PT Sans" panose="020B0503020203020204" pitchFamily="34" charset="-52"/>
              </a:rPr>
              <a:t>34</a:t>
            </a: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13</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15" name="TextBox 14"/>
          <p:cNvSpPr txBox="1"/>
          <p:nvPr/>
        </p:nvSpPr>
        <p:spPr>
          <a:xfrm>
            <a:off x="1445909" y="134173"/>
            <a:ext cx="1517018" cy="369332"/>
          </a:xfrm>
          <a:prstGeom prst="rect">
            <a:avLst/>
          </a:prstGeom>
          <a:noFill/>
        </p:spPr>
        <p:txBody>
          <a:bodyPr wrap="none" rtlCol="0">
            <a:spAutoFit/>
          </a:bodyPr>
          <a:lstStyle/>
          <a:p>
            <a:r>
              <a:rPr lang="ru-RU" b="1" dirty="0" smtClean="0"/>
              <a:t>Практикум 1.</a:t>
            </a:r>
            <a:endParaRPr lang="ru-RU" b="1" dirty="0"/>
          </a:p>
        </p:txBody>
      </p:sp>
      <p:sp>
        <p:nvSpPr>
          <p:cNvPr id="5" name="Прямоугольник 4"/>
          <p:cNvSpPr/>
          <p:nvPr/>
        </p:nvSpPr>
        <p:spPr>
          <a:xfrm>
            <a:off x="3048000" y="134173"/>
            <a:ext cx="6096000" cy="646331"/>
          </a:xfrm>
          <a:prstGeom prst="rect">
            <a:avLst/>
          </a:prstGeom>
        </p:spPr>
        <p:txBody>
          <a:bodyPr>
            <a:spAutoFit/>
          </a:bodyPr>
          <a:lstStyle/>
          <a:p>
            <a:r>
              <a:rPr lang="ru-RU" dirty="0" smtClean="0"/>
              <a:t>Рабочая тетрадь ученика. Рабочая тетрадь учителя</a:t>
            </a:r>
          </a:p>
          <a:p>
            <a:endParaRPr lang="ru-RU" dirty="0"/>
          </a:p>
        </p:txBody>
      </p:sp>
      <p:pic>
        <p:nvPicPr>
          <p:cNvPr id="13"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16325" t="34418" r="53348" b="9607"/>
          <a:stretch/>
        </p:blipFill>
        <p:spPr bwMode="auto">
          <a:xfrm>
            <a:off x="1445909" y="576415"/>
            <a:ext cx="5208891" cy="6149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l="12564" t="27624" r="53419" b="9743"/>
          <a:stretch/>
        </p:blipFill>
        <p:spPr bwMode="auto">
          <a:xfrm>
            <a:off x="6654800" y="549593"/>
            <a:ext cx="5074356" cy="5839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1445909" y="576415"/>
            <a:ext cx="5208891" cy="6008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6750756" y="576415"/>
            <a:ext cx="4978400" cy="6008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46799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a:extLst>
              <a:ext uri="{FF2B5EF4-FFF2-40B4-BE49-F238E27FC236}">
                <a16:creationId xmlns="" xmlns:a16="http://schemas.microsoft.com/office/drawing/2014/main" id="{E328A286-DE7C-7462-A6F6-C1504ABEEBAA}"/>
              </a:ext>
            </a:extLst>
          </p:cNvPr>
          <p:cNvSpPr/>
          <p:nvPr/>
        </p:nvSpPr>
        <p:spPr>
          <a:xfrm>
            <a:off x="6682823" y="1299641"/>
            <a:ext cx="5427321" cy="370652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 xmlns:a16="http://schemas.microsoft.com/office/drawing/2014/main" id="{ED3DB812-45FA-AE45-1095-3667B117E9AB}"/>
              </a:ext>
            </a:extLst>
          </p:cNvPr>
          <p:cNvSpPr/>
          <p:nvPr/>
        </p:nvSpPr>
        <p:spPr>
          <a:xfrm>
            <a:off x="901593" y="1294121"/>
            <a:ext cx="5723118" cy="370652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222323" y="136525"/>
            <a:ext cx="10804776" cy="776046"/>
          </a:xfrm>
          <a:prstGeom prst="rect">
            <a:avLst/>
          </a:prstGeom>
          <a:noFill/>
        </p:spPr>
        <p:txBody>
          <a:bodyPr wrap="square" rtlCol="0">
            <a:spAutoFit/>
          </a:bodyPr>
          <a:lstStyle/>
          <a:p>
            <a:pPr>
              <a:lnSpc>
                <a:spcPct val="107000"/>
              </a:lnSpc>
              <a:spcAft>
                <a:spcPts val="800"/>
              </a:spcAft>
            </a:pPr>
            <a:r>
              <a:rPr lang="ru-RU" sz="2130" dirty="0">
                <a:solidFill>
                  <a:schemeClr val="accent1">
                    <a:lumMod val="75000"/>
                  </a:schemeClr>
                </a:solidFill>
                <a:latin typeface="PT Sans" panose="020B0503020203020204" pitchFamily="34" charset="-52"/>
                <a:ea typeface="Calibri" panose="020F0502020204030204" pitchFamily="34" charset="0"/>
                <a:cs typeface="Times New Roman" panose="02020603050405020304" pitchFamily="18" charset="0"/>
              </a:rPr>
              <a:t>ДИНАМИКА РЕЗУЛЬТАТОВ РОССИЙСКИХ УЧАЩИХСЯ ПО КОМПЕТЕНЦИЯМ И ОБЛАСТЯМ СОДЕРЖАНИЯ</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pic>
        <p:nvPicPr>
          <p:cNvPr id="2" name="Рисунок 1">
            <a:extLst>
              <a:ext uri="{FF2B5EF4-FFF2-40B4-BE49-F238E27FC236}">
                <a16:creationId xmlns="" xmlns:a16="http://schemas.microsoft.com/office/drawing/2014/main" id="{557D1FE3-9E1F-E31E-48CE-1CF2DB57DB43}"/>
              </a:ext>
            </a:extLst>
          </p:cNvPr>
          <p:cNvPicPr/>
          <p:nvPr/>
        </p:nvPicPr>
        <p:blipFill rotWithShape="1">
          <a:blip r:embed="rId6" cstate="print"/>
          <a:srcRect l="41809" t="52859" r="34580" b="22653"/>
          <a:stretch/>
        </p:blipFill>
        <p:spPr bwMode="auto">
          <a:xfrm>
            <a:off x="1276153" y="1506324"/>
            <a:ext cx="5233962" cy="3089483"/>
          </a:xfrm>
          <a:prstGeom prst="rect">
            <a:avLst/>
          </a:prstGeom>
          <a:ln>
            <a:noFill/>
          </a:ln>
          <a:extLst>
            <a:ext uri="{53640926-AAD7-44D8-BBD7-CCE9431645EC}">
              <a14:shadowObscured xmlns:a14="http://schemas.microsoft.com/office/drawing/2010/main"/>
            </a:ext>
          </a:extLst>
        </p:spPr>
      </p:pic>
      <p:pic>
        <p:nvPicPr>
          <p:cNvPr id="8" name="Рисунок 7">
            <a:extLst>
              <a:ext uri="{FF2B5EF4-FFF2-40B4-BE49-F238E27FC236}">
                <a16:creationId xmlns="" xmlns:a16="http://schemas.microsoft.com/office/drawing/2014/main" id="{2E299854-8096-60DA-1EF0-4A0930605706}"/>
              </a:ext>
            </a:extLst>
          </p:cNvPr>
          <p:cNvPicPr/>
          <p:nvPr/>
        </p:nvPicPr>
        <p:blipFill rotWithShape="1">
          <a:blip r:embed="rId6" cstate="print"/>
          <a:srcRect l="41809" t="52859" r="34580" b="22653"/>
          <a:stretch/>
        </p:blipFill>
        <p:spPr bwMode="auto">
          <a:xfrm>
            <a:off x="6788257" y="1521005"/>
            <a:ext cx="5233962" cy="3060123"/>
          </a:xfrm>
          <a:prstGeom prst="rect">
            <a:avLst/>
          </a:prstGeom>
          <a:ln>
            <a:noFill/>
          </a:ln>
          <a:extLst>
            <a:ext uri="{53640926-AAD7-44D8-BBD7-CCE9431645EC}">
              <a14:shadowObscured xmlns:a14="http://schemas.microsoft.com/office/drawing/2010/main"/>
            </a:ext>
          </a:extLst>
        </p:spPr>
      </p:pic>
      <p:sp>
        <p:nvSpPr>
          <p:cNvPr id="15" name="TextBox 14">
            <a:extLst>
              <a:ext uri="{FF2B5EF4-FFF2-40B4-BE49-F238E27FC236}">
                <a16:creationId xmlns="" xmlns:a16="http://schemas.microsoft.com/office/drawing/2014/main" id="{2A6D793A-91FF-692C-484F-4CB2C560D25A}"/>
              </a:ext>
            </a:extLst>
          </p:cNvPr>
          <p:cNvSpPr txBox="1"/>
          <p:nvPr/>
        </p:nvSpPr>
        <p:spPr>
          <a:xfrm>
            <a:off x="1352183" y="5863672"/>
            <a:ext cx="5427320" cy="369332"/>
          </a:xfrm>
          <a:prstGeom prst="rect">
            <a:avLst/>
          </a:prstGeom>
          <a:noFill/>
        </p:spPr>
        <p:txBody>
          <a:bodyPr wrap="none" rtlCol="0">
            <a:spAutoFit/>
          </a:bodyPr>
          <a:lstStyle/>
          <a:p>
            <a:r>
              <a:rPr lang="ru-RU" dirty="0"/>
              <a:t>Материалы представлены из сайта </a:t>
            </a:r>
            <a:r>
              <a:rPr lang="en-US" b="1" dirty="0"/>
              <a:t>www.centeroko.ru</a:t>
            </a:r>
            <a:endParaRPr lang="ru-RU" b="1" dirty="0"/>
          </a:p>
        </p:txBody>
      </p:sp>
      <p:sp>
        <p:nvSpPr>
          <p:cNvPr id="3" name="Номер слайда 2">
            <a:extLst>
              <a:ext uri="{FF2B5EF4-FFF2-40B4-BE49-F238E27FC236}">
                <a16:creationId xmlns="" xmlns:a16="http://schemas.microsoft.com/office/drawing/2014/main" id="{A0191366-79A1-A30F-C246-BAF4E656ED43}"/>
              </a:ext>
            </a:extLst>
          </p:cNvPr>
          <p:cNvSpPr>
            <a:spLocks noGrp="1"/>
          </p:cNvSpPr>
          <p:nvPr>
            <p:ph type="sldNum" sz="quarter" idx="12"/>
          </p:nvPr>
        </p:nvSpPr>
        <p:spPr/>
        <p:txBody>
          <a:bodyPr/>
          <a:lstStyle/>
          <a:p>
            <a:pPr>
              <a:defRPr/>
            </a:pPr>
            <a:fld id="{2AE1232B-7C9B-40BE-BFA4-C40EA6ECFAFC}" type="slidenum">
              <a:rPr lang="ru-RU" altLang="ru-RU" smtClean="0"/>
              <a:pPr>
                <a:defRPr/>
              </a:pPr>
              <a:t>17</a:t>
            </a:fld>
            <a:endParaRPr lang="ru-RU" altLang="ru-RU"/>
          </a:p>
        </p:txBody>
      </p:sp>
    </p:spTree>
    <p:extLst>
      <p:ext uri="{BB962C8B-B14F-4D97-AF65-F5344CB8AC3E}">
        <p14:creationId xmlns:p14="http://schemas.microsoft.com/office/powerpoint/2010/main" val="2851962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9793088" cy="420564"/>
          </a:xfrm>
          <a:prstGeom prst="rect">
            <a:avLst/>
          </a:prstGeom>
          <a:noFill/>
        </p:spPr>
        <p:txBody>
          <a:bodyPr wrap="square" rtlCol="0">
            <a:spAutoFit/>
          </a:bodyPr>
          <a:lstStyle/>
          <a:p>
            <a:pPr lvl="0">
              <a:defRPr/>
            </a:pPr>
            <a:r>
              <a:rPr lang="ru-RU" sz="2133" dirty="0" smtClean="0">
                <a:solidFill>
                  <a:srgbClr val="00549F"/>
                </a:solidFill>
                <a:latin typeface="PT Sans" panose="020B0503020203020204" pitchFamily="34" charset="-52"/>
              </a:rPr>
              <a:t>МЯГКИЙ МОНИТОРИНГ</a:t>
            </a:r>
            <a:endParaRPr lang="ru-RU" sz="2133" dirty="0">
              <a:solidFill>
                <a:srgbClr val="00549F"/>
              </a:solidFill>
              <a:latin typeface="PT Sans" panose="020B0503020203020204" pitchFamily="34" charset="-52"/>
            </a:endParaRP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ru-RU" sz="1067" b="0" dirty="0">
                <a:solidFill>
                  <a:schemeClr val="bg1"/>
                </a:solidFill>
                <a:latin typeface="PT Sans" panose="020B0503020203020204" pitchFamily="34" charset="-52"/>
              </a:rPr>
              <a:t>334</a:t>
            </a: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13</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pic>
        <p:nvPicPr>
          <p:cNvPr id="409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22023" t="41042" r="19800" b="19038"/>
          <a:stretch/>
        </p:blipFill>
        <p:spPr bwMode="auto">
          <a:xfrm>
            <a:off x="1268039" y="1364869"/>
            <a:ext cx="10607438" cy="454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6257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332293" y="40728"/>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УРОВНИ РАЗВИТИЯ КОМПЕТЕНЦИЙ</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3" name="Номер слайда 2">
            <a:extLst>
              <a:ext uri="{FF2B5EF4-FFF2-40B4-BE49-F238E27FC236}">
                <a16:creationId xmlns="" xmlns:a16="http://schemas.microsoft.com/office/drawing/2014/main" id="{3BA5AE29-13F2-CE10-0665-B81F871D4990}"/>
              </a:ext>
            </a:extLst>
          </p:cNvPr>
          <p:cNvSpPr>
            <a:spLocks noGrp="1"/>
          </p:cNvSpPr>
          <p:nvPr>
            <p:ph type="sldNum" sz="quarter" idx="12"/>
          </p:nvPr>
        </p:nvSpPr>
        <p:spPr/>
        <p:txBody>
          <a:bodyPr/>
          <a:lstStyle/>
          <a:p>
            <a:pPr>
              <a:defRPr/>
            </a:pPr>
            <a:fld id="{2AE1232B-7C9B-40BE-BFA4-C40EA6ECFAFC}" type="slidenum">
              <a:rPr lang="ru-RU" altLang="ru-RU" smtClean="0"/>
              <a:pPr>
                <a:defRPr/>
              </a:pPr>
              <a:t>19</a:t>
            </a:fld>
            <a:endParaRPr lang="ru-RU" altLang="ru-RU"/>
          </a:p>
        </p:txBody>
      </p:sp>
      <p:graphicFrame>
        <p:nvGraphicFramePr>
          <p:cNvPr id="23" name="Таблица 22">
            <a:extLst>
              <a:ext uri="{FF2B5EF4-FFF2-40B4-BE49-F238E27FC236}">
                <a16:creationId xmlns:a16="http://schemas.microsoft.com/office/drawing/2014/main" xmlns="" id="{E8203DCC-0C2F-37CA-B478-11755CBB91F7}"/>
              </a:ext>
            </a:extLst>
          </p:cNvPr>
          <p:cNvGraphicFramePr>
            <a:graphicFrameLocks noGrp="1"/>
          </p:cNvGraphicFramePr>
          <p:nvPr>
            <p:extLst>
              <p:ext uri="{D42A27DB-BD31-4B8C-83A1-F6EECF244321}">
                <p14:modId xmlns:p14="http://schemas.microsoft.com/office/powerpoint/2010/main" val="3056748057"/>
              </p:ext>
            </p:extLst>
          </p:nvPr>
        </p:nvGraphicFramePr>
        <p:xfrm>
          <a:off x="1301607" y="461292"/>
          <a:ext cx="10608247" cy="6144345"/>
        </p:xfrm>
        <a:graphic>
          <a:graphicData uri="http://schemas.openxmlformats.org/drawingml/2006/table">
            <a:tbl>
              <a:tblPr>
                <a:tableStyleId>{5C22544A-7EE6-4342-B048-85BDC9FD1C3A}</a:tableStyleId>
              </a:tblPr>
              <a:tblGrid>
                <a:gridCol w="1465598">
                  <a:extLst>
                    <a:ext uri="{9D8B030D-6E8A-4147-A177-3AD203B41FA5}">
                      <a16:colId xmlns:a16="http://schemas.microsoft.com/office/drawing/2014/main" xmlns="" val="605192342"/>
                    </a:ext>
                  </a:extLst>
                </a:gridCol>
                <a:gridCol w="1519205">
                  <a:extLst>
                    <a:ext uri="{9D8B030D-6E8A-4147-A177-3AD203B41FA5}">
                      <a16:colId xmlns:a16="http://schemas.microsoft.com/office/drawing/2014/main" xmlns="" val="408373975"/>
                    </a:ext>
                  </a:extLst>
                </a:gridCol>
                <a:gridCol w="1244352">
                  <a:extLst>
                    <a:ext uri="{9D8B030D-6E8A-4147-A177-3AD203B41FA5}">
                      <a16:colId xmlns:a16="http://schemas.microsoft.com/office/drawing/2014/main" xmlns="" val="3925420888"/>
                    </a:ext>
                  </a:extLst>
                </a:gridCol>
                <a:gridCol w="1196506">
                  <a:extLst>
                    <a:ext uri="{9D8B030D-6E8A-4147-A177-3AD203B41FA5}">
                      <a16:colId xmlns:a16="http://schemas.microsoft.com/office/drawing/2014/main" xmlns="" val="3875255521"/>
                    </a:ext>
                  </a:extLst>
                </a:gridCol>
                <a:gridCol w="1650870">
                  <a:extLst>
                    <a:ext uri="{9D8B030D-6E8A-4147-A177-3AD203B41FA5}">
                      <a16:colId xmlns:a16="http://schemas.microsoft.com/office/drawing/2014/main" xmlns="" val="3589985804"/>
                    </a:ext>
                  </a:extLst>
                </a:gridCol>
                <a:gridCol w="1471359">
                  <a:extLst>
                    <a:ext uri="{9D8B030D-6E8A-4147-A177-3AD203B41FA5}">
                      <a16:colId xmlns:a16="http://schemas.microsoft.com/office/drawing/2014/main" xmlns="" val="1716857429"/>
                    </a:ext>
                  </a:extLst>
                </a:gridCol>
                <a:gridCol w="2060357">
                  <a:extLst>
                    <a:ext uri="{9D8B030D-6E8A-4147-A177-3AD203B41FA5}">
                      <a16:colId xmlns:a16="http://schemas.microsoft.com/office/drawing/2014/main" xmlns="" val="914965208"/>
                    </a:ext>
                  </a:extLst>
                </a:gridCol>
              </a:tblGrid>
              <a:tr h="191750">
                <a:tc rowSpan="2">
                  <a:txBody>
                    <a:bodyPr/>
                    <a:lstStyle/>
                    <a:p>
                      <a:pPr algn="ctr" fontAlgn="ctr"/>
                      <a:r>
                        <a:rPr lang="ru-RU" sz="1400" u="none" strike="noStrike" dirty="0">
                          <a:effectLst/>
                        </a:rPr>
                        <a:t>Компетенции ЕНГ</a:t>
                      </a:r>
                      <a:endParaRPr lang="ru-RU" sz="1400" b="0" i="0" u="none" strike="noStrike" dirty="0">
                        <a:solidFill>
                          <a:srgbClr val="000000"/>
                        </a:solidFill>
                        <a:effectLst/>
                        <a:latin typeface="Calibri" panose="020F0502020204030204" pitchFamily="34" charset="0"/>
                      </a:endParaRPr>
                    </a:p>
                  </a:txBody>
                  <a:tcPr marL="3573" marR="3573" marT="3573" marB="0" anchor="ctr"/>
                </a:tc>
                <a:tc gridSpan="6">
                  <a:txBody>
                    <a:bodyPr/>
                    <a:lstStyle/>
                    <a:p>
                      <a:pPr algn="ctr" fontAlgn="b"/>
                      <a:r>
                        <a:rPr lang="ru-RU" sz="1400" u="none" strike="noStrike" dirty="0">
                          <a:effectLst/>
                        </a:rPr>
                        <a:t>Уровни ЕНГ</a:t>
                      </a:r>
                      <a:endParaRPr lang="ru-RU" sz="1400" b="0" i="0" u="none" strike="noStrike" dirty="0">
                        <a:solidFill>
                          <a:srgbClr val="000000"/>
                        </a:solidFill>
                        <a:effectLst/>
                        <a:latin typeface="Calibri" panose="020F0502020204030204" pitchFamily="34" charset="0"/>
                      </a:endParaRPr>
                    </a:p>
                  </a:txBody>
                  <a:tcPr marL="3573" marR="3573" marT="3573" marB="0" anchor="b"/>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3553533165"/>
                  </a:ext>
                </a:extLst>
              </a:tr>
              <a:tr h="191750">
                <a:tc vMerge="1">
                  <a:txBody>
                    <a:bodyPr/>
                    <a:lstStyle/>
                    <a:p>
                      <a:endParaRPr lang="ru-RU"/>
                    </a:p>
                  </a:txBody>
                  <a:tcPr/>
                </a:tc>
                <a:tc>
                  <a:txBody>
                    <a:bodyPr/>
                    <a:lstStyle/>
                    <a:p>
                      <a:pPr algn="ctr" fontAlgn="b"/>
                      <a:r>
                        <a:rPr lang="ru-RU" sz="1400" u="none" strike="noStrike" dirty="0">
                          <a:effectLst/>
                        </a:rPr>
                        <a:t>1</a:t>
                      </a:r>
                      <a:endParaRPr lang="ru-RU" sz="1400" b="0" i="0" u="none" strike="noStrike" dirty="0">
                        <a:solidFill>
                          <a:srgbClr val="000000"/>
                        </a:solidFill>
                        <a:effectLst/>
                        <a:latin typeface="Calibri" panose="020F0502020204030204" pitchFamily="34" charset="0"/>
                      </a:endParaRPr>
                    </a:p>
                  </a:txBody>
                  <a:tcPr marL="3573" marR="3573" marT="3573" marB="0" anchor="b"/>
                </a:tc>
                <a:tc>
                  <a:txBody>
                    <a:bodyPr/>
                    <a:lstStyle/>
                    <a:p>
                      <a:pPr algn="ctr" fontAlgn="b"/>
                      <a:r>
                        <a:rPr lang="ru-RU" sz="1400" u="none" strike="noStrike" dirty="0">
                          <a:effectLst/>
                        </a:rPr>
                        <a:t>2</a:t>
                      </a:r>
                      <a:endParaRPr lang="ru-RU" sz="1400" b="0" i="0" u="none" strike="noStrike" dirty="0">
                        <a:solidFill>
                          <a:srgbClr val="000000"/>
                        </a:solidFill>
                        <a:effectLst/>
                        <a:latin typeface="Calibri" panose="020F0502020204030204" pitchFamily="34" charset="0"/>
                      </a:endParaRPr>
                    </a:p>
                  </a:txBody>
                  <a:tcPr marL="3573" marR="3573" marT="3573" marB="0" anchor="b"/>
                </a:tc>
                <a:tc>
                  <a:txBody>
                    <a:bodyPr/>
                    <a:lstStyle/>
                    <a:p>
                      <a:pPr algn="ctr" fontAlgn="b"/>
                      <a:r>
                        <a:rPr lang="ru-RU" sz="1400" u="none" strike="noStrike" dirty="0">
                          <a:effectLst/>
                        </a:rPr>
                        <a:t>3</a:t>
                      </a:r>
                      <a:endParaRPr lang="ru-RU" sz="1400" b="0" i="0" u="none" strike="noStrike" dirty="0">
                        <a:solidFill>
                          <a:srgbClr val="000000"/>
                        </a:solidFill>
                        <a:effectLst/>
                        <a:latin typeface="Calibri" panose="020F0502020204030204" pitchFamily="34" charset="0"/>
                      </a:endParaRPr>
                    </a:p>
                  </a:txBody>
                  <a:tcPr marL="3573" marR="3573" marT="3573" marB="0" anchor="b"/>
                </a:tc>
                <a:tc>
                  <a:txBody>
                    <a:bodyPr/>
                    <a:lstStyle/>
                    <a:p>
                      <a:pPr algn="ctr" fontAlgn="b"/>
                      <a:r>
                        <a:rPr lang="ru-RU" sz="1400" u="none" strike="noStrike" dirty="0">
                          <a:effectLst/>
                        </a:rPr>
                        <a:t>4</a:t>
                      </a:r>
                      <a:endParaRPr lang="ru-RU" sz="1400" b="0" i="0" u="none" strike="noStrike" dirty="0">
                        <a:solidFill>
                          <a:srgbClr val="000000"/>
                        </a:solidFill>
                        <a:effectLst/>
                        <a:latin typeface="Calibri" panose="020F0502020204030204" pitchFamily="34" charset="0"/>
                      </a:endParaRPr>
                    </a:p>
                  </a:txBody>
                  <a:tcPr marL="3573" marR="3573" marT="3573" marB="0" anchor="b"/>
                </a:tc>
                <a:tc>
                  <a:txBody>
                    <a:bodyPr/>
                    <a:lstStyle/>
                    <a:p>
                      <a:pPr algn="ctr" fontAlgn="b"/>
                      <a:r>
                        <a:rPr lang="ru-RU" sz="1400" u="none" strike="noStrike" dirty="0">
                          <a:effectLst/>
                        </a:rPr>
                        <a:t>5</a:t>
                      </a:r>
                      <a:endParaRPr lang="ru-RU" sz="1400" b="0" i="0" u="none" strike="noStrike" dirty="0">
                        <a:solidFill>
                          <a:srgbClr val="000000"/>
                        </a:solidFill>
                        <a:effectLst/>
                        <a:latin typeface="Calibri" panose="020F0502020204030204" pitchFamily="34" charset="0"/>
                      </a:endParaRPr>
                    </a:p>
                  </a:txBody>
                  <a:tcPr marL="3573" marR="3573" marT="3573" marB="0" anchor="b"/>
                </a:tc>
                <a:tc>
                  <a:txBody>
                    <a:bodyPr/>
                    <a:lstStyle/>
                    <a:p>
                      <a:pPr algn="ctr" fontAlgn="b"/>
                      <a:r>
                        <a:rPr lang="ru-RU" sz="1400" u="none" strike="noStrike" dirty="0">
                          <a:effectLst/>
                        </a:rPr>
                        <a:t>6</a:t>
                      </a:r>
                      <a:endParaRPr lang="ru-RU" sz="1400" b="0" i="0" u="none" strike="noStrike" dirty="0">
                        <a:solidFill>
                          <a:srgbClr val="000000"/>
                        </a:solidFill>
                        <a:effectLst/>
                        <a:latin typeface="Calibri" panose="020F0502020204030204" pitchFamily="34" charset="0"/>
                      </a:endParaRPr>
                    </a:p>
                  </a:txBody>
                  <a:tcPr marL="3573" marR="3573" marT="3573" marB="0" anchor="b"/>
                </a:tc>
                <a:extLst>
                  <a:ext uri="{0D108BD9-81ED-4DB2-BD59-A6C34878D82A}">
                    <a16:rowId xmlns:a16="http://schemas.microsoft.com/office/drawing/2014/main" xmlns="" val="1507264566"/>
                  </a:ext>
                </a:extLst>
              </a:tr>
              <a:tr h="2004923">
                <a:tc>
                  <a:txBody>
                    <a:bodyPr/>
                    <a:lstStyle/>
                    <a:p>
                      <a:pPr algn="l" fontAlgn="t"/>
                      <a:r>
                        <a:rPr lang="ru-RU" sz="1100" u="none" strike="noStrike" dirty="0">
                          <a:effectLst/>
                        </a:rPr>
                        <a:t>Научное объяснение явлений</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2">
                        <a:lumMod val="20000"/>
                        <a:lumOff val="80000"/>
                      </a:schemeClr>
                    </a:solidFill>
                  </a:tcPr>
                </a:tc>
                <a:tc>
                  <a:txBody>
                    <a:bodyPr/>
                    <a:lstStyle/>
                    <a:p>
                      <a:pPr algn="l" fontAlgn="t"/>
                      <a:r>
                        <a:rPr lang="ru-RU" sz="1100" u="none" strike="noStrike" dirty="0">
                          <a:effectLst/>
                        </a:rPr>
                        <a:t>использовать повседневные содержательные и процедурные знания, для распознавания объяснения простого научного явления</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2">
                        <a:lumMod val="20000"/>
                        <a:lumOff val="80000"/>
                      </a:schemeClr>
                    </a:solidFill>
                  </a:tcPr>
                </a:tc>
                <a:tc>
                  <a:txBody>
                    <a:bodyPr/>
                    <a:lstStyle/>
                    <a:p>
                      <a:pPr algn="l" fontAlgn="t"/>
                      <a:r>
                        <a:rPr lang="ru-RU" sz="1100" u="none" strike="noStrike" dirty="0">
                          <a:effectLst/>
                        </a:rPr>
                        <a:t>опираться на знания повседневного содержания</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2">
                        <a:lumMod val="20000"/>
                        <a:lumOff val="80000"/>
                      </a:schemeClr>
                    </a:solidFill>
                  </a:tcPr>
                </a:tc>
                <a:tc>
                  <a:txBody>
                    <a:bodyPr/>
                    <a:lstStyle/>
                    <a:p>
                      <a:pPr algn="l" fontAlgn="t"/>
                      <a:r>
                        <a:rPr lang="ru-RU" sz="1100" u="none" strike="noStrike" dirty="0">
                          <a:effectLst/>
                        </a:rPr>
                        <a:t>опираться на не очень сложные знания для распознавания или построения объяснений знакомых явлений</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2">
                        <a:lumMod val="20000"/>
                        <a:lumOff val="80000"/>
                      </a:schemeClr>
                    </a:solidFill>
                  </a:tcPr>
                </a:tc>
                <a:tc>
                  <a:txBody>
                    <a:bodyPr/>
                    <a:lstStyle/>
                    <a:p>
                      <a:pPr algn="l" fontAlgn="t"/>
                      <a:r>
                        <a:rPr lang="ru-RU" sz="1100" u="none" strike="noStrike" dirty="0">
                          <a:effectLst/>
                        </a:rPr>
                        <a:t>использовать более сложные или более абстрактные знания, которые им либо предоставлены, либо они их вспомнили для объяснения достаточно сложных или не совсем знакомых ситуаций и процессов</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2">
                        <a:lumMod val="20000"/>
                        <a:lumOff val="80000"/>
                      </a:schemeClr>
                    </a:solidFill>
                  </a:tcPr>
                </a:tc>
                <a:tc>
                  <a:txBody>
                    <a:bodyPr/>
                    <a:lstStyle/>
                    <a:p>
                      <a:pPr algn="l" fontAlgn="t"/>
                      <a:r>
                        <a:rPr lang="ru-RU" sz="1100" u="none" strike="noStrike" dirty="0">
                          <a:effectLst/>
                        </a:rPr>
                        <a:t>использовать абстрактные естественнонаучные идеи или понятия, чтобы объяснить незнакомые им и более сложные, комплексные, явления, события и процессы, включающие в себя несколько причинно-следственных связей</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2">
                        <a:lumMod val="20000"/>
                        <a:lumOff val="80000"/>
                      </a:schemeClr>
                    </a:solidFill>
                  </a:tcPr>
                </a:tc>
                <a:tc>
                  <a:txBody>
                    <a:bodyPr/>
                    <a:lstStyle/>
                    <a:p>
                      <a:pPr algn="l" fontAlgn="t"/>
                      <a:r>
                        <a:rPr lang="ru-RU" sz="1100" u="none" strike="noStrike" dirty="0">
                          <a:effectLst/>
                        </a:rPr>
                        <a:t>опираться на целый ряд взаимосвязанных естественнонаучных идей и понятий из области физики, биологии, географии и астрономии и использовать знания содержания, процедур и методов познания для формулирования гипотез относительно новых научных явлений, событий и процессов или для формулирования прогнозов</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2">
                        <a:lumMod val="20000"/>
                        <a:lumOff val="80000"/>
                      </a:schemeClr>
                    </a:solidFill>
                  </a:tcPr>
                </a:tc>
                <a:extLst>
                  <a:ext uri="{0D108BD9-81ED-4DB2-BD59-A6C34878D82A}">
                    <a16:rowId xmlns:a16="http://schemas.microsoft.com/office/drawing/2014/main" xmlns="" val="1244445375"/>
                  </a:ext>
                </a:extLst>
              </a:tr>
              <a:tr h="1061429">
                <a:tc>
                  <a:txBody>
                    <a:bodyPr/>
                    <a:lstStyle/>
                    <a:p>
                      <a:pPr algn="l" fontAlgn="t"/>
                      <a:r>
                        <a:rPr lang="ru-RU" sz="1100" u="none" strike="noStrike" dirty="0">
                          <a:effectLst/>
                        </a:rPr>
                        <a:t>Понимание особенностей естественнонаучного исследования </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1">
                        <a:lumMod val="20000"/>
                        <a:lumOff val="80000"/>
                      </a:schemeClr>
                    </a:solidFill>
                  </a:tcPr>
                </a:tc>
                <a:tc>
                  <a:txBody>
                    <a:bodyPr/>
                    <a:lstStyle/>
                    <a:p>
                      <a:pPr algn="l" fontAlgn="t"/>
                      <a:r>
                        <a:rPr lang="ru-RU" sz="1100" u="none" strike="noStrike" dirty="0">
                          <a:effectLst/>
                        </a:rPr>
                        <a:t>при поддержке выполнять по заданной процедуре исследования не более чем с двумя переменными</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1">
                        <a:lumMod val="20000"/>
                        <a:lumOff val="80000"/>
                      </a:schemeClr>
                    </a:solidFill>
                  </a:tcPr>
                </a:tc>
                <a:tc>
                  <a:txBody>
                    <a:bodyPr/>
                    <a:lstStyle/>
                    <a:p>
                      <a:pPr algn="l" fontAlgn="t"/>
                      <a:r>
                        <a:rPr lang="ru-RU" sz="1100" u="none" strike="noStrike" dirty="0">
                          <a:effectLst/>
                        </a:rPr>
                        <a:t>распознать задачу, решаемую в простом экспериментальном исследовании</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1">
                        <a:lumMod val="20000"/>
                        <a:lumOff val="80000"/>
                      </a:schemeClr>
                    </a:solidFill>
                  </a:tcPr>
                </a:tc>
                <a:tc>
                  <a:txBody>
                    <a:bodyPr/>
                    <a:lstStyle/>
                    <a:p>
                      <a:pPr algn="l" fontAlgn="t"/>
                      <a:r>
                        <a:rPr lang="ru-RU" sz="1100" u="none" strike="noStrike" dirty="0">
                          <a:effectLst/>
                        </a:rPr>
                        <a:t>выполнять простой эксперимент для ограниченного круга задач, опираясь на элементы содержательных и процедурных знаний</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1">
                        <a:lumMod val="20000"/>
                        <a:lumOff val="80000"/>
                      </a:schemeClr>
                    </a:solidFill>
                  </a:tcPr>
                </a:tc>
                <a:tc>
                  <a:txBody>
                    <a:bodyPr/>
                    <a:lstStyle/>
                    <a:p>
                      <a:pPr algn="l" fontAlgn="t"/>
                      <a:r>
                        <a:rPr lang="ru-RU" sz="1100" u="none" strike="noStrike" dirty="0">
                          <a:effectLst/>
                        </a:rPr>
                        <a:t>опираясь на элементы знаний о процедурах и методах познания, обосновать план эксперимента и проведение экспериментов, включающие две или более независимые переменные</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1">
                        <a:lumMod val="20000"/>
                        <a:lumOff val="80000"/>
                      </a:schemeClr>
                    </a:solidFill>
                  </a:tcPr>
                </a:tc>
                <a:tc>
                  <a:txBody>
                    <a:bodyPr/>
                    <a:lstStyle/>
                    <a:p>
                      <a:pPr algn="l" fontAlgn="t"/>
                      <a:r>
                        <a:rPr lang="ru-RU" sz="1100" u="none" strike="noStrike" dirty="0">
                          <a:effectLst/>
                        </a:rPr>
                        <a:t>оценка с научной точки зрения различных способов исследования предложенного вопроса</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1">
                        <a:lumMod val="20000"/>
                        <a:lumOff val="80000"/>
                      </a:schemeClr>
                    </a:solidFill>
                  </a:tcPr>
                </a:tc>
                <a:tc>
                  <a:txBody>
                    <a:bodyPr/>
                    <a:lstStyle/>
                    <a:p>
                      <a:pPr algn="l" fontAlgn="t"/>
                      <a:r>
                        <a:rPr lang="ru-RU" sz="1100" u="none" strike="noStrike" dirty="0">
                          <a:effectLst/>
                        </a:rPr>
                        <a:t>оценка альтернативных способов проведения сложных экспериментов, исследований и компьютерного моделирования и обоснование выбора</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1">
                        <a:lumMod val="20000"/>
                        <a:lumOff val="80000"/>
                      </a:schemeClr>
                    </a:solidFill>
                  </a:tcPr>
                </a:tc>
                <a:extLst>
                  <a:ext uri="{0D108BD9-81ED-4DB2-BD59-A6C34878D82A}">
                    <a16:rowId xmlns:a16="http://schemas.microsoft.com/office/drawing/2014/main" xmlns="" val="4192070195"/>
                  </a:ext>
                </a:extLst>
              </a:tr>
              <a:tr h="1651113">
                <a:tc>
                  <a:txBody>
                    <a:bodyPr/>
                    <a:lstStyle/>
                    <a:p>
                      <a:pPr algn="l" fontAlgn="t"/>
                      <a:r>
                        <a:rPr lang="ru-RU" sz="1100" u="none" strike="noStrike" dirty="0">
                          <a:effectLst/>
                        </a:rPr>
                        <a:t>Интерпретация данных и использование научных доказательств для получения выводов</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4">
                        <a:lumMod val="20000"/>
                        <a:lumOff val="80000"/>
                      </a:schemeClr>
                    </a:solidFill>
                  </a:tcPr>
                </a:tc>
                <a:tc>
                  <a:txBody>
                    <a:bodyPr/>
                    <a:lstStyle/>
                    <a:p>
                      <a:pPr algn="l" fontAlgn="t"/>
                      <a:r>
                        <a:rPr lang="ru-RU" sz="1100" u="none" strike="noStrike" dirty="0">
                          <a:effectLst/>
                        </a:rPr>
                        <a:t>интерпретировать графические и другие визуальные данные на низком уровне; выбирать лучшее научное объяснение для представленных данных в знакомых ситуациях, относящихся к личному, местному и глобальному контекстам</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4">
                        <a:lumMod val="20000"/>
                        <a:lumOff val="80000"/>
                      </a:schemeClr>
                    </a:solidFill>
                  </a:tcPr>
                </a:tc>
                <a:tc>
                  <a:txBody>
                    <a:bodyPr/>
                    <a:lstStyle/>
                    <a:p>
                      <a:pPr algn="l" fontAlgn="t"/>
                      <a:r>
                        <a:rPr lang="ru-RU" sz="1100" u="none" strike="noStrike" dirty="0">
                          <a:effectLst/>
                        </a:rPr>
                        <a:t>интерпретировать данные; использовать базовые или повседневные естественнонаучные знания для распознавания адекватного вывода из простого набора данных</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4">
                        <a:lumMod val="20000"/>
                        <a:lumOff val="80000"/>
                      </a:schemeClr>
                    </a:solidFill>
                  </a:tcPr>
                </a:tc>
                <a:tc>
                  <a:txBody>
                    <a:bodyPr/>
                    <a:lstStyle/>
                    <a:p>
                      <a:pPr algn="l" fontAlgn="t"/>
                      <a:r>
                        <a:rPr lang="ru-RU" sz="1100" u="none" strike="noStrike" dirty="0">
                          <a:effectLst/>
                        </a:rPr>
                        <a:t>провести различие между научным и ненаучным вопросами и привести доказательства для научного утверждения</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4">
                        <a:lumMod val="20000"/>
                        <a:lumOff val="80000"/>
                      </a:schemeClr>
                    </a:solidFill>
                  </a:tcPr>
                </a:tc>
                <a:tc>
                  <a:txBody>
                    <a:bodyPr/>
                    <a:lstStyle/>
                    <a:p>
                      <a:pPr algn="l" fontAlgn="t"/>
                      <a:r>
                        <a:rPr lang="ru-RU" sz="1100" u="none" strike="noStrike" dirty="0">
                          <a:effectLst/>
                        </a:rPr>
                        <a:t>интерпретировать данные, относящиеся к не слишком сложному набору данных, или в не вполне знакомых контекстах, получать выводы, вытекающие из анализа данных, приводя обоснование своих выводов</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4">
                        <a:lumMod val="20000"/>
                        <a:lumOff val="80000"/>
                      </a:schemeClr>
                    </a:solidFill>
                  </a:tcPr>
                </a:tc>
                <a:tc>
                  <a:txBody>
                    <a:bodyPr/>
                    <a:lstStyle/>
                    <a:p>
                      <a:pPr algn="l" fontAlgn="t"/>
                      <a:r>
                        <a:rPr lang="ru-RU" sz="1100" u="none" strike="noStrike" dirty="0">
                          <a:effectLst/>
                        </a:rPr>
                        <a:t>видеть ограничения при интерпретации данных, включая источники погрешностей и неопределённостей в научных данных</a:t>
                      </a: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4">
                        <a:lumMod val="20000"/>
                        <a:lumOff val="80000"/>
                      </a:schemeClr>
                    </a:solidFill>
                  </a:tcPr>
                </a:tc>
                <a:tc>
                  <a:txBody>
                    <a:bodyPr/>
                    <a:lstStyle/>
                    <a:p>
                      <a:pPr algn="l" fontAlgn="t"/>
                      <a:r>
                        <a:rPr lang="ru-RU" sz="1100" u="none" strike="noStrike" dirty="0">
                          <a:effectLst/>
                        </a:rPr>
                        <a:t>отличать относящуюся к теме информацию от не относящейся и способны опираться на знания, полученные ими вне обычной школьной программы;  различать аргументы, которые основаны на научных данных и теориях, и аргументы, основанные на других соображениях. </a:t>
                      </a:r>
                      <a:br>
                        <a:rPr lang="ru-RU" sz="1100" u="none" strike="noStrike" dirty="0">
                          <a:effectLst/>
                        </a:rPr>
                      </a:br>
                      <a:endParaRPr lang="ru-RU" sz="1100" b="0" i="0" u="none" strike="noStrike" dirty="0">
                        <a:solidFill>
                          <a:srgbClr val="000000"/>
                        </a:solidFill>
                        <a:effectLst/>
                        <a:latin typeface="Calibri" panose="020F0502020204030204" pitchFamily="34" charset="0"/>
                      </a:endParaRPr>
                    </a:p>
                  </a:txBody>
                  <a:tcPr marL="3573" marR="3573" marT="3573" marB="0">
                    <a:solidFill>
                      <a:schemeClr val="accent4">
                        <a:lumMod val="20000"/>
                        <a:lumOff val="80000"/>
                      </a:schemeClr>
                    </a:solidFill>
                  </a:tcPr>
                </a:tc>
                <a:extLst>
                  <a:ext uri="{0D108BD9-81ED-4DB2-BD59-A6C34878D82A}">
                    <a16:rowId xmlns:a16="http://schemas.microsoft.com/office/drawing/2014/main" xmlns="" val="793642679"/>
                  </a:ext>
                </a:extLst>
              </a:tr>
            </a:tbl>
          </a:graphicData>
        </a:graphic>
      </p:graphicFrame>
    </p:spTree>
    <p:extLst>
      <p:ext uri="{BB962C8B-B14F-4D97-AF65-F5344CB8AC3E}">
        <p14:creationId xmlns:p14="http://schemas.microsoft.com/office/powerpoint/2010/main" val="3567330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 y="1099903"/>
            <a:ext cx="4463820" cy="1025667"/>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81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5" name="TextBox 4"/>
          <p:cNvSpPr txBox="1"/>
          <p:nvPr/>
        </p:nvSpPr>
        <p:spPr>
          <a:xfrm>
            <a:off x="4620301" y="1078260"/>
            <a:ext cx="7445575" cy="1200329"/>
          </a:xfrm>
          <a:prstGeom prst="rect">
            <a:avLst/>
          </a:prstGeom>
          <a:noFill/>
          <a:ln>
            <a:noFill/>
          </a:ln>
        </p:spPr>
        <p:txBody>
          <a:bodyPr wrap="square" rtlCol="0">
            <a:spAutoFit/>
          </a:bodyPr>
          <a:lstStyle/>
          <a:p>
            <a:r>
              <a:rPr lang="ru-RU" sz="2400" dirty="0">
                <a:latin typeface="PT Sans" panose="020B0503020203020204" pitchFamily="34" charset="-52"/>
              </a:rPr>
              <a:t>Механизмы развития естественнонаучной грамотности в контексте международной конкурентоспособности школьников</a:t>
            </a:r>
          </a:p>
        </p:txBody>
      </p:sp>
      <p:pic>
        <p:nvPicPr>
          <p:cNvPr id="7" name="Picture 2" descr="C:\Users\MSShafigullin\Desktop\Проекты\Брендбук\Готовый ББ\Логотипы в png\2_Logo_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035" y="1415491"/>
            <a:ext cx="2931743" cy="39448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07FDFCF5-9DB5-4F6A-A792-7FA78CC9D93D}"/>
              </a:ext>
            </a:extLst>
          </p:cNvPr>
          <p:cNvSpPr txBox="1"/>
          <p:nvPr/>
        </p:nvSpPr>
        <p:spPr>
          <a:xfrm>
            <a:off x="4655840" y="4283805"/>
            <a:ext cx="7112619" cy="2139045"/>
          </a:xfrm>
          <a:prstGeom prst="rect">
            <a:avLst/>
          </a:prstGeom>
          <a:noFill/>
        </p:spPr>
        <p:txBody>
          <a:bodyPr wrap="square" lIns="121917" tIns="60959" rIns="121917" bIns="60959" rtlCol="0">
            <a:spAutoFit/>
          </a:bodyPr>
          <a:lstStyle/>
          <a:p>
            <a:r>
              <a:rPr lang="ru-RU" sz="1900" b="1" dirty="0" err="1">
                <a:solidFill>
                  <a:srgbClr val="00549F"/>
                </a:solidFill>
                <a:latin typeface="PT Sans" panose="020B0503020203020204" pitchFamily="34" charset="-52"/>
              </a:rPr>
              <a:t>Мингазова</a:t>
            </a:r>
            <a:r>
              <a:rPr lang="ru-RU" sz="1900" b="1" dirty="0">
                <a:solidFill>
                  <a:srgbClr val="00549F"/>
                </a:solidFill>
                <a:latin typeface="PT Sans" panose="020B0503020203020204" pitchFamily="34" charset="-52"/>
              </a:rPr>
              <a:t> Гульнара </a:t>
            </a:r>
            <a:r>
              <a:rPr lang="ru-RU" sz="1900" b="1" dirty="0" err="1">
                <a:solidFill>
                  <a:srgbClr val="00549F"/>
                </a:solidFill>
                <a:latin typeface="PT Sans" panose="020B0503020203020204" pitchFamily="34" charset="-52"/>
              </a:rPr>
              <a:t>Габдулахатовна</a:t>
            </a:r>
            <a:endParaRPr lang="ru-RU" sz="1900" b="1" dirty="0">
              <a:solidFill>
                <a:srgbClr val="00549F"/>
              </a:solidFill>
              <a:latin typeface="PT Sans" panose="020B0503020203020204" pitchFamily="34" charset="-52"/>
            </a:endParaRPr>
          </a:p>
          <a:p>
            <a:r>
              <a:rPr lang="ru-RU" sz="1600" dirty="0">
                <a:solidFill>
                  <a:schemeClr val="bg1">
                    <a:lumMod val="50000"/>
                  </a:schemeClr>
                </a:solidFill>
                <a:latin typeface="PT Sans" panose="020B0503020203020204" pitchFamily="34" charset="-52"/>
              </a:rPr>
              <a:t>Тьютор Центра непрерывного повышения профессионального мастерства педагогических работников КФУ, эксперт всероссийской комиссии по проверке работ обучающихся международных мониторинговых исследований PISA-2018 и TIMSS-2019 учащихся РФ</a:t>
            </a:r>
          </a:p>
          <a:p>
            <a:endParaRPr lang="ru-RU" sz="1600" dirty="0">
              <a:solidFill>
                <a:schemeClr val="bg1">
                  <a:lumMod val="50000"/>
                </a:schemeClr>
              </a:solidFill>
              <a:latin typeface="PT Sans" panose="020B0503020203020204" pitchFamily="34" charset="-52"/>
            </a:endParaRPr>
          </a:p>
          <a:p>
            <a:r>
              <a:rPr lang="en-US" sz="1600" dirty="0">
                <a:solidFill>
                  <a:srgbClr val="00549F"/>
                </a:solidFill>
                <a:latin typeface="PT Sans" panose="020B0503020203020204" pitchFamily="34" charset="-52"/>
                <a:hlinkClick r:id="rId4"/>
              </a:rPr>
              <a:t>https://kpfu.ru/gulnara.mingazova</a:t>
            </a:r>
            <a:endParaRPr lang="ru-RU" sz="1600" dirty="0">
              <a:solidFill>
                <a:srgbClr val="00549F"/>
              </a:solidFill>
              <a:latin typeface="PT Sans" panose="020B0503020203020204" pitchFamily="34" charset="-52"/>
            </a:endParaRPr>
          </a:p>
          <a:p>
            <a:r>
              <a:rPr lang="en-US" sz="1600" dirty="0">
                <a:solidFill>
                  <a:srgbClr val="00549F"/>
                </a:solidFill>
                <a:latin typeface="PT Sans" panose="020B0503020203020204" pitchFamily="34" charset="-52"/>
                <a:hlinkClick r:id="rId5"/>
              </a:rPr>
              <a:t>GulGMingazova@kpfu.ru</a:t>
            </a:r>
            <a:endParaRPr lang="ru-RU" sz="1600" dirty="0">
              <a:solidFill>
                <a:srgbClr val="00549F"/>
              </a:solidFill>
              <a:latin typeface="PT Sans" panose="020B0503020203020204" pitchFamily="34" charset="-52"/>
            </a:endParaRPr>
          </a:p>
        </p:txBody>
      </p:sp>
      <p:sp>
        <p:nvSpPr>
          <p:cNvPr id="2" name="Номер слайда 1">
            <a:extLst>
              <a:ext uri="{FF2B5EF4-FFF2-40B4-BE49-F238E27FC236}">
                <a16:creationId xmlns="" xmlns:a16="http://schemas.microsoft.com/office/drawing/2014/main" id="{C03EFBB3-100E-8857-0F50-FCB328C89867}"/>
              </a:ext>
            </a:extLst>
          </p:cNvPr>
          <p:cNvSpPr>
            <a:spLocks noGrp="1"/>
          </p:cNvSpPr>
          <p:nvPr>
            <p:ph type="sldNum" sz="quarter" idx="12"/>
          </p:nvPr>
        </p:nvSpPr>
        <p:spPr/>
        <p:txBody>
          <a:bodyPr/>
          <a:lstStyle/>
          <a:p>
            <a:pPr>
              <a:defRPr/>
            </a:pPr>
            <a:fld id="{2AE1232B-7C9B-40BE-BFA4-C40EA6ECFAFC}" type="slidenum">
              <a:rPr lang="ru-RU" altLang="ru-RU" smtClean="0"/>
              <a:pPr>
                <a:defRPr/>
              </a:pPr>
              <a:t>2</a:t>
            </a:fld>
            <a:endParaRPr lang="ru-RU" altLang="ru-RU"/>
          </a:p>
        </p:txBody>
      </p:sp>
    </p:spTree>
    <p:extLst>
      <p:ext uri="{BB962C8B-B14F-4D97-AF65-F5344CB8AC3E}">
        <p14:creationId xmlns:p14="http://schemas.microsoft.com/office/powerpoint/2010/main" val="1677424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 xmlns:a16="http://schemas.microsoft.com/office/drawing/2014/main" id="{1BEE795A-872B-6D9A-4BDA-A89917CAD9D9}"/>
              </a:ext>
            </a:extLst>
          </p:cNvPr>
          <p:cNvPicPr>
            <a:picLocks noChangeAspect="1"/>
          </p:cNvPicPr>
          <p:nvPr/>
        </p:nvPicPr>
        <p:blipFill>
          <a:blip r:embed="rId3"/>
          <a:stretch>
            <a:fillRect/>
          </a:stretch>
        </p:blipFill>
        <p:spPr>
          <a:xfrm>
            <a:off x="1263033" y="2435827"/>
            <a:ext cx="1720431" cy="1061712"/>
          </a:xfrm>
          <a:prstGeom prst="rect">
            <a:avLst/>
          </a:prstGeom>
        </p:spPr>
      </p:pic>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УРОВНИ РАЗВИТИЯ КОМПЕТЕНЦИЙ</a:t>
            </a:r>
          </a:p>
        </p:txBody>
      </p:sp>
      <p:pic>
        <p:nvPicPr>
          <p:cNvPr id="18" name="Picture 4" descr="C:\Users\MSShafigullin\Desktop\2020\5+\5+ (whit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graphicFrame>
        <p:nvGraphicFramePr>
          <p:cNvPr id="2" name="Схема 1">
            <a:extLst>
              <a:ext uri="{FF2B5EF4-FFF2-40B4-BE49-F238E27FC236}">
                <a16:creationId xmlns="" xmlns:a16="http://schemas.microsoft.com/office/drawing/2014/main" id="{7F444136-F70F-8328-C8E6-E6AD000FCF9C}"/>
              </a:ext>
            </a:extLst>
          </p:cNvPr>
          <p:cNvGraphicFramePr/>
          <p:nvPr>
            <p:extLst>
              <p:ext uri="{D42A27DB-BD31-4B8C-83A1-F6EECF244321}">
                <p14:modId xmlns:p14="http://schemas.microsoft.com/office/powerpoint/2010/main" val="4125766606"/>
              </p:ext>
            </p:extLst>
          </p:nvPr>
        </p:nvGraphicFramePr>
        <p:xfrm>
          <a:off x="1534688" y="599513"/>
          <a:ext cx="10545244" cy="6006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 xmlns:a16="http://schemas.microsoft.com/office/drawing/2014/main" id="{08E10044-82E5-D4D1-49A9-3DAB546A09EF}"/>
              </a:ext>
            </a:extLst>
          </p:cNvPr>
          <p:cNvSpPr txBox="1"/>
          <p:nvPr/>
        </p:nvSpPr>
        <p:spPr>
          <a:xfrm>
            <a:off x="2848304" y="4376207"/>
            <a:ext cx="367408" cy="523220"/>
          </a:xfrm>
          <a:prstGeom prst="rect">
            <a:avLst/>
          </a:prstGeom>
          <a:noFill/>
        </p:spPr>
        <p:txBody>
          <a:bodyPr wrap="none" rtlCol="0">
            <a:spAutoFit/>
          </a:bodyPr>
          <a:lstStyle/>
          <a:p>
            <a:r>
              <a:rPr lang="ru-RU" sz="2800" b="1" dirty="0">
                <a:solidFill>
                  <a:schemeClr val="accent1">
                    <a:lumMod val="50000"/>
                  </a:schemeClr>
                </a:solidFill>
              </a:rPr>
              <a:t>2</a:t>
            </a:r>
          </a:p>
        </p:txBody>
      </p:sp>
      <p:sp>
        <p:nvSpPr>
          <p:cNvPr id="7" name="TextBox 6">
            <a:extLst>
              <a:ext uri="{FF2B5EF4-FFF2-40B4-BE49-F238E27FC236}">
                <a16:creationId xmlns="" xmlns:a16="http://schemas.microsoft.com/office/drawing/2014/main" id="{71F67D0A-4650-630F-6F93-0A72ADEBAC31}"/>
              </a:ext>
            </a:extLst>
          </p:cNvPr>
          <p:cNvSpPr txBox="1"/>
          <p:nvPr/>
        </p:nvSpPr>
        <p:spPr>
          <a:xfrm>
            <a:off x="5134304" y="2804910"/>
            <a:ext cx="367408" cy="523220"/>
          </a:xfrm>
          <a:prstGeom prst="rect">
            <a:avLst/>
          </a:prstGeom>
          <a:noFill/>
        </p:spPr>
        <p:txBody>
          <a:bodyPr wrap="none" rtlCol="0">
            <a:spAutoFit/>
          </a:bodyPr>
          <a:lstStyle/>
          <a:p>
            <a:r>
              <a:rPr lang="ru-RU" sz="2800" b="1" dirty="0">
                <a:solidFill>
                  <a:schemeClr val="accent1">
                    <a:lumMod val="50000"/>
                  </a:schemeClr>
                </a:solidFill>
              </a:rPr>
              <a:t>3</a:t>
            </a:r>
          </a:p>
        </p:txBody>
      </p:sp>
      <p:sp>
        <p:nvSpPr>
          <p:cNvPr id="8" name="TextBox 7">
            <a:extLst>
              <a:ext uri="{FF2B5EF4-FFF2-40B4-BE49-F238E27FC236}">
                <a16:creationId xmlns="" xmlns:a16="http://schemas.microsoft.com/office/drawing/2014/main" id="{0358D633-F7BB-61C5-3128-59EA45E4EC4D}"/>
              </a:ext>
            </a:extLst>
          </p:cNvPr>
          <p:cNvSpPr txBox="1"/>
          <p:nvPr/>
        </p:nvSpPr>
        <p:spPr>
          <a:xfrm>
            <a:off x="7898525" y="1701324"/>
            <a:ext cx="367408" cy="523220"/>
          </a:xfrm>
          <a:prstGeom prst="rect">
            <a:avLst/>
          </a:prstGeom>
          <a:noFill/>
        </p:spPr>
        <p:txBody>
          <a:bodyPr wrap="none" rtlCol="0">
            <a:spAutoFit/>
          </a:bodyPr>
          <a:lstStyle/>
          <a:p>
            <a:r>
              <a:rPr lang="ru-RU" sz="2800" b="1" dirty="0">
                <a:solidFill>
                  <a:schemeClr val="accent1">
                    <a:lumMod val="50000"/>
                  </a:schemeClr>
                </a:solidFill>
              </a:rPr>
              <a:t>4</a:t>
            </a:r>
          </a:p>
        </p:txBody>
      </p:sp>
      <p:pic>
        <p:nvPicPr>
          <p:cNvPr id="12" name="Рисунок 11">
            <a:extLst>
              <a:ext uri="{FF2B5EF4-FFF2-40B4-BE49-F238E27FC236}">
                <a16:creationId xmlns="" xmlns:a16="http://schemas.microsoft.com/office/drawing/2014/main" id="{B31B9851-23DD-45BF-AC51-C4DB396D74C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56236" y="811198"/>
            <a:ext cx="2268455" cy="1152514"/>
          </a:xfrm>
          <a:prstGeom prst="rect">
            <a:avLst/>
          </a:prstGeom>
        </p:spPr>
      </p:pic>
      <p:pic>
        <p:nvPicPr>
          <p:cNvPr id="17" name="Рисунок 16">
            <a:extLst>
              <a:ext uri="{FF2B5EF4-FFF2-40B4-BE49-F238E27FC236}">
                <a16:creationId xmlns="" xmlns:a16="http://schemas.microsoft.com/office/drawing/2014/main" id="{76B00165-C121-61A4-EAB8-BC31D201D11E}"/>
              </a:ext>
            </a:extLst>
          </p:cNvPr>
          <p:cNvPicPr>
            <a:picLocks noChangeAspect="1"/>
          </p:cNvPicPr>
          <p:nvPr/>
        </p:nvPicPr>
        <p:blipFill>
          <a:blip r:embed="rId3"/>
          <a:stretch>
            <a:fillRect/>
          </a:stretch>
        </p:blipFill>
        <p:spPr>
          <a:xfrm>
            <a:off x="1263033" y="1350697"/>
            <a:ext cx="1720431" cy="1061712"/>
          </a:xfrm>
          <a:prstGeom prst="rect">
            <a:avLst/>
          </a:prstGeom>
        </p:spPr>
      </p:pic>
      <p:pic>
        <p:nvPicPr>
          <p:cNvPr id="24" name="Рисунок 23">
            <a:extLst>
              <a:ext uri="{FF2B5EF4-FFF2-40B4-BE49-F238E27FC236}">
                <a16:creationId xmlns="" xmlns:a16="http://schemas.microsoft.com/office/drawing/2014/main" id="{F89A511E-DD40-3525-34BF-F77CB2C75229}"/>
              </a:ext>
            </a:extLst>
          </p:cNvPr>
          <p:cNvPicPr>
            <a:picLocks noChangeAspect="1"/>
          </p:cNvPicPr>
          <p:nvPr/>
        </p:nvPicPr>
        <p:blipFill>
          <a:blip r:embed="rId3"/>
          <a:stretch>
            <a:fillRect/>
          </a:stretch>
        </p:blipFill>
        <p:spPr>
          <a:xfrm>
            <a:off x="1263033" y="3497539"/>
            <a:ext cx="1720431" cy="1061712"/>
          </a:xfrm>
          <a:prstGeom prst="rect">
            <a:avLst/>
          </a:prstGeom>
        </p:spPr>
      </p:pic>
      <p:pic>
        <p:nvPicPr>
          <p:cNvPr id="26" name="Рисунок 25">
            <a:extLst>
              <a:ext uri="{FF2B5EF4-FFF2-40B4-BE49-F238E27FC236}">
                <a16:creationId xmlns="" xmlns:a16="http://schemas.microsoft.com/office/drawing/2014/main" id="{AD1BE201-DDF8-3172-8924-BD1EB939CC90}"/>
              </a:ext>
            </a:extLst>
          </p:cNvPr>
          <p:cNvPicPr>
            <a:picLocks noChangeAspect="1"/>
          </p:cNvPicPr>
          <p:nvPr/>
        </p:nvPicPr>
        <p:blipFill>
          <a:blip r:embed="rId3"/>
          <a:stretch>
            <a:fillRect/>
          </a:stretch>
        </p:blipFill>
        <p:spPr>
          <a:xfrm>
            <a:off x="4293476" y="1880531"/>
            <a:ext cx="1399028" cy="863368"/>
          </a:xfrm>
          <a:prstGeom prst="rect">
            <a:avLst/>
          </a:prstGeom>
        </p:spPr>
      </p:pic>
      <p:pic>
        <p:nvPicPr>
          <p:cNvPr id="27" name="Рисунок 26">
            <a:extLst>
              <a:ext uri="{FF2B5EF4-FFF2-40B4-BE49-F238E27FC236}">
                <a16:creationId xmlns="" xmlns:a16="http://schemas.microsoft.com/office/drawing/2014/main" id="{D87E7537-69B2-C67C-BB94-9E0B58567D74}"/>
              </a:ext>
            </a:extLst>
          </p:cNvPr>
          <p:cNvPicPr>
            <a:picLocks noChangeAspect="1"/>
          </p:cNvPicPr>
          <p:nvPr/>
        </p:nvPicPr>
        <p:blipFill>
          <a:blip r:embed="rId3"/>
          <a:stretch>
            <a:fillRect/>
          </a:stretch>
        </p:blipFill>
        <p:spPr>
          <a:xfrm>
            <a:off x="7545323" y="741746"/>
            <a:ext cx="1441219" cy="889405"/>
          </a:xfrm>
          <a:prstGeom prst="rect">
            <a:avLst/>
          </a:prstGeom>
        </p:spPr>
      </p:pic>
      <p:sp>
        <p:nvSpPr>
          <p:cNvPr id="3" name="Номер слайда 2">
            <a:extLst>
              <a:ext uri="{FF2B5EF4-FFF2-40B4-BE49-F238E27FC236}">
                <a16:creationId xmlns="" xmlns:a16="http://schemas.microsoft.com/office/drawing/2014/main" id="{3BA5AE29-13F2-CE10-0665-B81F871D4990}"/>
              </a:ext>
            </a:extLst>
          </p:cNvPr>
          <p:cNvSpPr>
            <a:spLocks noGrp="1"/>
          </p:cNvSpPr>
          <p:nvPr>
            <p:ph type="sldNum" sz="quarter" idx="12"/>
          </p:nvPr>
        </p:nvSpPr>
        <p:spPr/>
        <p:txBody>
          <a:bodyPr/>
          <a:lstStyle/>
          <a:p>
            <a:pPr>
              <a:defRPr/>
            </a:pPr>
            <a:fld id="{2AE1232B-7C9B-40BE-BFA4-C40EA6ECFAFC}" type="slidenum">
              <a:rPr lang="ru-RU" altLang="ru-RU" smtClean="0"/>
              <a:pPr>
                <a:defRPr/>
              </a:pPr>
              <a:t>20</a:t>
            </a:fld>
            <a:endParaRPr lang="ru-RU" altLang="ru-RU"/>
          </a:p>
        </p:txBody>
      </p:sp>
    </p:spTree>
    <p:extLst>
      <p:ext uri="{BB962C8B-B14F-4D97-AF65-F5344CB8AC3E}">
        <p14:creationId xmlns:p14="http://schemas.microsoft.com/office/powerpoint/2010/main" val="3736901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3" name="Номер слайда 2">
            <a:extLst>
              <a:ext uri="{FF2B5EF4-FFF2-40B4-BE49-F238E27FC236}">
                <a16:creationId xmlns="" xmlns:a16="http://schemas.microsoft.com/office/drawing/2014/main" id="{3BA5AE29-13F2-CE10-0665-B81F871D4990}"/>
              </a:ext>
            </a:extLst>
          </p:cNvPr>
          <p:cNvSpPr>
            <a:spLocks noGrp="1"/>
          </p:cNvSpPr>
          <p:nvPr>
            <p:ph type="sldNum" sz="quarter" idx="12"/>
          </p:nvPr>
        </p:nvSpPr>
        <p:spPr/>
        <p:txBody>
          <a:bodyPr/>
          <a:lstStyle/>
          <a:p>
            <a:pPr>
              <a:defRPr/>
            </a:pPr>
            <a:fld id="{2AE1232B-7C9B-40BE-BFA4-C40EA6ECFAFC}" type="slidenum">
              <a:rPr lang="ru-RU" altLang="ru-RU" smtClean="0"/>
              <a:pPr>
                <a:defRPr/>
              </a:pPr>
              <a:t>21</a:t>
            </a:fld>
            <a:endParaRPr lang="ru-RU" altLang="ru-RU"/>
          </a:p>
        </p:txBody>
      </p:sp>
      <p:sp>
        <p:nvSpPr>
          <p:cNvPr id="23" name="Заголовок 1">
            <a:extLst>
              <a:ext uri="{FF2B5EF4-FFF2-40B4-BE49-F238E27FC236}">
                <a16:creationId xmlns:a16="http://schemas.microsoft.com/office/drawing/2014/main" xmlns="" id="{6CC3D0DC-D6B4-BA86-2B6B-11B498F5E8B2}"/>
              </a:ext>
            </a:extLst>
          </p:cNvPr>
          <p:cNvSpPr txBox="1">
            <a:spLocks/>
          </p:cNvSpPr>
          <p:nvPr/>
        </p:nvSpPr>
        <p:spPr bwMode="auto">
          <a:xfrm>
            <a:off x="1202970" y="150479"/>
            <a:ext cx="10515600" cy="713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lvl="0">
              <a:defRPr/>
            </a:pPr>
            <a:r>
              <a:rPr lang="ru-RU" sz="2800" b="1" dirty="0">
                <a:solidFill>
                  <a:schemeClr val="tx1">
                    <a:lumMod val="50000"/>
                    <a:lumOff val="50000"/>
                  </a:schemeClr>
                </a:solidFill>
                <a:latin typeface="Arial" panose="020B0604020202020204" pitchFamily="34" charset="0"/>
                <a:cs typeface="Arial" panose="020B0604020202020204" pitchFamily="34" charset="0"/>
              </a:rPr>
              <a:t>2 уровень развития естественно-научной грамотности школьника</a:t>
            </a:r>
            <a:endParaRPr kumimoji="0" lang="ru-RU" sz="2800" b="1" i="0" u="none" strike="noStrike" kern="1200" cap="none" spc="0" normalizeH="0" baseline="0" noProof="0" dirty="0">
              <a:ln>
                <a:noFill/>
              </a:ln>
              <a:solidFill>
                <a:schemeClr val="tx1">
                  <a:lumMod val="50000"/>
                  <a:lumOff val="50000"/>
                </a:schemeClr>
              </a:solidFill>
              <a:uLnTx/>
              <a:uFillTx/>
              <a:latin typeface="Arial" panose="020B0604020202020204" pitchFamily="34" charset="0"/>
              <a:cs typeface="Arial" panose="020B0604020202020204" pitchFamily="34" charset="0"/>
            </a:endParaRPr>
          </a:p>
        </p:txBody>
      </p:sp>
      <p:graphicFrame>
        <p:nvGraphicFramePr>
          <p:cNvPr id="28" name="Таблица 27"/>
          <p:cNvGraphicFramePr>
            <a:graphicFrameLocks noGrp="1"/>
          </p:cNvGraphicFramePr>
          <p:nvPr>
            <p:extLst>
              <p:ext uri="{D42A27DB-BD31-4B8C-83A1-F6EECF244321}">
                <p14:modId xmlns:p14="http://schemas.microsoft.com/office/powerpoint/2010/main" val="2178201995"/>
              </p:ext>
            </p:extLst>
          </p:nvPr>
        </p:nvGraphicFramePr>
        <p:xfrm>
          <a:off x="1202970" y="1231871"/>
          <a:ext cx="10579886" cy="4394257"/>
        </p:xfrm>
        <a:graphic>
          <a:graphicData uri="http://schemas.openxmlformats.org/drawingml/2006/table">
            <a:tbl>
              <a:tblPr>
                <a:tableStyleId>{5C22544A-7EE6-4342-B048-85BDC9FD1C3A}</a:tableStyleId>
              </a:tblPr>
              <a:tblGrid>
                <a:gridCol w="131882">
                  <a:extLst>
                    <a:ext uri="{9D8B030D-6E8A-4147-A177-3AD203B41FA5}">
                      <a16:colId xmlns:a16="http://schemas.microsoft.com/office/drawing/2014/main" xmlns="" val="20000"/>
                    </a:ext>
                  </a:extLst>
                </a:gridCol>
                <a:gridCol w="943364">
                  <a:extLst>
                    <a:ext uri="{9D8B030D-6E8A-4147-A177-3AD203B41FA5}">
                      <a16:colId xmlns:a16="http://schemas.microsoft.com/office/drawing/2014/main" xmlns="" val="20001"/>
                    </a:ext>
                  </a:extLst>
                </a:gridCol>
                <a:gridCol w="139935">
                  <a:extLst>
                    <a:ext uri="{9D8B030D-6E8A-4147-A177-3AD203B41FA5}">
                      <a16:colId xmlns:a16="http://schemas.microsoft.com/office/drawing/2014/main" xmlns="" val="20002"/>
                    </a:ext>
                  </a:extLst>
                </a:gridCol>
                <a:gridCol w="267563">
                  <a:extLst>
                    <a:ext uri="{9D8B030D-6E8A-4147-A177-3AD203B41FA5}">
                      <a16:colId xmlns:a16="http://schemas.microsoft.com/office/drawing/2014/main" xmlns="" val="20003"/>
                    </a:ext>
                  </a:extLst>
                </a:gridCol>
                <a:gridCol w="267563">
                  <a:extLst>
                    <a:ext uri="{9D8B030D-6E8A-4147-A177-3AD203B41FA5}">
                      <a16:colId xmlns:a16="http://schemas.microsoft.com/office/drawing/2014/main" xmlns="" val="20004"/>
                    </a:ext>
                  </a:extLst>
                </a:gridCol>
                <a:gridCol w="267563">
                  <a:extLst>
                    <a:ext uri="{9D8B030D-6E8A-4147-A177-3AD203B41FA5}">
                      <a16:colId xmlns:a16="http://schemas.microsoft.com/office/drawing/2014/main" xmlns="" val="20005"/>
                    </a:ext>
                  </a:extLst>
                </a:gridCol>
                <a:gridCol w="267563">
                  <a:extLst>
                    <a:ext uri="{9D8B030D-6E8A-4147-A177-3AD203B41FA5}">
                      <a16:colId xmlns:a16="http://schemas.microsoft.com/office/drawing/2014/main" xmlns="" val="20006"/>
                    </a:ext>
                  </a:extLst>
                </a:gridCol>
                <a:gridCol w="267563">
                  <a:extLst>
                    <a:ext uri="{9D8B030D-6E8A-4147-A177-3AD203B41FA5}">
                      <a16:colId xmlns:a16="http://schemas.microsoft.com/office/drawing/2014/main" xmlns="" val="20007"/>
                    </a:ext>
                  </a:extLst>
                </a:gridCol>
                <a:gridCol w="267563">
                  <a:extLst>
                    <a:ext uri="{9D8B030D-6E8A-4147-A177-3AD203B41FA5}">
                      <a16:colId xmlns:a16="http://schemas.microsoft.com/office/drawing/2014/main" xmlns="" val="20008"/>
                    </a:ext>
                  </a:extLst>
                </a:gridCol>
                <a:gridCol w="267563">
                  <a:extLst>
                    <a:ext uri="{9D8B030D-6E8A-4147-A177-3AD203B41FA5}">
                      <a16:colId xmlns:a16="http://schemas.microsoft.com/office/drawing/2014/main" xmlns="" val="20009"/>
                    </a:ext>
                  </a:extLst>
                </a:gridCol>
                <a:gridCol w="267563">
                  <a:extLst>
                    <a:ext uri="{9D8B030D-6E8A-4147-A177-3AD203B41FA5}">
                      <a16:colId xmlns:a16="http://schemas.microsoft.com/office/drawing/2014/main" xmlns="" val="20010"/>
                    </a:ext>
                  </a:extLst>
                </a:gridCol>
                <a:gridCol w="267563">
                  <a:extLst>
                    <a:ext uri="{9D8B030D-6E8A-4147-A177-3AD203B41FA5}">
                      <a16:colId xmlns:a16="http://schemas.microsoft.com/office/drawing/2014/main" xmlns="" val="20011"/>
                    </a:ext>
                  </a:extLst>
                </a:gridCol>
                <a:gridCol w="267563">
                  <a:extLst>
                    <a:ext uri="{9D8B030D-6E8A-4147-A177-3AD203B41FA5}">
                      <a16:colId xmlns:a16="http://schemas.microsoft.com/office/drawing/2014/main" xmlns="" val="20012"/>
                    </a:ext>
                  </a:extLst>
                </a:gridCol>
                <a:gridCol w="267563">
                  <a:extLst>
                    <a:ext uri="{9D8B030D-6E8A-4147-A177-3AD203B41FA5}">
                      <a16:colId xmlns:a16="http://schemas.microsoft.com/office/drawing/2014/main" xmlns="" val="20013"/>
                    </a:ext>
                  </a:extLst>
                </a:gridCol>
                <a:gridCol w="267563">
                  <a:extLst>
                    <a:ext uri="{9D8B030D-6E8A-4147-A177-3AD203B41FA5}">
                      <a16:colId xmlns:a16="http://schemas.microsoft.com/office/drawing/2014/main" xmlns="" val="20014"/>
                    </a:ext>
                  </a:extLst>
                </a:gridCol>
                <a:gridCol w="267563">
                  <a:extLst>
                    <a:ext uri="{9D8B030D-6E8A-4147-A177-3AD203B41FA5}">
                      <a16:colId xmlns:a16="http://schemas.microsoft.com/office/drawing/2014/main" xmlns="" val="20015"/>
                    </a:ext>
                  </a:extLst>
                </a:gridCol>
                <a:gridCol w="267563">
                  <a:extLst>
                    <a:ext uri="{9D8B030D-6E8A-4147-A177-3AD203B41FA5}">
                      <a16:colId xmlns:a16="http://schemas.microsoft.com/office/drawing/2014/main" xmlns="" val="20016"/>
                    </a:ext>
                  </a:extLst>
                </a:gridCol>
                <a:gridCol w="267563">
                  <a:extLst>
                    <a:ext uri="{9D8B030D-6E8A-4147-A177-3AD203B41FA5}">
                      <a16:colId xmlns:a16="http://schemas.microsoft.com/office/drawing/2014/main" xmlns="" val="20017"/>
                    </a:ext>
                  </a:extLst>
                </a:gridCol>
                <a:gridCol w="267563">
                  <a:extLst>
                    <a:ext uri="{9D8B030D-6E8A-4147-A177-3AD203B41FA5}">
                      <a16:colId xmlns:a16="http://schemas.microsoft.com/office/drawing/2014/main" xmlns="" val="20018"/>
                    </a:ext>
                  </a:extLst>
                </a:gridCol>
                <a:gridCol w="267563">
                  <a:extLst>
                    <a:ext uri="{9D8B030D-6E8A-4147-A177-3AD203B41FA5}">
                      <a16:colId xmlns:a16="http://schemas.microsoft.com/office/drawing/2014/main" xmlns="" val="20019"/>
                    </a:ext>
                  </a:extLst>
                </a:gridCol>
                <a:gridCol w="267563">
                  <a:extLst>
                    <a:ext uri="{9D8B030D-6E8A-4147-A177-3AD203B41FA5}">
                      <a16:colId xmlns:a16="http://schemas.microsoft.com/office/drawing/2014/main" xmlns="" val="20020"/>
                    </a:ext>
                  </a:extLst>
                </a:gridCol>
                <a:gridCol w="267563">
                  <a:extLst>
                    <a:ext uri="{9D8B030D-6E8A-4147-A177-3AD203B41FA5}">
                      <a16:colId xmlns:a16="http://schemas.microsoft.com/office/drawing/2014/main" xmlns="" val="20021"/>
                    </a:ext>
                  </a:extLst>
                </a:gridCol>
                <a:gridCol w="267563">
                  <a:extLst>
                    <a:ext uri="{9D8B030D-6E8A-4147-A177-3AD203B41FA5}">
                      <a16:colId xmlns:a16="http://schemas.microsoft.com/office/drawing/2014/main" xmlns="" val="20022"/>
                    </a:ext>
                  </a:extLst>
                </a:gridCol>
                <a:gridCol w="267563">
                  <a:extLst>
                    <a:ext uri="{9D8B030D-6E8A-4147-A177-3AD203B41FA5}">
                      <a16:colId xmlns:a16="http://schemas.microsoft.com/office/drawing/2014/main" xmlns="" val="20023"/>
                    </a:ext>
                  </a:extLst>
                </a:gridCol>
                <a:gridCol w="267563">
                  <a:extLst>
                    <a:ext uri="{9D8B030D-6E8A-4147-A177-3AD203B41FA5}">
                      <a16:colId xmlns:a16="http://schemas.microsoft.com/office/drawing/2014/main" xmlns="" val="20024"/>
                    </a:ext>
                  </a:extLst>
                </a:gridCol>
                <a:gridCol w="267563">
                  <a:extLst>
                    <a:ext uri="{9D8B030D-6E8A-4147-A177-3AD203B41FA5}">
                      <a16:colId xmlns:a16="http://schemas.microsoft.com/office/drawing/2014/main" xmlns="" val="20025"/>
                    </a:ext>
                  </a:extLst>
                </a:gridCol>
                <a:gridCol w="267563">
                  <a:extLst>
                    <a:ext uri="{9D8B030D-6E8A-4147-A177-3AD203B41FA5}">
                      <a16:colId xmlns:a16="http://schemas.microsoft.com/office/drawing/2014/main" xmlns="" val="20026"/>
                    </a:ext>
                  </a:extLst>
                </a:gridCol>
                <a:gridCol w="267563">
                  <a:extLst>
                    <a:ext uri="{9D8B030D-6E8A-4147-A177-3AD203B41FA5}">
                      <a16:colId xmlns:a16="http://schemas.microsoft.com/office/drawing/2014/main" xmlns="" val="20027"/>
                    </a:ext>
                  </a:extLst>
                </a:gridCol>
                <a:gridCol w="267563">
                  <a:extLst>
                    <a:ext uri="{9D8B030D-6E8A-4147-A177-3AD203B41FA5}">
                      <a16:colId xmlns:a16="http://schemas.microsoft.com/office/drawing/2014/main" xmlns="" val="20028"/>
                    </a:ext>
                  </a:extLst>
                </a:gridCol>
                <a:gridCol w="267563">
                  <a:extLst>
                    <a:ext uri="{9D8B030D-6E8A-4147-A177-3AD203B41FA5}">
                      <a16:colId xmlns:a16="http://schemas.microsoft.com/office/drawing/2014/main" xmlns="" val="20029"/>
                    </a:ext>
                  </a:extLst>
                </a:gridCol>
                <a:gridCol w="267563">
                  <a:extLst>
                    <a:ext uri="{9D8B030D-6E8A-4147-A177-3AD203B41FA5}">
                      <a16:colId xmlns:a16="http://schemas.microsoft.com/office/drawing/2014/main" xmlns="" val="20030"/>
                    </a:ext>
                  </a:extLst>
                </a:gridCol>
                <a:gridCol w="267563">
                  <a:extLst>
                    <a:ext uri="{9D8B030D-6E8A-4147-A177-3AD203B41FA5}">
                      <a16:colId xmlns:a16="http://schemas.microsoft.com/office/drawing/2014/main" xmlns="" val="20031"/>
                    </a:ext>
                  </a:extLst>
                </a:gridCol>
                <a:gridCol w="267563">
                  <a:extLst>
                    <a:ext uri="{9D8B030D-6E8A-4147-A177-3AD203B41FA5}">
                      <a16:colId xmlns:a16="http://schemas.microsoft.com/office/drawing/2014/main" xmlns="" val="20032"/>
                    </a:ext>
                  </a:extLst>
                </a:gridCol>
                <a:gridCol w="267563">
                  <a:extLst>
                    <a:ext uri="{9D8B030D-6E8A-4147-A177-3AD203B41FA5}">
                      <a16:colId xmlns:a16="http://schemas.microsoft.com/office/drawing/2014/main" xmlns="" val="20033"/>
                    </a:ext>
                  </a:extLst>
                </a:gridCol>
                <a:gridCol w="267563">
                  <a:extLst>
                    <a:ext uri="{9D8B030D-6E8A-4147-A177-3AD203B41FA5}">
                      <a16:colId xmlns:a16="http://schemas.microsoft.com/office/drawing/2014/main" xmlns="" val="20034"/>
                    </a:ext>
                  </a:extLst>
                </a:gridCol>
                <a:gridCol w="267563">
                  <a:extLst>
                    <a:ext uri="{9D8B030D-6E8A-4147-A177-3AD203B41FA5}">
                      <a16:colId xmlns:a16="http://schemas.microsoft.com/office/drawing/2014/main" xmlns="" val="20035"/>
                    </a:ext>
                  </a:extLst>
                </a:gridCol>
                <a:gridCol w="267563">
                  <a:extLst>
                    <a:ext uri="{9D8B030D-6E8A-4147-A177-3AD203B41FA5}">
                      <a16:colId xmlns:a16="http://schemas.microsoft.com/office/drawing/2014/main" xmlns="" val="20036"/>
                    </a:ext>
                  </a:extLst>
                </a:gridCol>
                <a:gridCol w="267563">
                  <a:extLst>
                    <a:ext uri="{9D8B030D-6E8A-4147-A177-3AD203B41FA5}">
                      <a16:colId xmlns:a16="http://schemas.microsoft.com/office/drawing/2014/main" xmlns="" val="20037"/>
                    </a:ext>
                  </a:extLst>
                </a:gridCol>
              </a:tblGrid>
              <a:tr h="377122">
                <a:tc rowSpan="4">
                  <a:txBody>
                    <a:bodyPr/>
                    <a:lstStyle/>
                    <a:p>
                      <a:pPr algn="ctr" fontAlgn="ctr"/>
                      <a:r>
                        <a:rPr lang="ru-RU" sz="1200" u="none" strike="noStrike" dirty="0">
                          <a:effectLst/>
                        </a:rPr>
                        <a:t>№</a:t>
                      </a:r>
                      <a:endParaRPr lang="ru-RU" sz="12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fontAlgn="ctr"/>
                      <a:r>
                        <a:rPr lang="ru-RU" sz="1400" u="none" strike="noStrike" dirty="0">
                          <a:effectLst/>
                        </a:rPr>
                        <a:t>Фамилия Имя учеников, отнесенных к </a:t>
                      </a:r>
                      <a:r>
                        <a:rPr lang="ru-RU" sz="1400" b="1" u="none" strike="noStrike" dirty="0">
                          <a:effectLst/>
                        </a:rPr>
                        <a:t>первой</a:t>
                      </a:r>
                      <a:r>
                        <a:rPr lang="ru-RU" sz="1400" u="none" strike="noStrike" dirty="0">
                          <a:effectLst/>
                        </a:rPr>
                        <a:t> группе естественно-научной  грамотности</a:t>
                      </a:r>
                      <a:endParaRPr lang="ru-RU" sz="14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6">
                  <a:txBody>
                    <a:bodyPr/>
                    <a:lstStyle/>
                    <a:p>
                      <a:pPr algn="ctr" fontAlgn="ctr"/>
                      <a:r>
                        <a:rPr lang="ru-RU" sz="1600" b="1" u="none" strike="noStrike" dirty="0">
                          <a:effectLst/>
                        </a:rPr>
                        <a:t>  Естественно-научные умения второго уровня</a:t>
                      </a:r>
                      <a:endParaRPr lang="ru-RU" sz="16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1876669">
                <a:tc vMerge="1">
                  <a:txBody>
                    <a:bodyPr/>
                    <a:lstStyle/>
                    <a:p>
                      <a:endParaRPr lang="ru-RU"/>
                    </a:p>
                  </a:txBody>
                  <a:tcPr/>
                </a:tc>
                <a:tc vMerge="1">
                  <a:txBody>
                    <a:bodyPr/>
                    <a:lstStyle/>
                    <a:p>
                      <a:endParaRPr lang="ru-RU"/>
                    </a:p>
                  </a:txBody>
                  <a:tcPr/>
                </a:tc>
                <a:tc gridSpan="6">
                  <a:txBody>
                    <a:bodyPr/>
                    <a:lstStyle/>
                    <a:p>
                      <a:pPr algn="ctr" fontAlgn="ctr"/>
                      <a:r>
                        <a:rPr lang="ru-RU" sz="1200" u="none" strike="noStrike" dirty="0">
                          <a:effectLst/>
                        </a:rPr>
                        <a:t> 1. Опираться на знания повседневного содержания для распознавания научного объяснения</a:t>
                      </a:r>
                      <a:br>
                        <a:rPr lang="ru-RU" sz="1200" u="none" strike="noStrike" dirty="0">
                          <a:effectLst/>
                        </a:rPr>
                      </a:b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2.  Опираться на базовые процедурные знания для распознавания научного объяснения</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3. Распознать задачу, решаемую в простом экспериментальном исследовании</a:t>
                      </a:r>
                      <a:br>
                        <a:rPr lang="ru-RU" sz="1200" u="none" strike="noStrike" dirty="0">
                          <a:effectLst/>
                        </a:rPr>
                      </a:b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4. Опираться на знания повседневного содержания и на базовые процедурные знания для интерпретации данных</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5. Использовать  базовые  или  повседневные</a:t>
                      </a:r>
                      <a:br>
                        <a:rPr lang="ru-RU" sz="1200" u="none" strike="noStrike" dirty="0">
                          <a:effectLst/>
                        </a:rPr>
                      </a:br>
                      <a:r>
                        <a:rPr lang="ru-RU" sz="1200" u="none" strike="noStrike" dirty="0">
                          <a:effectLst/>
                        </a:rPr>
                        <a:t>естественнонаучные знания, чтобы распознать адекватный вывод из простого набора данных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6. Демонстрировать базовые познавательные умения, распознавая</a:t>
                      </a:r>
                      <a:br>
                        <a:rPr lang="ru-RU" sz="1200" u="none" strike="noStrike" dirty="0">
                          <a:effectLst/>
                        </a:rPr>
                      </a:br>
                      <a:r>
                        <a:rPr lang="ru-RU" sz="1200" u="none" strike="noStrike" dirty="0">
                          <a:effectLst/>
                        </a:rPr>
                        <a:t>вопросы, которые могут изучаться естественнонаучными методами</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1"/>
                  </a:ext>
                </a:extLst>
              </a:tr>
              <a:tr h="212719">
                <a:tc vMerge="1">
                  <a:txBody>
                    <a:bodyPr/>
                    <a:lstStyle/>
                    <a:p>
                      <a:endParaRPr lang="ru-RU"/>
                    </a:p>
                  </a:txBody>
                  <a:tcPr/>
                </a:tc>
                <a:tc v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1</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1</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2</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1</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2</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3</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extLst>
                  <a:ext uri="{0D108BD9-81ED-4DB2-BD59-A6C34878D82A}">
                    <a16:rowId xmlns:a16="http://schemas.microsoft.com/office/drawing/2014/main" xmlns="" val="10002"/>
                  </a:ext>
                </a:extLst>
              </a:tr>
              <a:tr h="660883">
                <a:tc vMerge="1">
                  <a:txBody>
                    <a:bodyPr/>
                    <a:lstStyle/>
                    <a:p>
                      <a:endParaRPr lang="ru-RU"/>
                    </a:p>
                  </a:txBody>
                  <a:tcPr/>
                </a:tc>
                <a:tc vMerge="1">
                  <a:txBody>
                    <a:bodyPr/>
                    <a:lstStyle/>
                    <a:p>
                      <a:endParaRPr lang="ru-RU"/>
                    </a:p>
                  </a:txBody>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3"/>
                  </a:ext>
                </a:extLst>
              </a:tr>
              <a:tr h="212719">
                <a:tc>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effectLst/>
                        </a:rPr>
                        <a:t>Иванов Петр</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4"/>
                  </a:ext>
                </a:extLst>
              </a:tr>
              <a:tr h="420713">
                <a:tc>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effectLst/>
                        </a:rPr>
                        <a:t>Сидорова Наталья</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5"/>
                  </a:ext>
                </a:extLst>
              </a:tr>
              <a:tr h="420713">
                <a:tc>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effectLst/>
                        </a:rPr>
                        <a:t>Каримуллин Ильдар</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6"/>
                  </a:ext>
                </a:extLst>
              </a:tr>
              <a:tr h="212719">
                <a:tc>
                  <a:txBody>
                    <a:bodyPr/>
                    <a:lstStyle/>
                    <a:p>
                      <a:pPr algn="ctr" fontAlgn="ctr"/>
                      <a:r>
                        <a:rPr lang="ru-RU" sz="1200" u="none" strike="noStrike">
                          <a:effectLst/>
                        </a:rPr>
                        <a:t>…</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577942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3" name="Номер слайда 2">
            <a:extLst>
              <a:ext uri="{FF2B5EF4-FFF2-40B4-BE49-F238E27FC236}">
                <a16:creationId xmlns="" xmlns:a16="http://schemas.microsoft.com/office/drawing/2014/main" id="{3BA5AE29-13F2-CE10-0665-B81F871D4990}"/>
              </a:ext>
            </a:extLst>
          </p:cNvPr>
          <p:cNvSpPr>
            <a:spLocks noGrp="1"/>
          </p:cNvSpPr>
          <p:nvPr>
            <p:ph type="sldNum" sz="quarter" idx="12"/>
          </p:nvPr>
        </p:nvSpPr>
        <p:spPr/>
        <p:txBody>
          <a:bodyPr/>
          <a:lstStyle/>
          <a:p>
            <a:pPr>
              <a:defRPr/>
            </a:pPr>
            <a:fld id="{2AE1232B-7C9B-40BE-BFA4-C40EA6ECFAFC}" type="slidenum">
              <a:rPr lang="ru-RU" altLang="ru-RU" smtClean="0"/>
              <a:pPr>
                <a:defRPr/>
              </a:pPr>
              <a:t>22</a:t>
            </a:fld>
            <a:endParaRPr lang="ru-RU" altLang="ru-RU"/>
          </a:p>
        </p:txBody>
      </p:sp>
      <p:sp>
        <p:nvSpPr>
          <p:cNvPr id="9" name="Заголовок 1">
            <a:extLst>
              <a:ext uri="{FF2B5EF4-FFF2-40B4-BE49-F238E27FC236}">
                <a16:creationId xmlns:a16="http://schemas.microsoft.com/office/drawing/2014/main" xmlns="" id="{6CC3D0DC-D6B4-BA86-2B6B-11B498F5E8B2}"/>
              </a:ext>
            </a:extLst>
          </p:cNvPr>
          <p:cNvSpPr txBox="1">
            <a:spLocks/>
          </p:cNvSpPr>
          <p:nvPr/>
        </p:nvSpPr>
        <p:spPr bwMode="auto">
          <a:xfrm>
            <a:off x="1249862" y="115309"/>
            <a:ext cx="10515600" cy="713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lvl="0">
              <a:defRPr/>
            </a:pPr>
            <a:r>
              <a:rPr lang="ru-RU" sz="2800" b="1" dirty="0">
                <a:solidFill>
                  <a:schemeClr val="tx1">
                    <a:lumMod val="50000"/>
                    <a:lumOff val="50000"/>
                  </a:schemeClr>
                </a:solidFill>
                <a:latin typeface="Arial" panose="020B0604020202020204" pitchFamily="34" charset="0"/>
                <a:cs typeface="Arial" panose="020B0604020202020204" pitchFamily="34" charset="0"/>
              </a:rPr>
              <a:t>3 уровень развития естественно-научной грамотности школьника</a:t>
            </a:r>
            <a:endParaRPr kumimoji="0" lang="ru-RU" sz="2800" b="1" i="0" u="none" strike="noStrike" kern="1200" cap="none" spc="0" normalizeH="0" baseline="0" noProof="0" dirty="0">
              <a:ln>
                <a:noFill/>
              </a:ln>
              <a:solidFill>
                <a:schemeClr val="tx1">
                  <a:lumMod val="50000"/>
                  <a:lumOff val="50000"/>
                </a:schemeClr>
              </a:solidFill>
              <a:uLnTx/>
              <a:uFillTx/>
              <a:latin typeface="Arial" panose="020B0604020202020204" pitchFamily="34" charset="0"/>
              <a:cs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1610444663"/>
              </p:ext>
            </p:extLst>
          </p:nvPr>
        </p:nvGraphicFramePr>
        <p:xfrm>
          <a:off x="1300167" y="1454277"/>
          <a:ext cx="10465295" cy="4160352"/>
        </p:xfrm>
        <a:graphic>
          <a:graphicData uri="http://schemas.openxmlformats.org/drawingml/2006/table">
            <a:tbl>
              <a:tblPr>
                <a:tableStyleId>{5C22544A-7EE6-4342-B048-85BDC9FD1C3A}</a:tableStyleId>
              </a:tblPr>
              <a:tblGrid>
                <a:gridCol w="264665">
                  <a:extLst>
                    <a:ext uri="{9D8B030D-6E8A-4147-A177-3AD203B41FA5}">
                      <a16:colId xmlns:a16="http://schemas.microsoft.com/office/drawing/2014/main" xmlns="" val="20000"/>
                    </a:ext>
                  </a:extLst>
                </a:gridCol>
                <a:gridCol w="762909">
                  <a:extLst>
                    <a:ext uri="{9D8B030D-6E8A-4147-A177-3AD203B41FA5}">
                      <a16:colId xmlns:a16="http://schemas.microsoft.com/office/drawing/2014/main" xmlns="" val="20001"/>
                    </a:ext>
                  </a:extLst>
                </a:gridCol>
                <a:gridCol w="174446">
                  <a:extLst>
                    <a:ext uri="{9D8B030D-6E8A-4147-A177-3AD203B41FA5}">
                      <a16:colId xmlns:a16="http://schemas.microsoft.com/office/drawing/2014/main" xmlns="" val="20002"/>
                    </a:ext>
                  </a:extLst>
                </a:gridCol>
                <a:gridCol w="264665">
                  <a:extLst>
                    <a:ext uri="{9D8B030D-6E8A-4147-A177-3AD203B41FA5}">
                      <a16:colId xmlns:a16="http://schemas.microsoft.com/office/drawing/2014/main" xmlns="" val="20003"/>
                    </a:ext>
                  </a:extLst>
                </a:gridCol>
                <a:gridCol w="264665">
                  <a:extLst>
                    <a:ext uri="{9D8B030D-6E8A-4147-A177-3AD203B41FA5}">
                      <a16:colId xmlns:a16="http://schemas.microsoft.com/office/drawing/2014/main" xmlns="" val="20004"/>
                    </a:ext>
                  </a:extLst>
                </a:gridCol>
                <a:gridCol w="264665">
                  <a:extLst>
                    <a:ext uri="{9D8B030D-6E8A-4147-A177-3AD203B41FA5}">
                      <a16:colId xmlns:a16="http://schemas.microsoft.com/office/drawing/2014/main" xmlns="" val="20005"/>
                    </a:ext>
                  </a:extLst>
                </a:gridCol>
                <a:gridCol w="264665">
                  <a:extLst>
                    <a:ext uri="{9D8B030D-6E8A-4147-A177-3AD203B41FA5}">
                      <a16:colId xmlns:a16="http://schemas.microsoft.com/office/drawing/2014/main" xmlns="" val="20006"/>
                    </a:ext>
                  </a:extLst>
                </a:gridCol>
                <a:gridCol w="264665">
                  <a:extLst>
                    <a:ext uri="{9D8B030D-6E8A-4147-A177-3AD203B41FA5}">
                      <a16:colId xmlns:a16="http://schemas.microsoft.com/office/drawing/2014/main" xmlns="" val="20007"/>
                    </a:ext>
                  </a:extLst>
                </a:gridCol>
                <a:gridCol w="264665">
                  <a:extLst>
                    <a:ext uri="{9D8B030D-6E8A-4147-A177-3AD203B41FA5}">
                      <a16:colId xmlns:a16="http://schemas.microsoft.com/office/drawing/2014/main" xmlns="" val="20008"/>
                    </a:ext>
                  </a:extLst>
                </a:gridCol>
                <a:gridCol w="264665">
                  <a:extLst>
                    <a:ext uri="{9D8B030D-6E8A-4147-A177-3AD203B41FA5}">
                      <a16:colId xmlns:a16="http://schemas.microsoft.com/office/drawing/2014/main" xmlns="" val="20009"/>
                    </a:ext>
                  </a:extLst>
                </a:gridCol>
                <a:gridCol w="264665">
                  <a:extLst>
                    <a:ext uri="{9D8B030D-6E8A-4147-A177-3AD203B41FA5}">
                      <a16:colId xmlns:a16="http://schemas.microsoft.com/office/drawing/2014/main" xmlns="" val="20010"/>
                    </a:ext>
                  </a:extLst>
                </a:gridCol>
                <a:gridCol w="264665">
                  <a:extLst>
                    <a:ext uri="{9D8B030D-6E8A-4147-A177-3AD203B41FA5}">
                      <a16:colId xmlns:a16="http://schemas.microsoft.com/office/drawing/2014/main" xmlns="" val="20011"/>
                    </a:ext>
                  </a:extLst>
                </a:gridCol>
                <a:gridCol w="264665">
                  <a:extLst>
                    <a:ext uri="{9D8B030D-6E8A-4147-A177-3AD203B41FA5}">
                      <a16:colId xmlns:a16="http://schemas.microsoft.com/office/drawing/2014/main" xmlns="" val="20012"/>
                    </a:ext>
                  </a:extLst>
                </a:gridCol>
                <a:gridCol w="264665">
                  <a:extLst>
                    <a:ext uri="{9D8B030D-6E8A-4147-A177-3AD203B41FA5}">
                      <a16:colId xmlns:a16="http://schemas.microsoft.com/office/drawing/2014/main" xmlns="" val="20013"/>
                    </a:ext>
                  </a:extLst>
                </a:gridCol>
                <a:gridCol w="264665">
                  <a:extLst>
                    <a:ext uri="{9D8B030D-6E8A-4147-A177-3AD203B41FA5}">
                      <a16:colId xmlns:a16="http://schemas.microsoft.com/office/drawing/2014/main" xmlns="" val="20014"/>
                    </a:ext>
                  </a:extLst>
                </a:gridCol>
                <a:gridCol w="264665">
                  <a:extLst>
                    <a:ext uri="{9D8B030D-6E8A-4147-A177-3AD203B41FA5}">
                      <a16:colId xmlns:a16="http://schemas.microsoft.com/office/drawing/2014/main" xmlns="" val="20015"/>
                    </a:ext>
                  </a:extLst>
                </a:gridCol>
                <a:gridCol w="264665">
                  <a:extLst>
                    <a:ext uri="{9D8B030D-6E8A-4147-A177-3AD203B41FA5}">
                      <a16:colId xmlns:a16="http://schemas.microsoft.com/office/drawing/2014/main" xmlns="" val="20016"/>
                    </a:ext>
                  </a:extLst>
                </a:gridCol>
                <a:gridCol w="264665">
                  <a:extLst>
                    <a:ext uri="{9D8B030D-6E8A-4147-A177-3AD203B41FA5}">
                      <a16:colId xmlns:a16="http://schemas.microsoft.com/office/drawing/2014/main" xmlns="" val="20017"/>
                    </a:ext>
                  </a:extLst>
                </a:gridCol>
                <a:gridCol w="264665">
                  <a:extLst>
                    <a:ext uri="{9D8B030D-6E8A-4147-A177-3AD203B41FA5}">
                      <a16:colId xmlns:a16="http://schemas.microsoft.com/office/drawing/2014/main" xmlns="" val="20018"/>
                    </a:ext>
                  </a:extLst>
                </a:gridCol>
                <a:gridCol w="264665">
                  <a:extLst>
                    <a:ext uri="{9D8B030D-6E8A-4147-A177-3AD203B41FA5}">
                      <a16:colId xmlns:a16="http://schemas.microsoft.com/office/drawing/2014/main" xmlns="" val="20019"/>
                    </a:ext>
                  </a:extLst>
                </a:gridCol>
                <a:gridCol w="264665">
                  <a:extLst>
                    <a:ext uri="{9D8B030D-6E8A-4147-A177-3AD203B41FA5}">
                      <a16:colId xmlns:a16="http://schemas.microsoft.com/office/drawing/2014/main" xmlns="" val="20020"/>
                    </a:ext>
                  </a:extLst>
                </a:gridCol>
                <a:gridCol w="264665">
                  <a:extLst>
                    <a:ext uri="{9D8B030D-6E8A-4147-A177-3AD203B41FA5}">
                      <a16:colId xmlns:a16="http://schemas.microsoft.com/office/drawing/2014/main" xmlns="" val="20021"/>
                    </a:ext>
                  </a:extLst>
                </a:gridCol>
                <a:gridCol w="264665">
                  <a:extLst>
                    <a:ext uri="{9D8B030D-6E8A-4147-A177-3AD203B41FA5}">
                      <a16:colId xmlns:a16="http://schemas.microsoft.com/office/drawing/2014/main" xmlns="" val="20022"/>
                    </a:ext>
                  </a:extLst>
                </a:gridCol>
                <a:gridCol w="264665">
                  <a:extLst>
                    <a:ext uri="{9D8B030D-6E8A-4147-A177-3AD203B41FA5}">
                      <a16:colId xmlns:a16="http://schemas.microsoft.com/office/drawing/2014/main" xmlns="" val="20023"/>
                    </a:ext>
                  </a:extLst>
                </a:gridCol>
                <a:gridCol w="264665">
                  <a:extLst>
                    <a:ext uri="{9D8B030D-6E8A-4147-A177-3AD203B41FA5}">
                      <a16:colId xmlns:a16="http://schemas.microsoft.com/office/drawing/2014/main" xmlns="" val="20024"/>
                    </a:ext>
                  </a:extLst>
                </a:gridCol>
                <a:gridCol w="264665">
                  <a:extLst>
                    <a:ext uri="{9D8B030D-6E8A-4147-A177-3AD203B41FA5}">
                      <a16:colId xmlns:a16="http://schemas.microsoft.com/office/drawing/2014/main" xmlns="" val="20025"/>
                    </a:ext>
                  </a:extLst>
                </a:gridCol>
                <a:gridCol w="264665">
                  <a:extLst>
                    <a:ext uri="{9D8B030D-6E8A-4147-A177-3AD203B41FA5}">
                      <a16:colId xmlns:a16="http://schemas.microsoft.com/office/drawing/2014/main" xmlns="" val="20026"/>
                    </a:ext>
                  </a:extLst>
                </a:gridCol>
                <a:gridCol w="264665">
                  <a:extLst>
                    <a:ext uri="{9D8B030D-6E8A-4147-A177-3AD203B41FA5}">
                      <a16:colId xmlns:a16="http://schemas.microsoft.com/office/drawing/2014/main" xmlns="" val="20027"/>
                    </a:ext>
                  </a:extLst>
                </a:gridCol>
                <a:gridCol w="264665">
                  <a:extLst>
                    <a:ext uri="{9D8B030D-6E8A-4147-A177-3AD203B41FA5}">
                      <a16:colId xmlns:a16="http://schemas.microsoft.com/office/drawing/2014/main" xmlns="" val="20028"/>
                    </a:ext>
                  </a:extLst>
                </a:gridCol>
                <a:gridCol w="264665">
                  <a:extLst>
                    <a:ext uri="{9D8B030D-6E8A-4147-A177-3AD203B41FA5}">
                      <a16:colId xmlns:a16="http://schemas.microsoft.com/office/drawing/2014/main" xmlns="" val="20029"/>
                    </a:ext>
                  </a:extLst>
                </a:gridCol>
                <a:gridCol w="264665">
                  <a:extLst>
                    <a:ext uri="{9D8B030D-6E8A-4147-A177-3AD203B41FA5}">
                      <a16:colId xmlns:a16="http://schemas.microsoft.com/office/drawing/2014/main" xmlns="" val="20030"/>
                    </a:ext>
                  </a:extLst>
                </a:gridCol>
                <a:gridCol w="264665">
                  <a:extLst>
                    <a:ext uri="{9D8B030D-6E8A-4147-A177-3AD203B41FA5}">
                      <a16:colId xmlns:a16="http://schemas.microsoft.com/office/drawing/2014/main" xmlns="" val="20031"/>
                    </a:ext>
                  </a:extLst>
                </a:gridCol>
                <a:gridCol w="264665">
                  <a:extLst>
                    <a:ext uri="{9D8B030D-6E8A-4147-A177-3AD203B41FA5}">
                      <a16:colId xmlns:a16="http://schemas.microsoft.com/office/drawing/2014/main" xmlns="" val="20032"/>
                    </a:ext>
                  </a:extLst>
                </a:gridCol>
                <a:gridCol w="264665">
                  <a:extLst>
                    <a:ext uri="{9D8B030D-6E8A-4147-A177-3AD203B41FA5}">
                      <a16:colId xmlns:a16="http://schemas.microsoft.com/office/drawing/2014/main" xmlns="" val="20033"/>
                    </a:ext>
                  </a:extLst>
                </a:gridCol>
                <a:gridCol w="264665">
                  <a:extLst>
                    <a:ext uri="{9D8B030D-6E8A-4147-A177-3AD203B41FA5}">
                      <a16:colId xmlns:a16="http://schemas.microsoft.com/office/drawing/2014/main" xmlns="" val="20034"/>
                    </a:ext>
                  </a:extLst>
                </a:gridCol>
                <a:gridCol w="264665">
                  <a:extLst>
                    <a:ext uri="{9D8B030D-6E8A-4147-A177-3AD203B41FA5}">
                      <a16:colId xmlns:a16="http://schemas.microsoft.com/office/drawing/2014/main" xmlns="" val="20035"/>
                    </a:ext>
                  </a:extLst>
                </a:gridCol>
                <a:gridCol w="264665">
                  <a:extLst>
                    <a:ext uri="{9D8B030D-6E8A-4147-A177-3AD203B41FA5}">
                      <a16:colId xmlns:a16="http://schemas.microsoft.com/office/drawing/2014/main" xmlns="" val="20036"/>
                    </a:ext>
                  </a:extLst>
                </a:gridCol>
                <a:gridCol w="264665">
                  <a:extLst>
                    <a:ext uri="{9D8B030D-6E8A-4147-A177-3AD203B41FA5}">
                      <a16:colId xmlns:a16="http://schemas.microsoft.com/office/drawing/2014/main" xmlns="" val="20037"/>
                    </a:ext>
                  </a:extLst>
                </a:gridCol>
              </a:tblGrid>
              <a:tr h="424441">
                <a:tc rowSpan="4">
                  <a:txBody>
                    <a:bodyPr/>
                    <a:lstStyle/>
                    <a:p>
                      <a:pPr algn="ctr" fontAlgn="ctr"/>
                      <a:r>
                        <a:rPr lang="ru-RU" sz="1200" u="none" strike="noStrike" dirty="0">
                          <a:effectLst/>
                        </a:rPr>
                        <a:t>№</a:t>
                      </a:r>
                      <a:endParaRPr lang="ru-RU" sz="12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fontAlgn="ctr"/>
                      <a:r>
                        <a:rPr lang="ru-RU" sz="1400" u="none" strike="noStrike" dirty="0">
                          <a:effectLst/>
                        </a:rPr>
                        <a:t>Фамилия Имя учеников, отнесенных ко </a:t>
                      </a:r>
                      <a:r>
                        <a:rPr lang="ru-RU" sz="1400" b="1" u="none" strike="noStrike" dirty="0">
                          <a:effectLst/>
                        </a:rPr>
                        <a:t>второй</a:t>
                      </a:r>
                      <a:r>
                        <a:rPr lang="ru-RU" sz="1400" u="none" strike="noStrike" dirty="0">
                          <a:effectLst/>
                        </a:rPr>
                        <a:t> группе естественно-научной грамотности</a:t>
                      </a:r>
                      <a:endParaRPr lang="ru-RU" sz="14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6">
                  <a:txBody>
                    <a:bodyPr/>
                    <a:lstStyle/>
                    <a:p>
                      <a:pPr algn="ctr" fontAlgn="ctr"/>
                      <a:r>
                        <a:rPr lang="ru-RU" sz="1600" b="1" u="none" strike="noStrike" dirty="0">
                          <a:effectLst/>
                        </a:rPr>
                        <a:t>Естественно-научные умения третьего уровня</a:t>
                      </a:r>
                      <a:endParaRPr lang="ru-RU" sz="16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1159292">
                <a:tc vMerge="1">
                  <a:txBody>
                    <a:bodyPr/>
                    <a:lstStyle/>
                    <a:p>
                      <a:endParaRPr lang="ru-RU"/>
                    </a:p>
                  </a:txBody>
                  <a:tcPr/>
                </a:tc>
                <a:tc vMerge="1">
                  <a:txBody>
                    <a:bodyPr/>
                    <a:lstStyle/>
                    <a:p>
                      <a:endParaRPr lang="ru-RU"/>
                    </a:p>
                  </a:txBody>
                  <a:tcPr/>
                </a:tc>
                <a:tc gridSpan="6">
                  <a:txBody>
                    <a:bodyPr/>
                    <a:lstStyle/>
                    <a:p>
                      <a:pPr algn="ctr" fontAlgn="ctr"/>
                      <a:r>
                        <a:rPr lang="ru-RU" sz="1200" u="none" strike="noStrike" dirty="0">
                          <a:effectLst/>
                        </a:rPr>
                        <a:t> 1. Опираться на не очень сложные знания</a:t>
                      </a:r>
                      <a:br>
                        <a:rPr lang="ru-RU" sz="1200" u="none" strike="noStrike" dirty="0">
                          <a:effectLst/>
                        </a:rPr>
                      </a:br>
                      <a:r>
                        <a:rPr lang="ru-RU" sz="1200" u="none" strike="noStrike" dirty="0">
                          <a:effectLst/>
                        </a:rPr>
                        <a:t>для распознавания или построения объяснений знакомых явлений.</a:t>
                      </a:r>
                      <a:br>
                        <a:rPr lang="ru-RU" sz="1200" u="none" strike="noStrike" dirty="0">
                          <a:effectLst/>
                        </a:rPr>
                      </a:b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2.  Строить объяснения менее знакомым или более сложным ситуациям используя подсказки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3. Выполнить простой эксперимент для ограниченного круга задач, опираясь на элементы содержательных  знаний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4.  Выполнить простой эксперимент для ограниченного круга задач, опираясь на элементы процедурных знаний</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5. Проводить различие между научным и ненаучным</a:t>
                      </a:r>
                      <a:br>
                        <a:rPr lang="ru-RU" sz="1200" u="none" strike="noStrike" dirty="0">
                          <a:effectLst/>
                        </a:rPr>
                      </a:br>
                      <a:r>
                        <a:rPr lang="ru-RU" sz="1200" u="none" strike="noStrike" dirty="0">
                          <a:effectLst/>
                        </a:rPr>
                        <a:t>вопросами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6. Приводить доказательства для научного утверждения</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1"/>
                  </a:ext>
                </a:extLst>
              </a:tr>
              <a:tr h="204537">
                <a:tc vMerge="1">
                  <a:txBody>
                    <a:bodyPr/>
                    <a:lstStyle/>
                    <a:p>
                      <a:endParaRPr lang="ru-RU"/>
                    </a:p>
                  </a:txBody>
                  <a:tcPr/>
                </a:tc>
                <a:tc v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3</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1</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3</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1</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2</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3</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3</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extLst>
                  <a:ext uri="{0D108BD9-81ED-4DB2-BD59-A6C34878D82A}">
                    <a16:rowId xmlns:a16="http://schemas.microsoft.com/office/drawing/2014/main" xmlns="" val="10002"/>
                  </a:ext>
                </a:extLst>
              </a:tr>
              <a:tr h="691604">
                <a:tc vMerge="1">
                  <a:txBody>
                    <a:bodyPr/>
                    <a:lstStyle/>
                    <a:p>
                      <a:endParaRPr lang="ru-RU"/>
                    </a:p>
                  </a:txBody>
                  <a:tcPr/>
                </a:tc>
                <a:tc vMerge="1">
                  <a:txBody>
                    <a:bodyPr/>
                    <a:lstStyle/>
                    <a:p>
                      <a:endParaRPr lang="ru-RU"/>
                    </a:p>
                  </a:txBody>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3"/>
                  </a:ext>
                </a:extLst>
              </a:tr>
              <a:tr h="389346">
                <a:tc>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err="1">
                          <a:effectLst/>
                        </a:rPr>
                        <a:t>Каирбеков</a:t>
                      </a:r>
                      <a:r>
                        <a:rPr lang="ru-RU" sz="1200" u="none" strike="noStrike" dirty="0">
                          <a:effectLst/>
                        </a:rPr>
                        <a:t> Марат</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4"/>
                  </a:ext>
                </a:extLst>
              </a:tr>
              <a:tr h="389346">
                <a:tc>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effectLst/>
                        </a:rPr>
                        <a:t>Салихов </a:t>
                      </a:r>
                      <a:r>
                        <a:rPr lang="ru-RU" sz="1200" u="none" strike="noStrike" dirty="0" err="1">
                          <a:effectLst/>
                        </a:rPr>
                        <a:t>Данияр</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5"/>
                  </a:ext>
                </a:extLst>
              </a:tr>
              <a:tr h="389346">
                <a:tc>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effectLst/>
                        </a:rPr>
                        <a:t>Хусаинова </a:t>
                      </a:r>
                      <a:r>
                        <a:rPr lang="ru-RU" sz="1200" u="none" strike="noStrike" dirty="0" err="1">
                          <a:effectLst/>
                        </a:rPr>
                        <a:t>Ясмина</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6"/>
                  </a:ext>
                </a:extLst>
              </a:tr>
              <a:tr h="204537">
                <a:tc>
                  <a:txBody>
                    <a:bodyPr/>
                    <a:lstStyle/>
                    <a:p>
                      <a:pPr algn="ctr" fontAlgn="ctr"/>
                      <a:r>
                        <a:rPr lang="ru-RU" sz="1200" u="none" strike="noStrike">
                          <a:effectLst/>
                        </a:rPr>
                        <a:t>…</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271892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3" name="Номер слайда 2">
            <a:extLst>
              <a:ext uri="{FF2B5EF4-FFF2-40B4-BE49-F238E27FC236}">
                <a16:creationId xmlns="" xmlns:a16="http://schemas.microsoft.com/office/drawing/2014/main" id="{3BA5AE29-13F2-CE10-0665-B81F871D4990}"/>
              </a:ext>
            </a:extLst>
          </p:cNvPr>
          <p:cNvSpPr>
            <a:spLocks noGrp="1"/>
          </p:cNvSpPr>
          <p:nvPr>
            <p:ph type="sldNum" sz="quarter" idx="12"/>
          </p:nvPr>
        </p:nvSpPr>
        <p:spPr/>
        <p:txBody>
          <a:bodyPr/>
          <a:lstStyle/>
          <a:p>
            <a:pPr>
              <a:defRPr/>
            </a:pPr>
            <a:fld id="{2AE1232B-7C9B-40BE-BFA4-C40EA6ECFAFC}" type="slidenum">
              <a:rPr lang="ru-RU" altLang="ru-RU" smtClean="0"/>
              <a:pPr>
                <a:defRPr/>
              </a:pPr>
              <a:t>23</a:t>
            </a:fld>
            <a:endParaRPr lang="ru-RU" altLang="ru-RU"/>
          </a:p>
        </p:txBody>
      </p:sp>
      <p:sp>
        <p:nvSpPr>
          <p:cNvPr id="9" name="Заголовок 1">
            <a:extLst>
              <a:ext uri="{FF2B5EF4-FFF2-40B4-BE49-F238E27FC236}">
                <a16:creationId xmlns:a16="http://schemas.microsoft.com/office/drawing/2014/main" xmlns="" id="{6CC3D0DC-D6B4-BA86-2B6B-11B498F5E8B2}"/>
              </a:ext>
            </a:extLst>
          </p:cNvPr>
          <p:cNvSpPr txBox="1">
            <a:spLocks/>
          </p:cNvSpPr>
          <p:nvPr/>
        </p:nvSpPr>
        <p:spPr bwMode="auto">
          <a:xfrm>
            <a:off x="1320201" y="91863"/>
            <a:ext cx="10515600" cy="713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lvl="0">
              <a:defRPr/>
            </a:pPr>
            <a:r>
              <a:rPr lang="ru-RU" sz="2800" b="1" dirty="0">
                <a:solidFill>
                  <a:schemeClr val="tx1">
                    <a:lumMod val="50000"/>
                    <a:lumOff val="50000"/>
                  </a:schemeClr>
                </a:solidFill>
                <a:latin typeface="Arial" panose="020B0604020202020204" pitchFamily="34" charset="0"/>
                <a:cs typeface="Arial" panose="020B0604020202020204" pitchFamily="34" charset="0"/>
              </a:rPr>
              <a:t>4 уровень развития естественно-научной грамотности школьника</a:t>
            </a:r>
            <a:endParaRPr kumimoji="0" lang="ru-RU" sz="2800" b="1" i="0" u="none" strike="noStrike" kern="1200" cap="none" spc="0" normalizeH="0" baseline="0" noProof="0" dirty="0">
              <a:ln>
                <a:noFill/>
              </a:ln>
              <a:solidFill>
                <a:schemeClr val="tx1">
                  <a:lumMod val="50000"/>
                  <a:lumOff val="50000"/>
                </a:schemeClr>
              </a:solidFill>
              <a:uLnTx/>
              <a:uFillTx/>
              <a:latin typeface="Arial" panose="020B0604020202020204" pitchFamily="34" charset="0"/>
              <a:cs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543532522"/>
              </p:ext>
            </p:extLst>
          </p:nvPr>
        </p:nvGraphicFramePr>
        <p:xfrm>
          <a:off x="1225729" y="1158277"/>
          <a:ext cx="10755255" cy="5209533"/>
        </p:xfrm>
        <a:graphic>
          <a:graphicData uri="http://schemas.openxmlformats.org/drawingml/2006/table">
            <a:tbl>
              <a:tblPr>
                <a:tableStyleId>{5C22544A-7EE6-4342-B048-85BDC9FD1C3A}</a:tableStyleId>
              </a:tblPr>
              <a:tblGrid>
                <a:gridCol w="271998">
                  <a:extLst>
                    <a:ext uri="{9D8B030D-6E8A-4147-A177-3AD203B41FA5}">
                      <a16:colId xmlns:a16="http://schemas.microsoft.com/office/drawing/2014/main" xmlns="" val="20000"/>
                    </a:ext>
                  </a:extLst>
                </a:gridCol>
                <a:gridCol w="842433">
                  <a:extLst>
                    <a:ext uri="{9D8B030D-6E8A-4147-A177-3AD203B41FA5}">
                      <a16:colId xmlns:a16="http://schemas.microsoft.com/office/drawing/2014/main" xmlns="" val="20001"/>
                    </a:ext>
                  </a:extLst>
                </a:gridCol>
                <a:gridCol w="120894">
                  <a:extLst>
                    <a:ext uri="{9D8B030D-6E8A-4147-A177-3AD203B41FA5}">
                      <a16:colId xmlns:a16="http://schemas.microsoft.com/office/drawing/2014/main" xmlns="" val="20002"/>
                    </a:ext>
                  </a:extLst>
                </a:gridCol>
                <a:gridCol w="271998">
                  <a:extLst>
                    <a:ext uri="{9D8B030D-6E8A-4147-A177-3AD203B41FA5}">
                      <a16:colId xmlns:a16="http://schemas.microsoft.com/office/drawing/2014/main" xmlns="" val="20003"/>
                    </a:ext>
                  </a:extLst>
                </a:gridCol>
                <a:gridCol w="271998">
                  <a:extLst>
                    <a:ext uri="{9D8B030D-6E8A-4147-A177-3AD203B41FA5}">
                      <a16:colId xmlns:a16="http://schemas.microsoft.com/office/drawing/2014/main" xmlns="" val="20004"/>
                    </a:ext>
                  </a:extLst>
                </a:gridCol>
                <a:gridCol w="271998">
                  <a:extLst>
                    <a:ext uri="{9D8B030D-6E8A-4147-A177-3AD203B41FA5}">
                      <a16:colId xmlns:a16="http://schemas.microsoft.com/office/drawing/2014/main" xmlns="" val="20005"/>
                    </a:ext>
                  </a:extLst>
                </a:gridCol>
                <a:gridCol w="271998">
                  <a:extLst>
                    <a:ext uri="{9D8B030D-6E8A-4147-A177-3AD203B41FA5}">
                      <a16:colId xmlns:a16="http://schemas.microsoft.com/office/drawing/2014/main" xmlns="" val="20006"/>
                    </a:ext>
                  </a:extLst>
                </a:gridCol>
                <a:gridCol w="271998">
                  <a:extLst>
                    <a:ext uri="{9D8B030D-6E8A-4147-A177-3AD203B41FA5}">
                      <a16:colId xmlns:a16="http://schemas.microsoft.com/office/drawing/2014/main" xmlns="" val="20007"/>
                    </a:ext>
                  </a:extLst>
                </a:gridCol>
                <a:gridCol w="271998">
                  <a:extLst>
                    <a:ext uri="{9D8B030D-6E8A-4147-A177-3AD203B41FA5}">
                      <a16:colId xmlns:a16="http://schemas.microsoft.com/office/drawing/2014/main" xmlns="" val="20008"/>
                    </a:ext>
                  </a:extLst>
                </a:gridCol>
                <a:gridCol w="271998">
                  <a:extLst>
                    <a:ext uri="{9D8B030D-6E8A-4147-A177-3AD203B41FA5}">
                      <a16:colId xmlns:a16="http://schemas.microsoft.com/office/drawing/2014/main" xmlns="" val="20009"/>
                    </a:ext>
                  </a:extLst>
                </a:gridCol>
                <a:gridCol w="271998">
                  <a:extLst>
                    <a:ext uri="{9D8B030D-6E8A-4147-A177-3AD203B41FA5}">
                      <a16:colId xmlns:a16="http://schemas.microsoft.com/office/drawing/2014/main" xmlns="" val="20010"/>
                    </a:ext>
                  </a:extLst>
                </a:gridCol>
                <a:gridCol w="271998">
                  <a:extLst>
                    <a:ext uri="{9D8B030D-6E8A-4147-A177-3AD203B41FA5}">
                      <a16:colId xmlns:a16="http://schemas.microsoft.com/office/drawing/2014/main" xmlns="" val="20011"/>
                    </a:ext>
                  </a:extLst>
                </a:gridCol>
                <a:gridCol w="271998">
                  <a:extLst>
                    <a:ext uri="{9D8B030D-6E8A-4147-A177-3AD203B41FA5}">
                      <a16:colId xmlns:a16="http://schemas.microsoft.com/office/drawing/2014/main" xmlns="" val="20012"/>
                    </a:ext>
                  </a:extLst>
                </a:gridCol>
                <a:gridCol w="271998">
                  <a:extLst>
                    <a:ext uri="{9D8B030D-6E8A-4147-A177-3AD203B41FA5}">
                      <a16:colId xmlns:a16="http://schemas.microsoft.com/office/drawing/2014/main" xmlns="" val="20013"/>
                    </a:ext>
                  </a:extLst>
                </a:gridCol>
                <a:gridCol w="271998">
                  <a:extLst>
                    <a:ext uri="{9D8B030D-6E8A-4147-A177-3AD203B41FA5}">
                      <a16:colId xmlns:a16="http://schemas.microsoft.com/office/drawing/2014/main" xmlns="" val="20014"/>
                    </a:ext>
                  </a:extLst>
                </a:gridCol>
                <a:gridCol w="271998">
                  <a:extLst>
                    <a:ext uri="{9D8B030D-6E8A-4147-A177-3AD203B41FA5}">
                      <a16:colId xmlns:a16="http://schemas.microsoft.com/office/drawing/2014/main" xmlns="" val="20015"/>
                    </a:ext>
                  </a:extLst>
                </a:gridCol>
                <a:gridCol w="271998">
                  <a:extLst>
                    <a:ext uri="{9D8B030D-6E8A-4147-A177-3AD203B41FA5}">
                      <a16:colId xmlns:a16="http://schemas.microsoft.com/office/drawing/2014/main" xmlns="" val="20016"/>
                    </a:ext>
                  </a:extLst>
                </a:gridCol>
                <a:gridCol w="271998">
                  <a:extLst>
                    <a:ext uri="{9D8B030D-6E8A-4147-A177-3AD203B41FA5}">
                      <a16:colId xmlns:a16="http://schemas.microsoft.com/office/drawing/2014/main" xmlns="" val="20017"/>
                    </a:ext>
                  </a:extLst>
                </a:gridCol>
                <a:gridCol w="271998">
                  <a:extLst>
                    <a:ext uri="{9D8B030D-6E8A-4147-A177-3AD203B41FA5}">
                      <a16:colId xmlns:a16="http://schemas.microsoft.com/office/drawing/2014/main" xmlns="" val="20018"/>
                    </a:ext>
                  </a:extLst>
                </a:gridCol>
                <a:gridCol w="271998">
                  <a:extLst>
                    <a:ext uri="{9D8B030D-6E8A-4147-A177-3AD203B41FA5}">
                      <a16:colId xmlns:a16="http://schemas.microsoft.com/office/drawing/2014/main" xmlns="" val="20019"/>
                    </a:ext>
                  </a:extLst>
                </a:gridCol>
                <a:gridCol w="271998">
                  <a:extLst>
                    <a:ext uri="{9D8B030D-6E8A-4147-A177-3AD203B41FA5}">
                      <a16:colId xmlns:a16="http://schemas.microsoft.com/office/drawing/2014/main" xmlns="" val="20020"/>
                    </a:ext>
                  </a:extLst>
                </a:gridCol>
                <a:gridCol w="271998">
                  <a:extLst>
                    <a:ext uri="{9D8B030D-6E8A-4147-A177-3AD203B41FA5}">
                      <a16:colId xmlns:a16="http://schemas.microsoft.com/office/drawing/2014/main" xmlns="" val="20021"/>
                    </a:ext>
                  </a:extLst>
                </a:gridCol>
                <a:gridCol w="271998">
                  <a:extLst>
                    <a:ext uri="{9D8B030D-6E8A-4147-A177-3AD203B41FA5}">
                      <a16:colId xmlns:a16="http://schemas.microsoft.com/office/drawing/2014/main" xmlns="" val="20022"/>
                    </a:ext>
                  </a:extLst>
                </a:gridCol>
                <a:gridCol w="271998">
                  <a:extLst>
                    <a:ext uri="{9D8B030D-6E8A-4147-A177-3AD203B41FA5}">
                      <a16:colId xmlns:a16="http://schemas.microsoft.com/office/drawing/2014/main" xmlns="" val="20023"/>
                    </a:ext>
                  </a:extLst>
                </a:gridCol>
                <a:gridCol w="271998">
                  <a:extLst>
                    <a:ext uri="{9D8B030D-6E8A-4147-A177-3AD203B41FA5}">
                      <a16:colId xmlns:a16="http://schemas.microsoft.com/office/drawing/2014/main" xmlns="" val="20024"/>
                    </a:ext>
                  </a:extLst>
                </a:gridCol>
                <a:gridCol w="271998">
                  <a:extLst>
                    <a:ext uri="{9D8B030D-6E8A-4147-A177-3AD203B41FA5}">
                      <a16:colId xmlns:a16="http://schemas.microsoft.com/office/drawing/2014/main" xmlns="" val="20025"/>
                    </a:ext>
                  </a:extLst>
                </a:gridCol>
                <a:gridCol w="271998">
                  <a:extLst>
                    <a:ext uri="{9D8B030D-6E8A-4147-A177-3AD203B41FA5}">
                      <a16:colId xmlns:a16="http://schemas.microsoft.com/office/drawing/2014/main" xmlns="" val="20026"/>
                    </a:ext>
                  </a:extLst>
                </a:gridCol>
                <a:gridCol w="271998">
                  <a:extLst>
                    <a:ext uri="{9D8B030D-6E8A-4147-A177-3AD203B41FA5}">
                      <a16:colId xmlns:a16="http://schemas.microsoft.com/office/drawing/2014/main" xmlns="" val="20027"/>
                    </a:ext>
                  </a:extLst>
                </a:gridCol>
                <a:gridCol w="271998">
                  <a:extLst>
                    <a:ext uri="{9D8B030D-6E8A-4147-A177-3AD203B41FA5}">
                      <a16:colId xmlns:a16="http://schemas.microsoft.com/office/drawing/2014/main" xmlns="" val="20028"/>
                    </a:ext>
                  </a:extLst>
                </a:gridCol>
                <a:gridCol w="271998">
                  <a:extLst>
                    <a:ext uri="{9D8B030D-6E8A-4147-A177-3AD203B41FA5}">
                      <a16:colId xmlns:a16="http://schemas.microsoft.com/office/drawing/2014/main" xmlns="" val="20029"/>
                    </a:ext>
                  </a:extLst>
                </a:gridCol>
                <a:gridCol w="271998">
                  <a:extLst>
                    <a:ext uri="{9D8B030D-6E8A-4147-A177-3AD203B41FA5}">
                      <a16:colId xmlns:a16="http://schemas.microsoft.com/office/drawing/2014/main" xmlns="" val="20030"/>
                    </a:ext>
                  </a:extLst>
                </a:gridCol>
                <a:gridCol w="271998">
                  <a:extLst>
                    <a:ext uri="{9D8B030D-6E8A-4147-A177-3AD203B41FA5}">
                      <a16:colId xmlns:a16="http://schemas.microsoft.com/office/drawing/2014/main" xmlns="" val="20031"/>
                    </a:ext>
                  </a:extLst>
                </a:gridCol>
                <a:gridCol w="271998">
                  <a:extLst>
                    <a:ext uri="{9D8B030D-6E8A-4147-A177-3AD203B41FA5}">
                      <a16:colId xmlns:a16="http://schemas.microsoft.com/office/drawing/2014/main" xmlns="" val="20032"/>
                    </a:ext>
                  </a:extLst>
                </a:gridCol>
                <a:gridCol w="271998">
                  <a:extLst>
                    <a:ext uri="{9D8B030D-6E8A-4147-A177-3AD203B41FA5}">
                      <a16:colId xmlns:a16="http://schemas.microsoft.com/office/drawing/2014/main" xmlns="" val="20033"/>
                    </a:ext>
                  </a:extLst>
                </a:gridCol>
                <a:gridCol w="271998">
                  <a:extLst>
                    <a:ext uri="{9D8B030D-6E8A-4147-A177-3AD203B41FA5}">
                      <a16:colId xmlns:a16="http://schemas.microsoft.com/office/drawing/2014/main" xmlns="" val="20034"/>
                    </a:ext>
                  </a:extLst>
                </a:gridCol>
                <a:gridCol w="271998">
                  <a:extLst>
                    <a:ext uri="{9D8B030D-6E8A-4147-A177-3AD203B41FA5}">
                      <a16:colId xmlns:a16="http://schemas.microsoft.com/office/drawing/2014/main" xmlns="" val="20035"/>
                    </a:ext>
                  </a:extLst>
                </a:gridCol>
                <a:gridCol w="271998">
                  <a:extLst>
                    <a:ext uri="{9D8B030D-6E8A-4147-A177-3AD203B41FA5}">
                      <a16:colId xmlns:a16="http://schemas.microsoft.com/office/drawing/2014/main" xmlns="" val="20036"/>
                    </a:ext>
                  </a:extLst>
                </a:gridCol>
                <a:gridCol w="271998">
                  <a:extLst>
                    <a:ext uri="{9D8B030D-6E8A-4147-A177-3AD203B41FA5}">
                      <a16:colId xmlns:a16="http://schemas.microsoft.com/office/drawing/2014/main" xmlns="" val="20037"/>
                    </a:ext>
                  </a:extLst>
                </a:gridCol>
              </a:tblGrid>
              <a:tr h="441919">
                <a:tc rowSpan="4">
                  <a:txBody>
                    <a:bodyPr/>
                    <a:lstStyle/>
                    <a:p>
                      <a:pPr algn="ctr" fontAlgn="ctr"/>
                      <a:r>
                        <a:rPr lang="ru-RU" sz="1200" u="none" strike="noStrike" dirty="0">
                          <a:effectLst/>
                        </a:rPr>
                        <a:t>№</a:t>
                      </a:r>
                      <a:endParaRPr lang="ru-RU" sz="12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fontAlgn="ctr"/>
                      <a:r>
                        <a:rPr lang="ru-RU" sz="1400" u="none" strike="noStrike" dirty="0">
                          <a:effectLst/>
                        </a:rPr>
                        <a:t>Фамилия Имя учеников, отнесенных к </a:t>
                      </a:r>
                      <a:r>
                        <a:rPr lang="ru-RU" sz="1400" b="1" u="none" strike="noStrike" dirty="0">
                          <a:effectLst/>
                        </a:rPr>
                        <a:t>третьей</a:t>
                      </a:r>
                      <a:r>
                        <a:rPr lang="ru-RU" sz="1400" u="none" strike="noStrike" dirty="0">
                          <a:effectLst/>
                        </a:rPr>
                        <a:t> группе естественно-научной  грамотности</a:t>
                      </a:r>
                      <a:endParaRPr lang="ru-RU" sz="14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6">
                  <a:txBody>
                    <a:bodyPr/>
                    <a:lstStyle/>
                    <a:p>
                      <a:pPr algn="ctr" fontAlgn="ctr"/>
                      <a:r>
                        <a:rPr lang="ru-RU" sz="1600" b="1" u="none" strike="noStrike" dirty="0">
                          <a:effectLst/>
                        </a:rPr>
                        <a:t>Естественно-научные умения четвертого уровня</a:t>
                      </a:r>
                      <a:endParaRPr lang="ru-RU" sz="1600" b="1"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2780865">
                <a:tc vMerge="1">
                  <a:txBody>
                    <a:bodyPr/>
                    <a:lstStyle/>
                    <a:p>
                      <a:endParaRPr lang="ru-RU"/>
                    </a:p>
                  </a:txBody>
                  <a:tcPr/>
                </a:tc>
                <a:tc vMerge="1">
                  <a:txBody>
                    <a:bodyPr/>
                    <a:lstStyle/>
                    <a:p>
                      <a:endParaRPr lang="ru-RU"/>
                    </a:p>
                  </a:txBody>
                  <a:tcPr/>
                </a:tc>
                <a:tc gridSpan="6">
                  <a:txBody>
                    <a:bodyPr/>
                    <a:lstStyle/>
                    <a:p>
                      <a:pPr algn="ctr" fontAlgn="ctr"/>
                      <a:r>
                        <a:rPr lang="ru-RU" sz="1200" u="none" strike="noStrike" dirty="0">
                          <a:effectLst/>
                        </a:rPr>
                        <a:t> 1. Использовать более сложные или более</a:t>
                      </a:r>
                      <a:br>
                        <a:rPr lang="ru-RU" sz="1200" u="none" strike="noStrike" dirty="0">
                          <a:effectLst/>
                        </a:rPr>
                      </a:br>
                      <a:r>
                        <a:rPr lang="ru-RU" sz="1200" u="none" strike="noStrike" dirty="0">
                          <a:effectLst/>
                        </a:rPr>
                        <a:t>абстрактные знания, которые им либо предоставлены, либо они их вспомнили, для</a:t>
                      </a:r>
                      <a:br>
                        <a:rPr lang="ru-RU" sz="1200" u="none" strike="noStrike" dirty="0">
                          <a:effectLst/>
                        </a:rPr>
                      </a:br>
                      <a:r>
                        <a:rPr lang="ru-RU" sz="1200" u="none" strike="noStrike" dirty="0">
                          <a:effectLst/>
                        </a:rPr>
                        <a:t>объяснения достаточно сложных или не совсем знакомых ситуаций и процессов.</a:t>
                      </a:r>
                      <a:br>
                        <a:rPr lang="ru-RU" sz="1200" u="none" strike="noStrike" dirty="0">
                          <a:effectLst/>
                        </a:rPr>
                      </a:br>
                      <a:r>
                        <a:rPr lang="ru-RU" sz="1200" u="none" strike="noStrike" dirty="0">
                          <a:effectLst/>
                        </a:rPr>
                        <a:t/>
                      </a:r>
                      <a:br>
                        <a:rPr lang="ru-RU" sz="1200" u="none" strike="noStrike" dirty="0">
                          <a:effectLst/>
                        </a:rPr>
                      </a:b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2.  Проводить эксперименты, включающие две или более независимые переменные, для ограниченного круга задач.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3. Обосновать план эксперимента, опираясь на элементы знаний о процедурах и методах познания.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dirty="0">
                          <a:effectLst/>
                        </a:rPr>
                        <a:t>4. Интерпретировать данные, относящиеся к не слишком сложному набору данных</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a:effectLst/>
                        </a:rPr>
                        <a:t>5. Интерпретировать данные в не вполне знакомых контекстах</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ctr" fontAlgn="ctr"/>
                      <a:r>
                        <a:rPr lang="ru-RU" sz="1200" u="none" strike="noStrike">
                          <a:effectLst/>
                        </a:rPr>
                        <a:t>6. Получать выводы, вытекающие из анализа данных, приводя обоснование своих выводов</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1"/>
                  </a:ext>
                </a:extLst>
              </a:tr>
              <a:tr h="189316">
                <a:tc vMerge="1">
                  <a:txBody>
                    <a:bodyPr/>
                    <a:lstStyle/>
                    <a:p>
                      <a:endParaRPr lang="ru-RU"/>
                    </a:p>
                  </a:txBody>
                  <a:tcPr/>
                </a:tc>
                <a:tc v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2</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1</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1</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1</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2</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dirty="0">
                          <a:effectLst/>
                        </a:rPr>
                        <a:t>3</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tc gridSpan="2">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ru-RU"/>
                    </a:p>
                  </a:txBody>
                  <a:tcPr/>
                </a:tc>
                <a:extLst>
                  <a:ext uri="{0D108BD9-81ED-4DB2-BD59-A6C34878D82A}">
                    <a16:rowId xmlns:a16="http://schemas.microsoft.com/office/drawing/2014/main" xmlns="" val="10002"/>
                  </a:ext>
                </a:extLst>
              </a:tr>
              <a:tr h="484836">
                <a:tc vMerge="1">
                  <a:txBody>
                    <a:bodyPr/>
                    <a:lstStyle/>
                    <a:p>
                      <a:endParaRPr lang="ru-RU"/>
                    </a:p>
                  </a:txBody>
                  <a:tcPr/>
                </a:tc>
                <a:tc vMerge="1">
                  <a:txBody>
                    <a:bodyPr/>
                    <a:lstStyle/>
                    <a:p>
                      <a:endParaRPr lang="ru-RU"/>
                    </a:p>
                  </a:txBody>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Дата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Оценка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Оценка</a:t>
                      </a:r>
                      <a:endParaRPr lang="ru-RU" sz="1200" b="0" i="0" u="none" strike="noStrike" dirty="0">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Дата</a:t>
                      </a:r>
                      <a:endParaRPr lang="ru-RU" sz="1200" b="0" i="0" u="none" strike="noStrike">
                        <a:solidFill>
                          <a:srgbClr val="000000"/>
                        </a:solidFill>
                        <a:effectLst/>
                        <a:latin typeface="Calibri"/>
                      </a:endParaRPr>
                    </a:p>
                  </a:txBody>
                  <a:tcPr marL="4155" marR="4155" marT="4155"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3"/>
                  </a:ext>
                </a:extLst>
              </a:tr>
              <a:tr h="374427">
                <a:tc>
                  <a:txBody>
                    <a:bodyPr/>
                    <a:lstStyle/>
                    <a:p>
                      <a:pPr algn="ctr" fontAlgn="ctr"/>
                      <a:r>
                        <a:rPr lang="ru-RU" sz="1200" u="none" strike="noStrike">
                          <a:effectLst/>
                        </a:rPr>
                        <a:t>1</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effectLst/>
                        </a:rPr>
                        <a:t>Абдуллина </a:t>
                      </a:r>
                      <a:r>
                        <a:rPr lang="ru-RU" sz="1200" u="none" strike="noStrike" dirty="0" err="1">
                          <a:effectLst/>
                        </a:rPr>
                        <a:t>Ралина</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4"/>
                  </a:ext>
                </a:extLst>
              </a:tr>
              <a:tr h="374427">
                <a:tc>
                  <a:txBody>
                    <a:bodyPr/>
                    <a:lstStyle/>
                    <a:p>
                      <a:pPr algn="ctr" fontAlgn="ctr"/>
                      <a:r>
                        <a:rPr lang="ru-RU" sz="1200" u="none" strike="noStrike">
                          <a:effectLst/>
                        </a:rPr>
                        <a:t>2</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a:effectLst/>
                        </a:rPr>
                        <a:t>Юлдашева Алина</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5"/>
                  </a:ext>
                </a:extLst>
              </a:tr>
              <a:tr h="374427">
                <a:tc>
                  <a:txBody>
                    <a:bodyPr/>
                    <a:lstStyle/>
                    <a:p>
                      <a:pPr algn="ctr" fontAlgn="ctr"/>
                      <a:r>
                        <a:rPr lang="ru-RU" sz="1200" u="none" strike="noStrike">
                          <a:effectLst/>
                        </a:rPr>
                        <a:t>3</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dirty="0" err="1">
                          <a:effectLst/>
                        </a:rPr>
                        <a:t>Яруллин</a:t>
                      </a:r>
                      <a:r>
                        <a:rPr lang="ru-RU" sz="1200" u="none" strike="noStrike" dirty="0">
                          <a:effectLst/>
                        </a:rPr>
                        <a:t> Дамир</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6"/>
                  </a:ext>
                </a:extLst>
              </a:tr>
              <a:tr h="189316">
                <a:tc>
                  <a:txBody>
                    <a:bodyPr/>
                    <a:lstStyle/>
                    <a:p>
                      <a:pPr algn="ctr" fontAlgn="ctr"/>
                      <a:r>
                        <a:rPr lang="ru-RU" sz="1200" u="none" strike="noStrike">
                          <a:effectLst/>
                        </a:rPr>
                        <a:t>…</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a:effectLst/>
                        </a:rPr>
                        <a:t> </a:t>
                      </a:r>
                      <a:endParaRPr lang="ru-RU" sz="1200" b="0" i="0" u="none" strike="noStrike">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ru-RU" sz="1200" u="none" strike="noStrike" dirty="0">
                          <a:effectLst/>
                        </a:rPr>
                        <a:t> </a:t>
                      </a:r>
                      <a:endParaRPr lang="ru-RU" sz="1200" b="0" i="0" u="none" strike="noStrike" dirty="0">
                        <a:solidFill>
                          <a:srgbClr val="000000"/>
                        </a:solidFill>
                        <a:effectLst/>
                        <a:latin typeface="Calibri"/>
                      </a:endParaRPr>
                    </a:p>
                  </a:txBody>
                  <a:tcPr marL="4155" marR="4155" marT="41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157087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3" name="Номер слайда 2">
            <a:extLst>
              <a:ext uri="{FF2B5EF4-FFF2-40B4-BE49-F238E27FC236}">
                <a16:creationId xmlns="" xmlns:a16="http://schemas.microsoft.com/office/drawing/2014/main" id="{3BA5AE29-13F2-CE10-0665-B81F871D4990}"/>
              </a:ext>
            </a:extLst>
          </p:cNvPr>
          <p:cNvSpPr>
            <a:spLocks noGrp="1"/>
          </p:cNvSpPr>
          <p:nvPr>
            <p:ph type="sldNum" sz="quarter" idx="12"/>
          </p:nvPr>
        </p:nvSpPr>
        <p:spPr/>
        <p:txBody>
          <a:bodyPr/>
          <a:lstStyle/>
          <a:p>
            <a:pPr>
              <a:defRPr/>
            </a:pPr>
            <a:fld id="{2AE1232B-7C9B-40BE-BFA4-C40EA6ECFAFC}" type="slidenum">
              <a:rPr lang="ru-RU" altLang="ru-RU" smtClean="0"/>
              <a:pPr>
                <a:defRPr/>
              </a:pPr>
              <a:t>24</a:t>
            </a:fld>
            <a:endParaRPr lang="ru-RU" altLang="ru-RU"/>
          </a:p>
        </p:txBody>
      </p:sp>
      <p:sp>
        <p:nvSpPr>
          <p:cNvPr id="9" name="Заголовок 1">
            <a:extLst>
              <a:ext uri="{FF2B5EF4-FFF2-40B4-BE49-F238E27FC236}">
                <a16:creationId xmlns:a16="http://schemas.microsoft.com/office/drawing/2014/main" xmlns="" id="{6CC3D0DC-D6B4-BA86-2B6B-11B498F5E8B2}"/>
              </a:ext>
            </a:extLst>
          </p:cNvPr>
          <p:cNvSpPr txBox="1">
            <a:spLocks/>
          </p:cNvSpPr>
          <p:nvPr/>
        </p:nvSpPr>
        <p:spPr bwMode="auto">
          <a:xfrm>
            <a:off x="2293216" y="185647"/>
            <a:ext cx="9183677" cy="713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lvl="0">
              <a:defRPr/>
            </a:pPr>
            <a:r>
              <a:rPr lang="ru-RU" sz="2800" b="1" dirty="0">
                <a:solidFill>
                  <a:schemeClr val="tx1">
                    <a:lumMod val="50000"/>
                    <a:lumOff val="50000"/>
                  </a:schemeClr>
                </a:solidFill>
                <a:latin typeface="+mn-lt"/>
              </a:rPr>
              <a:t>Создание дифференцированных групп школьников по результатам диагностики ЕНГ</a:t>
            </a:r>
            <a:endParaRPr kumimoji="0" lang="ru-RU" sz="2800" b="1" i="0" u="none" strike="noStrike" kern="1200" cap="none" spc="0" normalizeH="0" baseline="0" noProof="0" dirty="0">
              <a:ln>
                <a:noFill/>
              </a:ln>
              <a:solidFill>
                <a:schemeClr val="tx1">
                  <a:lumMod val="50000"/>
                  <a:lumOff val="50000"/>
                </a:schemeClr>
              </a:solidFill>
              <a:effectLst>
                <a:outerShdw blurRad="38100" dist="38100" dir="2700000" algn="tl">
                  <a:srgbClr val="000000">
                    <a:alpha val="43137"/>
                  </a:srgbClr>
                </a:outerShdw>
              </a:effectLst>
              <a:uLnTx/>
              <a:uFillTx/>
              <a:latin typeface="+mn-lt"/>
              <a:cs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2725837540"/>
              </p:ext>
            </p:extLst>
          </p:nvPr>
        </p:nvGraphicFramePr>
        <p:xfrm>
          <a:off x="1730703" y="1727493"/>
          <a:ext cx="9268177" cy="2463800"/>
        </p:xfrm>
        <a:graphic>
          <a:graphicData uri="http://schemas.openxmlformats.org/drawingml/2006/table">
            <a:tbl>
              <a:tblPr firstRow="1" bandRow="1">
                <a:tableStyleId>{5C22544A-7EE6-4342-B048-85BDC9FD1C3A}</a:tableStyleId>
              </a:tblPr>
              <a:tblGrid>
                <a:gridCol w="3285066">
                  <a:extLst>
                    <a:ext uri="{9D8B030D-6E8A-4147-A177-3AD203B41FA5}">
                      <a16:colId xmlns:a16="http://schemas.microsoft.com/office/drawing/2014/main" xmlns="" val="20000"/>
                    </a:ext>
                  </a:extLst>
                </a:gridCol>
                <a:gridCol w="3059289">
                  <a:extLst>
                    <a:ext uri="{9D8B030D-6E8A-4147-A177-3AD203B41FA5}">
                      <a16:colId xmlns:a16="http://schemas.microsoft.com/office/drawing/2014/main" xmlns="" val="20001"/>
                    </a:ext>
                  </a:extLst>
                </a:gridCol>
                <a:gridCol w="2923822">
                  <a:extLst>
                    <a:ext uri="{9D8B030D-6E8A-4147-A177-3AD203B41FA5}">
                      <a16:colId xmlns:a16="http://schemas.microsoft.com/office/drawing/2014/main" xmlns="" val="20002"/>
                    </a:ext>
                  </a:extLst>
                </a:gridCol>
              </a:tblGrid>
              <a:tr h="370840">
                <a:tc>
                  <a:txBody>
                    <a:bodyPr/>
                    <a:lstStyle/>
                    <a:p>
                      <a:pPr algn="ctr"/>
                      <a:r>
                        <a:rPr lang="ru-RU" sz="3600" dirty="0"/>
                        <a:t>1 группа </a:t>
                      </a:r>
                    </a:p>
                  </a:txBody>
                  <a:tcPr/>
                </a:tc>
                <a:tc>
                  <a:txBody>
                    <a:bodyPr/>
                    <a:lstStyle/>
                    <a:p>
                      <a:pPr algn="ctr"/>
                      <a:r>
                        <a:rPr lang="ru-RU" sz="3600" dirty="0"/>
                        <a:t>2 группа</a:t>
                      </a:r>
                    </a:p>
                  </a:txBody>
                  <a:tcPr/>
                </a:tc>
                <a:tc>
                  <a:txBody>
                    <a:bodyPr/>
                    <a:lstStyle/>
                    <a:p>
                      <a:pPr algn="ctr"/>
                      <a:r>
                        <a:rPr lang="ru-RU" sz="3600" dirty="0"/>
                        <a:t>3 группа</a:t>
                      </a:r>
                    </a:p>
                  </a:txBody>
                  <a:tcPr/>
                </a:tc>
                <a:extLst>
                  <a:ext uri="{0D108BD9-81ED-4DB2-BD59-A6C34878D82A}">
                    <a16:rowId xmlns:a16="http://schemas.microsoft.com/office/drawing/2014/main" xmlns="" val="10000"/>
                  </a:ext>
                </a:extLst>
              </a:tr>
              <a:tr h="604520">
                <a:tc>
                  <a:txBody>
                    <a:bodyPr/>
                    <a:lstStyle/>
                    <a:p>
                      <a:pPr algn="ctr" fontAlgn="ctr"/>
                      <a:r>
                        <a:rPr lang="ru-RU" sz="2400" u="none" strike="noStrike" dirty="0">
                          <a:effectLst/>
                        </a:rPr>
                        <a:t>Иванов Петр</a:t>
                      </a:r>
                      <a:endParaRPr lang="ru-RU" sz="2400" b="0" i="0" u="none" strike="noStrike" dirty="0">
                        <a:solidFill>
                          <a:srgbClr val="000000"/>
                        </a:solidFill>
                        <a:effectLst/>
                        <a:latin typeface="Calibri"/>
                      </a:endParaRPr>
                    </a:p>
                  </a:txBody>
                  <a:tcPr marL="4155" marR="4155" marT="4155" marB="0" anchor="ctr"/>
                </a:tc>
                <a:tc>
                  <a:txBody>
                    <a:bodyPr/>
                    <a:lstStyle/>
                    <a:p>
                      <a:pPr algn="ctr" fontAlgn="ctr"/>
                      <a:r>
                        <a:rPr lang="ru-RU" sz="2400" u="none" strike="noStrike" dirty="0" err="1">
                          <a:effectLst/>
                        </a:rPr>
                        <a:t>Каирбеков</a:t>
                      </a:r>
                      <a:r>
                        <a:rPr lang="ru-RU" sz="2400" u="none" strike="noStrike" dirty="0">
                          <a:effectLst/>
                        </a:rPr>
                        <a:t> Марат</a:t>
                      </a:r>
                      <a:endParaRPr lang="ru-RU" sz="2400" b="0" i="0" u="none" strike="noStrike" dirty="0">
                        <a:solidFill>
                          <a:srgbClr val="000000"/>
                        </a:solidFill>
                        <a:effectLst/>
                        <a:latin typeface="Calibri"/>
                      </a:endParaRPr>
                    </a:p>
                  </a:txBody>
                  <a:tcPr marL="4155" marR="4155" marT="4155" marB="0" anchor="ctr"/>
                </a:tc>
                <a:tc>
                  <a:txBody>
                    <a:bodyPr/>
                    <a:lstStyle/>
                    <a:p>
                      <a:pPr algn="ctr" fontAlgn="ctr"/>
                      <a:r>
                        <a:rPr lang="ru-RU" sz="2400" u="none" strike="noStrike" dirty="0">
                          <a:effectLst/>
                        </a:rPr>
                        <a:t>Абдуллина </a:t>
                      </a:r>
                      <a:r>
                        <a:rPr lang="ru-RU" sz="2400" u="none" strike="noStrike" dirty="0" err="1">
                          <a:effectLst/>
                        </a:rPr>
                        <a:t>Ралина</a:t>
                      </a:r>
                      <a:endParaRPr lang="ru-RU" sz="2400" b="0" i="0" u="none" strike="noStrike" dirty="0">
                        <a:solidFill>
                          <a:srgbClr val="000000"/>
                        </a:solidFill>
                        <a:effectLst/>
                        <a:latin typeface="Calibri"/>
                      </a:endParaRPr>
                    </a:p>
                  </a:txBody>
                  <a:tcPr marL="4155" marR="4155" marT="4155" marB="0" anchor="ctr"/>
                </a:tc>
                <a:extLst>
                  <a:ext uri="{0D108BD9-81ED-4DB2-BD59-A6C34878D82A}">
                    <a16:rowId xmlns:a16="http://schemas.microsoft.com/office/drawing/2014/main" xmlns="" val="10001"/>
                  </a:ext>
                </a:extLst>
              </a:tr>
              <a:tr h="575733">
                <a:tc>
                  <a:txBody>
                    <a:bodyPr/>
                    <a:lstStyle/>
                    <a:p>
                      <a:pPr algn="ctr" fontAlgn="ctr"/>
                      <a:r>
                        <a:rPr lang="ru-RU" sz="2400" u="none" strike="noStrike" dirty="0">
                          <a:effectLst/>
                        </a:rPr>
                        <a:t>Сидорова Наталья</a:t>
                      </a:r>
                      <a:endParaRPr lang="ru-RU" sz="2400" b="0" i="0" u="none" strike="noStrike" dirty="0">
                        <a:solidFill>
                          <a:srgbClr val="000000"/>
                        </a:solidFill>
                        <a:effectLst/>
                        <a:latin typeface="Calibri"/>
                      </a:endParaRPr>
                    </a:p>
                  </a:txBody>
                  <a:tcPr marL="4155" marR="4155" marT="4155" marB="0" anchor="ctr"/>
                </a:tc>
                <a:tc>
                  <a:txBody>
                    <a:bodyPr/>
                    <a:lstStyle/>
                    <a:p>
                      <a:pPr algn="ctr" fontAlgn="ctr"/>
                      <a:r>
                        <a:rPr lang="ru-RU" sz="2400" u="none" strike="noStrike" dirty="0">
                          <a:effectLst/>
                        </a:rPr>
                        <a:t>Салихов </a:t>
                      </a:r>
                      <a:r>
                        <a:rPr lang="ru-RU" sz="2400" u="none" strike="noStrike" dirty="0" err="1">
                          <a:effectLst/>
                        </a:rPr>
                        <a:t>Данияр</a:t>
                      </a:r>
                      <a:endParaRPr lang="ru-RU" sz="2400" b="0" i="0" u="none" strike="noStrike" dirty="0">
                        <a:solidFill>
                          <a:srgbClr val="000000"/>
                        </a:solidFill>
                        <a:effectLst/>
                        <a:latin typeface="Calibri"/>
                      </a:endParaRPr>
                    </a:p>
                  </a:txBody>
                  <a:tcPr marL="4155" marR="4155" marT="4155" marB="0" anchor="ctr"/>
                </a:tc>
                <a:tc>
                  <a:txBody>
                    <a:bodyPr/>
                    <a:lstStyle/>
                    <a:p>
                      <a:pPr algn="ctr" fontAlgn="ctr"/>
                      <a:r>
                        <a:rPr lang="ru-RU" sz="2400" u="none" strike="noStrike" dirty="0">
                          <a:effectLst/>
                        </a:rPr>
                        <a:t>Юлдашева Алина</a:t>
                      </a:r>
                      <a:endParaRPr lang="ru-RU" sz="2400" b="0" i="0" u="none" strike="noStrike" dirty="0">
                        <a:solidFill>
                          <a:srgbClr val="000000"/>
                        </a:solidFill>
                        <a:effectLst/>
                        <a:latin typeface="Calibri"/>
                      </a:endParaRPr>
                    </a:p>
                  </a:txBody>
                  <a:tcPr marL="4155" marR="4155" marT="4155" marB="0" anchor="ctr"/>
                </a:tc>
                <a:extLst>
                  <a:ext uri="{0D108BD9-81ED-4DB2-BD59-A6C34878D82A}">
                    <a16:rowId xmlns:a16="http://schemas.microsoft.com/office/drawing/2014/main" xmlns="" val="10002"/>
                  </a:ext>
                </a:extLst>
              </a:tr>
              <a:tr h="643467">
                <a:tc>
                  <a:txBody>
                    <a:bodyPr/>
                    <a:lstStyle/>
                    <a:p>
                      <a:pPr algn="ctr" fontAlgn="ctr"/>
                      <a:r>
                        <a:rPr lang="ru-RU" sz="2400" u="none" strike="noStrike" dirty="0">
                          <a:effectLst/>
                        </a:rPr>
                        <a:t>Каримуллин Ильдар</a:t>
                      </a:r>
                      <a:endParaRPr lang="ru-RU" sz="2400" b="0" i="0" u="none" strike="noStrike" dirty="0">
                        <a:solidFill>
                          <a:srgbClr val="000000"/>
                        </a:solidFill>
                        <a:effectLst/>
                        <a:latin typeface="Calibri"/>
                      </a:endParaRPr>
                    </a:p>
                  </a:txBody>
                  <a:tcPr marL="4155" marR="4155" marT="4155" marB="0" anchor="ctr"/>
                </a:tc>
                <a:tc>
                  <a:txBody>
                    <a:bodyPr/>
                    <a:lstStyle/>
                    <a:p>
                      <a:pPr algn="ctr" fontAlgn="ctr"/>
                      <a:r>
                        <a:rPr lang="ru-RU" sz="2400" u="none" strike="noStrike" dirty="0">
                          <a:effectLst/>
                        </a:rPr>
                        <a:t>Хусаинова </a:t>
                      </a:r>
                      <a:r>
                        <a:rPr lang="ru-RU" sz="2400" u="none" strike="noStrike" dirty="0" err="1">
                          <a:effectLst/>
                        </a:rPr>
                        <a:t>Ясмина</a:t>
                      </a:r>
                      <a:endParaRPr lang="ru-RU" sz="2400" b="0" i="0" u="none" strike="noStrike" dirty="0">
                        <a:solidFill>
                          <a:srgbClr val="000000"/>
                        </a:solidFill>
                        <a:effectLst/>
                        <a:latin typeface="Calibri"/>
                      </a:endParaRPr>
                    </a:p>
                  </a:txBody>
                  <a:tcPr marL="4155" marR="4155" marT="4155" marB="0" anchor="ctr"/>
                </a:tc>
                <a:tc>
                  <a:txBody>
                    <a:bodyPr/>
                    <a:lstStyle/>
                    <a:p>
                      <a:pPr algn="ctr" fontAlgn="ctr"/>
                      <a:r>
                        <a:rPr lang="ru-RU" sz="2400" u="none" strike="noStrike" dirty="0" err="1">
                          <a:effectLst/>
                        </a:rPr>
                        <a:t>Яруллин</a:t>
                      </a:r>
                      <a:r>
                        <a:rPr lang="ru-RU" sz="2400" u="none" strike="noStrike" dirty="0">
                          <a:effectLst/>
                        </a:rPr>
                        <a:t> Дамир</a:t>
                      </a:r>
                      <a:endParaRPr lang="ru-RU" sz="2400" b="0" i="0" u="none" strike="noStrike" dirty="0">
                        <a:solidFill>
                          <a:srgbClr val="000000"/>
                        </a:solidFill>
                        <a:effectLst/>
                        <a:latin typeface="Calibri"/>
                      </a:endParaRPr>
                    </a:p>
                  </a:txBody>
                  <a:tcPr marL="4155" marR="4155" marT="4155" marB="0"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102995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2305755" y="0"/>
            <a:ext cx="9694334" cy="1325563"/>
          </a:xfrm>
        </p:spPr>
        <p:txBody>
          <a:bodyPr/>
          <a:lstStyle/>
          <a:p>
            <a:r>
              <a:rPr lang="ru-RU" sz="2800" b="1" dirty="0">
                <a:solidFill>
                  <a:schemeClr val="accent3">
                    <a:lumMod val="50000"/>
                  </a:schemeClr>
                </a:solidFill>
                <a:latin typeface="+mn-lt"/>
              </a:rPr>
              <a:t>Модель этапа целеполагания урока в условиях дифференцированного подхода</a:t>
            </a:r>
          </a:p>
        </p:txBody>
      </p:sp>
      <p:sp>
        <p:nvSpPr>
          <p:cNvPr id="9" name="Объект 3"/>
          <p:cNvSpPr txBox="1">
            <a:spLocks/>
          </p:cNvSpPr>
          <p:nvPr/>
        </p:nvSpPr>
        <p:spPr>
          <a:xfrm>
            <a:off x="1535289" y="1160324"/>
            <a:ext cx="10211357" cy="435133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400" b="1" dirty="0"/>
              <a:t>Тема урока: </a:t>
            </a:r>
            <a:endParaRPr lang="ru-RU" sz="2400" dirty="0">
              <a:solidFill>
                <a:srgbClr val="00549F"/>
              </a:solidFill>
              <a:latin typeface="PT Sans" panose="020B0503020203020204" pitchFamily="34" charset="-52"/>
            </a:endParaRPr>
          </a:p>
          <a:p>
            <a:pPr marL="0" indent="0">
              <a:buFont typeface="Arial" panose="020B0604020202020204" pitchFamily="34" charset="0"/>
              <a:buNone/>
            </a:pPr>
            <a:r>
              <a:rPr lang="ru-RU" sz="2400" b="1" dirty="0"/>
              <a:t>Цель урока: </a:t>
            </a:r>
          </a:p>
          <a:p>
            <a:pPr marL="0" indent="0">
              <a:buNone/>
            </a:pPr>
            <a:endParaRPr lang="ru-RU" sz="2400" dirty="0"/>
          </a:p>
          <a:p>
            <a:pPr marL="0" indent="0">
              <a:buFont typeface="Arial" panose="020B0604020202020204" pitchFamily="34" charset="0"/>
              <a:buNone/>
            </a:pPr>
            <a:r>
              <a:rPr lang="ru-RU" sz="2400" b="1" dirty="0"/>
              <a:t>Задачи 1 группы</a:t>
            </a:r>
            <a:r>
              <a:rPr lang="ru-RU" sz="2400" dirty="0"/>
              <a:t>: научить опираться на знания повседневного содержания для распознавания научного объяснения.</a:t>
            </a:r>
          </a:p>
          <a:p>
            <a:pPr marL="0" indent="0">
              <a:buFont typeface="Arial" panose="020B0604020202020204" pitchFamily="34" charset="0"/>
              <a:buNone/>
            </a:pPr>
            <a:r>
              <a:rPr lang="ru-RU" sz="2400" dirty="0"/>
              <a:t/>
            </a:r>
            <a:br>
              <a:rPr lang="ru-RU" sz="2400" dirty="0"/>
            </a:br>
            <a:r>
              <a:rPr lang="ru-RU" sz="2400" b="1" dirty="0"/>
              <a:t>Задачи 2 группы</a:t>
            </a:r>
            <a:r>
              <a:rPr lang="ru-RU" sz="2400" dirty="0"/>
              <a:t>: научить опираться на не очень сложные знания</a:t>
            </a:r>
            <a:br>
              <a:rPr lang="ru-RU" sz="2400" dirty="0"/>
            </a:br>
            <a:r>
              <a:rPr lang="ru-RU" sz="2400" dirty="0"/>
              <a:t>для распознавания или построения объяснений знакомых явлений.</a:t>
            </a:r>
          </a:p>
          <a:p>
            <a:pPr marL="0" indent="0">
              <a:buFont typeface="Arial" panose="020B0604020202020204" pitchFamily="34" charset="0"/>
              <a:buNone/>
            </a:pPr>
            <a:endParaRPr lang="ru-RU" sz="2400" dirty="0"/>
          </a:p>
          <a:p>
            <a:pPr marL="0" indent="0">
              <a:buFont typeface="Arial" panose="020B0604020202020204" pitchFamily="34" charset="0"/>
              <a:buNone/>
            </a:pPr>
            <a:r>
              <a:rPr lang="ru-RU" sz="2400" b="1" dirty="0"/>
              <a:t>Задачи 3 группы</a:t>
            </a:r>
            <a:r>
              <a:rPr lang="ru-RU" sz="2400" dirty="0"/>
              <a:t>: научить использовать более сложные или более</a:t>
            </a:r>
            <a:br>
              <a:rPr lang="ru-RU" sz="2400" dirty="0"/>
            </a:br>
            <a:r>
              <a:rPr lang="ru-RU" sz="2400" dirty="0"/>
              <a:t>абстрактные знания, которые им либо предоставлены, либо они их вспомнили, для объяснения достаточно сложных или не совсем знакомых ситуаций и процессов.</a:t>
            </a:r>
            <a:br>
              <a:rPr lang="ru-RU" sz="2400" dirty="0"/>
            </a:br>
            <a:endParaRPr lang="ru-RU" sz="2400" dirty="0"/>
          </a:p>
          <a:p>
            <a:pPr marL="0" indent="0">
              <a:buFont typeface="Arial" panose="020B0604020202020204" pitchFamily="34" charset="0"/>
              <a:buNone/>
            </a:pPr>
            <a:endParaRPr lang="ru-RU" sz="2400" dirty="0"/>
          </a:p>
          <a:p>
            <a:pPr marL="0" indent="0">
              <a:buFont typeface="Arial" panose="020B0604020202020204" pitchFamily="34" charset="0"/>
              <a:buNone/>
            </a:pPr>
            <a:endParaRPr lang="ru-RU" sz="2400" dirty="0"/>
          </a:p>
        </p:txBody>
      </p:sp>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69665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97721" y="136942"/>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ГЕОГРАФИЯ. 5 КЛАСС. БАРИНОВА И.И.</a:t>
            </a:r>
          </a:p>
        </p:txBody>
      </p:sp>
      <p:sp>
        <p:nvSpPr>
          <p:cNvPr id="21" name="TextBox 20">
            <a:extLst>
              <a:ext uri="{FF2B5EF4-FFF2-40B4-BE49-F238E27FC236}">
                <a16:creationId xmlns:a16="http://schemas.microsoft.com/office/drawing/2014/main" xmlns=""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a16="http://schemas.microsoft.com/office/drawing/2014/main" xmlns=""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5" name="Прямоугольник 4">
            <a:extLst>
              <a:ext uri="{FF2B5EF4-FFF2-40B4-BE49-F238E27FC236}">
                <a16:creationId xmlns:a16="http://schemas.microsoft.com/office/drawing/2014/main" xmlns="" id="{E557FACD-CF50-429B-866A-55B7BE6E1B04}"/>
              </a:ext>
            </a:extLst>
          </p:cNvPr>
          <p:cNvSpPr/>
          <p:nvPr/>
        </p:nvSpPr>
        <p:spPr>
          <a:xfrm>
            <a:off x="2384565" y="432905"/>
            <a:ext cx="10454654" cy="669029"/>
          </a:xfrm>
          <a:prstGeom prst="rect">
            <a:avLst/>
          </a:prstGeom>
        </p:spPr>
        <p:txBody>
          <a:bodyPr wrap="square">
            <a:spAutoFit/>
          </a:bodyPr>
          <a:lstStyle/>
          <a:p>
            <a:pPr algn="just">
              <a:lnSpc>
                <a:spcPct val="150000"/>
              </a:lnSpc>
              <a:spcAft>
                <a:spcPts val="1000"/>
              </a:spcAft>
            </a:pPr>
            <a:r>
              <a:rPr lang="ru-RU" sz="2800" b="1" dirty="0">
                <a:solidFill>
                  <a:srgbClr val="00549F"/>
                </a:solidFill>
                <a:latin typeface="PT Sans" panose="020B0503020203020204" pitchFamily="34" charset="-52"/>
              </a:rPr>
              <a:t>§1.  Мир, в котором мы живём.</a:t>
            </a:r>
          </a:p>
        </p:txBody>
      </p:sp>
      <p:pic>
        <p:nvPicPr>
          <p:cNvPr id="8" name="Рисунок 7">
            <a:extLst>
              <a:ext uri="{FF2B5EF4-FFF2-40B4-BE49-F238E27FC236}">
                <a16:creationId xmlns:a16="http://schemas.microsoft.com/office/drawing/2014/main" xmlns="" id="{56635D2A-2C9E-3F89-4515-0E7B31877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9839" y="900864"/>
            <a:ext cx="2046882" cy="2046882"/>
          </a:xfrm>
          <a:prstGeom prst="rect">
            <a:avLst/>
          </a:prstGeom>
        </p:spPr>
      </p:pic>
      <p:sp>
        <p:nvSpPr>
          <p:cNvPr id="10" name="TextBox 9">
            <a:extLst>
              <a:ext uri="{FF2B5EF4-FFF2-40B4-BE49-F238E27FC236}">
                <a16:creationId xmlns:a16="http://schemas.microsoft.com/office/drawing/2014/main" xmlns="" id="{83CEC9F7-F7BF-F71C-8BDA-52639A4168A2}"/>
              </a:ext>
            </a:extLst>
          </p:cNvPr>
          <p:cNvSpPr txBox="1"/>
          <p:nvPr/>
        </p:nvSpPr>
        <p:spPr>
          <a:xfrm flipH="1">
            <a:off x="9550243" y="2765342"/>
            <a:ext cx="2641757" cy="646331"/>
          </a:xfrm>
          <a:prstGeom prst="rect">
            <a:avLst/>
          </a:prstGeom>
          <a:noFill/>
        </p:spPr>
        <p:txBody>
          <a:bodyPr wrap="square" rtlCol="0">
            <a:spAutoFit/>
          </a:bodyPr>
          <a:lstStyle/>
          <a:p>
            <a:pPr algn="ctr"/>
            <a:r>
              <a:rPr lang="ru-RU" dirty="0"/>
              <a:t>Прочитайте параграф учебника</a:t>
            </a:r>
          </a:p>
        </p:txBody>
      </p:sp>
      <p:sp>
        <p:nvSpPr>
          <p:cNvPr id="11" name="TextBox 10">
            <a:extLst>
              <a:ext uri="{FF2B5EF4-FFF2-40B4-BE49-F238E27FC236}">
                <a16:creationId xmlns:a16="http://schemas.microsoft.com/office/drawing/2014/main" xmlns="" id="{0F6602AF-A9C1-94E0-604A-0634886BB671}"/>
              </a:ext>
            </a:extLst>
          </p:cNvPr>
          <p:cNvSpPr txBox="1"/>
          <p:nvPr/>
        </p:nvSpPr>
        <p:spPr>
          <a:xfrm>
            <a:off x="267181" y="1034040"/>
            <a:ext cx="8970394" cy="2308324"/>
          </a:xfrm>
          <a:prstGeom prst="rect">
            <a:avLst/>
          </a:prstGeom>
          <a:noFill/>
        </p:spPr>
        <p:txBody>
          <a:bodyPr wrap="square" rtlCol="0">
            <a:spAutoFit/>
          </a:bodyPr>
          <a:lstStyle/>
          <a:p>
            <a:pPr algn="just"/>
            <a:r>
              <a:rPr lang="ru-RU" sz="2400" b="1" dirty="0"/>
              <a:t>Цель урока: </a:t>
            </a:r>
            <a:r>
              <a:rPr lang="ru-RU" sz="2400" b="0" i="0" dirty="0">
                <a:solidFill>
                  <a:srgbClr val="000000"/>
                </a:solidFill>
                <a:effectLst/>
                <a:latin typeface="Times New Roman" panose="02020603050405020304" pitchFamily="18" charset="0"/>
              </a:rPr>
              <a:t>развитие познавательных интересов, интеллектуальных и творческих способностей в процессе наблюдений за состоянием окружающей среды, решения географических задач, проблем повседневной жизни с использованием географических знаний, самостоятельного приобретения новых знаний; воспитание экологической культуры.</a:t>
            </a:r>
            <a:endParaRPr lang="ru-RU" sz="2400" b="1" dirty="0"/>
          </a:p>
        </p:txBody>
      </p:sp>
      <p:sp>
        <p:nvSpPr>
          <p:cNvPr id="12" name="TextBox 11">
            <a:extLst>
              <a:ext uri="{FF2B5EF4-FFF2-40B4-BE49-F238E27FC236}">
                <a16:creationId xmlns:a16="http://schemas.microsoft.com/office/drawing/2014/main" xmlns="" id="{DFA7BD09-39B1-F1D2-DBB0-6E12A3DEBE4C}"/>
              </a:ext>
            </a:extLst>
          </p:cNvPr>
          <p:cNvSpPr txBox="1"/>
          <p:nvPr/>
        </p:nvSpPr>
        <p:spPr>
          <a:xfrm>
            <a:off x="1171036" y="3258047"/>
            <a:ext cx="10797039" cy="4893647"/>
          </a:xfrm>
          <a:prstGeom prst="rect">
            <a:avLst/>
          </a:prstGeom>
          <a:noFill/>
        </p:spPr>
        <p:txBody>
          <a:bodyPr wrap="square" rtlCol="0">
            <a:spAutoFit/>
          </a:bodyPr>
          <a:lstStyle/>
          <a:p>
            <a:r>
              <a:rPr lang="ru-RU" sz="2400" b="1" dirty="0"/>
              <a:t>Задачи урока:</a:t>
            </a:r>
          </a:p>
          <a:p>
            <a:r>
              <a:rPr lang="ru-RU" sz="2400" b="1" dirty="0"/>
              <a:t>1 группа. Научить </a:t>
            </a:r>
            <a:r>
              <a:rPr lang="ru-RU" sz="2400" u="none" strike="noStrike" dirty="0">
                <a:effectLst/>
              </a:rPr>
              <a:t> школьников умению видеть простые причинно- следственные или корреляционные связи живой и неживой природы;  интерпретировать визуальные данные на низком познавательном уровне.</a:t>
            </a:r>
            <a:endParaRPr lang="ru-RU" sz="2400" b="0" i="0" u="none" strike="noStrike" dirty="0">
              <a:solidFill>
                <a:srgbClr val="000000"/>
              </a:solidFill>
              <a:effectLst/>
              <a:latin typeface="Calibri"/>
            </a:endParaRPr>
          </a:p>
          <a:p>
            <a:endParaRPr lang="ru-RU" sz="2400" dirty="0">
              <a:solidFill>
                <a:srgbClr val="000000"/>
              </a:solidFill>
              <a:latin typeface="Calibri"/>
            </a:endParaRPr>
          </a:p>
          <a:p>
            <a:r>
              <a:rPr lang="ru-RU" sz="2400" b="1" dirty="0"/>
              <a:t>2 группа. Научить </a:t>
            </a:r>
            <a:r>
              <a:rPr lang="ru-RU" sz="2400" u="none" strike="noStrike" dirty="0">
                <a:effectLst/>
              </a:rPr>
              <a:t> школьников умению распознать задачу, решаемую в простом экспериментальном исследовании; использовать  базовые  или  повседневные естественнонаучные знания, чтобы распознать адекватный вывод из простого набора данных. </a:t>
            </a:r>
            <a:endParaRPr lang="ru-RU" sz="2400" b="0" i="0" u="none" strike="noStrike" dirty="0">
              <a:solidFill>
                <a:srgbClr val="000000"/>
              </a:solidFill>
              <a:effectLst/>
              <a:latin typeface="Calibri"/>
            </a:endParaRPr>
          </a:p>
          <a:p>
            <a:r>
              <a:rPr lang="ru-RU" sz="2400" u="none" strike="noStrike" dirty="0">
                <a:effectLst/>
              </a:rPr>
              <a:t/>
            </a:r>
            <a:br>
              <a:rPr lang="ru-RU" sz="2400" u="none" strike="noStrike" dirty="0">
                <a:effectLst/>
              </a:rPr>
            </a:br>
            <a:endParaRPr lang="ru-RU" sz="2400" b="0" i="0" u="none" strike="noStrike" dirty="0">
              <a:solidFill>
                <a:srgbClr val="000000"/>
              </a:solidFill>
              <a:effectLst/>
              <a:latin typeface="Calibri"/>
            </a:endParaRPr>
          </a:p>
          <a:p>
            <a:endParaRPr lang="ru-RU" sz="2400" b="0" i="0" u="none" strike="noStrike" dirty="0">
              <a:solidFill>
                <a:srgbClr val="000000"/>
              </a:solidFill>
              <a:effectLst/>
              <a:latin typeface="Calibri"/>
            </a:endParaRPr>
          </a:p>
          <a:p>
            <a:endParaRPr lang="ru-RU" sz="2400" b="1" dirty="0"/>
          </a:p>
        </p:txBody>
      </p:sp>
    </p:spTree>
    <p:extLst>
      <p:ext uri="{BB962C8B-B14F-4D97-AF65-F5344CB8AC3E}">
        <p14:creationId xmlns:p14="http://schemas.microsoft.com/office/powerpoint/2010/main" val="2499302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3439" y="0"/>
            <a:ext cx="10515600" cy="1325563"/>
          </a:xfrm>
        </p:spPr>
        <p:txBody>
          <a:bodyPr/>
          <a:lstStyle/>
          <a:p>
            <a:r>
              <a:rPr lang="ru-RU" sz="2800" b="1" dirty="0">
                <a:solidFill>
                  <a:schemeClr val="accent3">
                    <a:lumMod val="50000"/>
                  </a:schemeClr>
                </a:solidFill>
                <a:latin typeface="+mn-lt"/>
              </a:rPr>
              <a:t>Модель мотивации школьника в условиях дифференцированного подхода</a:t>
            </a:r>
          </a:p>
        </p:txBody>
      </p:sp>
      <p:sp>
        <p:nvSpPr>
          <p:cNvPr id="4" name="Объект 3"/>
          <p:cNvSpPr>
            <a:spLocks noGrp="1"/>
          </p:cNvSpPr>
          <p:nvPr>
            <p:ph idx="1"/>
          </p:nvPr>
        </p:nvSpPr>
        <p:spPr>
          <a:xfrm>
            <a:off x="697521" y="1522411"/>
            <a:ext cx="11139435" cy="5027351"/>
          </a:xfrm>
        </p:spPr>
        <p:txBody>
          <a:bodyPr/>
          <a:lstStyle/>
          <a:p>
            <a:pPr marL="0" indent="0">
              <a:buNone/>
            </a:pPr>
            <a:r>
              <a:rPr lang="ru-RU" sz="2400" b="1" dirty="0"/>
              <a:t>Тема урока: </a:t>
            </a:r>
          </a:p>
          <a:p>
            <a:pPr marL="0" indent="0">
              <a:lnSpc>
                <a:spcPct val="100000"/>
              </a:lnSpc>
              <a:buNone/>
            </a:pPr>
            <a:r>
              <a:rPr lang="ru-RU" sz="2400" b="1" dirty="0"/>
              <a:t>Мотивация</a:t>
            </a:r>
          </a:p>
          <a:p>
            <a:pPr marL="0" indent="0">
              <a:lnSpc>
                <a:spcPct val="100000"/>
              </a:lnSpc>
              <a:buNone/>
            </a:pPr>
            <a:r>
              <a:rPr lang="ru-RU" sz="2400" b="1" dirty="0"/>
              <a:t> 1 группы</a:t>
            </a:r>
            <a:r>
              <a:rPr lang="ru-RU" sz="2400" dirty="0"/>
              <a:t>: </a:t>
            </a:r>
          </a:p>
          <a:p>
            <a:pPr marL="0" indent="0">
              <a:lnSpc>
                <a:spcPct val="100000"/>
              </a:lnSpc>
              <a:buNone/>
            </a:pPr>
            <a:endParaRPr lang="ru-RU" sz="2400" dirty="0"/>
          </a:p>
          <a:p>
            <a:pPr marL="0" indent="0">
              <a:lnSpc>
                <a:spcPct val="100000"/>
              </a:lnSpc>
              <a:buNone/>
            </a:pPr>
            <a:r>
              <a:rPr lang="ru-RU" sz="2400" b="1" dirty="0"/>
              <a:t>Мотивация</a:t>
            </a:r>
          </a:p>
          <a:p>
            <a:pPr marL="0" indent="0">
              <a:lnSpc>
                <a:spcPct val="100000"/>
              </a:lnSpc>
              <a:buNone/>
            </a:pPr>
            <a:r>
              <a:rPr lang="ru-RU" sz="2400" b="1" dirty="0"/>
              <a:t> 2 группы</a:t>
            </a:r>
            <a:r>
              <a:rPr lang="ru-RU" sz="2400" dirty="0"/>
              <a:t>: </a:t>
            </a:r>
          </a:p>
          <a:p>
            <a:pPr marL="0" indent="0">
              <a:lnSpc>
                <a:spcPct val="100000"/>
              </a:lnSpc>
              <a:buNone/>
            </a:pPr>
            <a:endParaRPr lang="ru-RU" sz="2400" dirty="0"/>
          </a:p>
          <a:p>
            <a:pPr marL="0" indent="0">
              <a:lnSpc>
                <a:spcPct val="100000"/>
              </a:lnSpc>
              <a:buNone/>
            </a:pPr>
            <a:r>
              <a:rPr lang="ru-RU" sz="2400" b="1" dirty="0"/>
              <a:t>Мотивация</a:t>
            </a:r>
          </a:p>
          <a:p>
            <a:pPr marL="0" indent="0">
              <a:lnSpc>
                <a:spcPct val="100000"/>
              </a:lnSpc>
              <a:buNone/>
            </a:pPr>
            <a:r>
              <a:rPr lang="ru-RU" sz="2400" b="1" dirty="0"/>
              <a:t> 3 группы</a:t>
            </a:r>
            <a:r>
              <a:rPr lang="ru-RU" sz="2400" dirty="0"/>
              <a:t>: </a:t>
            </a:r>
          </a:p>
          <a:p>
            <a:pPr marL="0" indent="0">
              <a:buNone/>
            </a:pPr>
            <a:endParaRPr lang="ru-RU" sz="2400" dirty="0"/>
          </a:p>
        </p:txBody>
      </p:sp>
      <p:sp>
        <p:nvSpPr>
          <p:cNvPr id="3" name="Номер слайда 2"/>
          <p:cNvSpPr>
            <a:spLocks noGrp="1"/>
          </p:cNvSpPr>
          <p:nvPr>
            <p:ph type="sldNum" sz="quarter" idx="12"/>
          </p:nvPr>
        </p:nvSpPr>
        <p:spPr/>
        <p:txBody>
          <a:bodyPr/>
          <a:lstStyle/>
          <a:p>
            <a:pPr>
              <a:defRPr/>
            </a:pPr>
            <a:fld id="{D091E7FD-3241-4AC1-B102-5191609C499C}" type="slidenum">
              <a:rPr lang="ru-RU" altLang="ru-RU" smtClean="0"/>
              <a:pPr>
                <a:defRPr/>
              </a:pPr>
              <a:t>27</a:t>
            </a:fld>
            <a:endParaRPr lang="ru-RU" altLang="ru-RU"/>
          </a:p>
        </p:txBody>
      </p:sp>
      <p:sp>
        <p:nvSpPr>
          <p:cNvPr id="5" name="Прямоугольник 4"/>
          <p:cNvSpPr/>
          <p:nvPr/>
        </p:nvSpPr>
        <p:spPr>
          <a:xfrm>
            <a:off x="2682893" y="2283405"/>
            <a:ext cx="8480809" cy="7737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682895" y="3649225"/>
            <a:ext cx="8480809" cy="7737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682896" y="5092838"/>
            <a:ext cx="8480809" cy="7737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xmlns="" id="{F698B9E4-4517-950B-A949-A8FE0A08C2F0}"/>
              </a:ext>
            </a:extLst>
          </p:cNvPr>
          <p:cNvSpPr txBox="1"/>
          <p:nvPr/>
        </p:nvSpPr>
        <p:spPr>
          <a:xfrm>
            <a:off x="2682893" y="2205471"/>
            <a:ext cx="8205823" cy="954107"/>
          </a:xfrm>
          <a:prstGeom prst="rect">
            <a:avLst/>
          </a:prstGeom>
          <a:noFill/>
        </p:spPr>
        <p:txBody>
          <a:bodyPr wrap="square" rtlCol="0">
            <a:spAutoFit/>
          </a:bodyPr>
          <a:lstStyle/>
          <a:p>
            <a:r>
              <a:rPr lang="ru-RU" sz="2800" dirty="0">
                <a:latin typeface="+mn-lt"/>
              </a:rPr>
              <a:t>Перейти во вторую группу, решая на уроке разноуровневые задания</a:t>
            </a:r>
          </a:p>
        </p:txBody>
      </p:sp>
      <p:sp>
        <p:nvSpPr>
          <p:cNvPr id="10" name="TextBox 9">
            <a:extLst>
              <a:ext uri="{FF2B5EF4-FFF2-40B4-BE49-F238E27FC236}">
                <a16:creationId xmlns:a16="http://schemas.microsoft.com/office/drawing/2014/main" xmlns="" id="{993DCE88-308E-F252-80D8-E2E82F87A748}"/>
              </a:ext>
            </a:extLst>
          </p:cNvPr>
          <p:cNvSpPr txBox="1"/>
          <p:nvPr/>
        </p:nvSpPr>
        <p:spPr>
          <a:xfrm>
            <a:off x="2598683" y="1454073"/>
            <a:ext cx="6437586" cy="523220"/>
          </a:xfrm>
          <a:prstGeom prst="rect">
            <a:avLst/>
          </a:prstGeom>
          <a:noFill/>
        </p:spPr>
        <p:txBody>
          <a:bodyPr wrap="square">
            <a:spAutoFit/>
          </a:bodyPr>
          <a:lstStyle/>
          <a:p>
            <a:r>
              <a:rPr lang="ru-RU" sz="2800" b="1" dirty="0">
                <a:solidFill>
                  <a:srgbClr val="00549F"/>
                </a:solidFill>
                <a:latin typeface="PT Sans" panose="020B0503020203020204" pitchFamily="34" charset="-52"/>
              </a:rPr>
              <a:t>Мир, в котором мы живём.</a:t>
            </a:r>
            <a:endParaRPr lang="ru-RU" sz="2800" dirty="0"/>
          </a:p>
        </p:txBody>
      </p:sp>
    </p:spTree>
    <p:extLst>
      <p:ext uri="{BB962C8B-B14F-4D97-AF65-F5344CB8AC3E}">
        <p14:creationId xmlns:p14="http://schemas.microsoft.com/office/powerpoint/2010/main" val="1477158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19464" y="0"/>
            <a:ext cx="8484003" cy="1325563"/>
          </a:xfrm>
        </p:spPr>
        <p:txBody>
          <a:bodyPr/>
          <a:lstStyle/>
          <a:p>
            <a:r>
              <a:rPr lang="ru-RU" sz="2800" b="1" dirty="0">
                <a:solidFill>
                  <a:schemeClr val="accent3">
                    <a:lumMod val="50000"/>
                  </a:schemeClr>
                </a:solidFill>
                <a:latin typeface="+mn-lt"/>
              </a:rPr>
              <a:t>Модель организации деятельности школьника в условиях дифференцированного подхода</a:t>
            </a:r>
          </a:p>
        </p:txBody>
      </p:sp>
      <p:sp>
        <p:nvSpPr>
          <p:cNvPr id="4" name="Объект 3"/>
          <p:cNvSpPr>
            <a:spLocks noGrp="1"/>
          </p:cNvSpPr>
          <p:nvPr>
            <p:ph idx="1"/>
          </p:nvPr>
        </p:nvSpPr>
        <p:spPr>
          <a:xfrm>
            <a:off x="697521" y="1522411"/>
            <a:ext cx="11139435" cy="5027351"/>
          </a:xfrm>
        </p:spPr>
        <p:txBody>
          <a:bodyPr/>
          <a:lstStyle/>
          <a:p>
            <a:pPr marL="0" indent="0">
              <a:buNone/>
            </a:pPr>
            <a:r>
              <a:rPr lang="ru-RU" sz="2400" b="1" dirty="0"/>
              <a:t>Тема урока: </a:t>
            </a:r>
          </a:p>
          <a:p>
            <a:pPr marL="0" indent="0">
              <a:lnSpc>
                <a:spcPct val="100000"/>
              </a:lnSpc>
              <a:buNone/>
            </a:pPr>
            <a:r>
              <a:rPr lang="ru-RU" sz="2400" b="1" dirty="0"/>
              <a:t>Деятельность</a:t>
            </a:r>
          </a:p>
          <a:p>
            <a:pPr marL="0" indent="0">
              <a:lnSpc>
                <a:spcPct val="100000"/>
              </a:lnSpc>
              <a:buNone/>
            </a:pPr>
            <a:r>
              <a:rPr lang="ru-RU" sz="2400" b="1" dirty="0"/>
              <a:t> 1 группы</a:t>
            </a:r>
            <a:r>
              <a:rPr lang="ru-RU" sz="2400" dirty="0"/>
              <a:t>: </a:t>
            </a:r>
          </a:p>
          <a:p>
            <a:pPr marL="0" indent="0">
              <a:lnSpc>
                <a:spcPct val="100000"/>
              </a:lnSpc>
              <a:buNone/>
            </a:pPr>
            <a:endParaRPr lang="ru-RU" sz="2400" dirty="0"/>
          </a:p>
          <a:p>
            <a:pPr marL="0" indent="0">
              <a:lnSpc>
                <a:spcPct val="100000"/>
              </a:lnSpc>
              <a:buNone/>
            </a:pPr>
            <a:r>
              <a:rPr lang="ru-RU" sz="2400" b="1" dirty="0"/>
              <a:t>Деятельность</a:t>
            </a:r>
          </a:p>
          <a:p>
            <a:pPr marL="0" indent="0">
              <a:lnSpc>
                <a:spcPct val="100000"/>
              </a:lnSpc>
              <a:buNone/>
            </a:pPr>
            <a:r>
              <a:rPr lang="ru-RU" sz="2400" b="1" dirty="0"/>
              <a:t> 2 группы</a:t>
            </a:r>
            <a:r>
              <a:rPr lang="ru-RU" sz="2400" dirty="0"/>
              <a:t>: </a:t>
            </a:r>
          </a:p>
          <a:p>
            <a:pPr marL="0" indent="0">
              <a:lnSpc>
                <a:spcPct val="100000"/>
              </a:lnSpc>
              <a:buNone/>
            </a:pPr>
            <a:endParaRPr lang="ru-RU" sz="2400" dirty="0"/>
          </a:p>
          <a:p>
            <a:pPr marL="0" indent="0">
              <a:lnSpc>
                <a:spcPct val="100000"/>
              </a:lnSpc>
              <a:buNone/>
            </a:pPr>
            <a:r>
              <a:rPr lang="ru-RU" sz="2400" b="1" dirty="0"/>
              <a:t>Деятельность</a:t>
            </a:r>
          </a:p>
          <a:p>
            <a:pPr marL="0" indent="0">
              <a:lnSpc>
                <a:spcPct val="100000"/>
              </a:lnSpc>
              <a:buNone/>
            </a:pPr>
            <a:r>
              <a:rPr lang="ru-RU" sz="2400" b="1" dirty="0"/>
              <a:t> 3 группы</a:t>
            </a:r>
            <a:r>
              <a:rPr lang="ru-RU" sz="2400" dirty="0"/>
              <a:t>: </a:t>
            </a:r>
          </a:p>
          <a:p>
            <a:pPr marL="0" indent="0">
              <a:buNone/>
            </a:pPr>
            <a:endParaRPr lang="ru-RU" sz="2400" dirty="0"/>
          </a:p>
        </p:txBody>
      </p:sp>
      <p:sp>
        <p:nvSpPr>
          <p:cNvPr id="3" name="Номер слайда 2"/>
          <p:cNvSpPr>
            <a:spLocks noGrp="1"/>
          </p:cNvSpPr>
          <p:nvPr>
            <p:ph type="sldNum" sz="quarter" idx="12"/>
          </p:nvPr>
        </p:nvSpPr>
        <p:spPr/>
        <p:txBody>
          <a:bodyPr/>
          <a:lstStyle/>
          <a:p>
            <a:pPr>
              <a:defRPr/>
            </a:pPr>
            <a:fld id="{D091E7FD-3241-4AC1-B102-5191609C499C}" type="slidenum">
              <a:rPr lang="ru-RU" altLang="ru-RU" smtClean="0"/>
              <a:pPr>
                <a:defRPr/>
              </a:pPr>
              <a:t>28</a:t>
            </a:fld>
            <a:endParaRPr lang="ru-RU" altLang="ru-RU"/>
          </a:p>
        </p:txBody>
      </p:sp>
      <p:sp>
        <p:nvSpPr>
          <p:cNvPr id="5" name="Прямоугольник 4"/>
          <p:cNvSpPr/>
          <p:nvPr/>
        </p:nvSpPr>
        <p:spPr>
          <a:xfrm>
            <a:off x="2682893" y="2175464"/>
            <a:ext cx="8480809" cy="10802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accent5">
                    <a:lumMod val="50000"/>
                  </a:schemeClr>
                </a:solidFill>
              </a:rPr>
              <a:t>Общие виды деятельности: </a:t>
            </a:r>
          </a:p>
          <a:p>
            <a:endParaRPr lang="ru-RU" dirty="0">
              <a:solidFill>
                <a:schemeClr val="accent5">
                  <a:lumMod val="50000"/>
                </a:schemeClr>
              </a:solidFill>
            </a:endParaRPr>
          </a:p>
          <a:p>
            <a:r>
              <a:rPr lang="ru-RU" dirty="0">
                <a:solidFill>
                  <a:schemeClr val="accent5">
                    <a:lumMod val="50000"/>
                  </a:schemeClr>
                </a:solidFill>
              </a:rPr>
              <a:t>Дифференцированные виды деятельности:</a:t>
            </a:r>
          </a:p>
        </p:txBody>
      </p:sp>
      <p:sp>
        <p:nvSpPr>
          <p:cNvPr id="6" name="Прямоугольник 5"/>
          <p:cNvSpPr/>
          <p:nvPr/>
        </p:nvSpPr>
        <p:spPr>
          <a:xfrm>
            <a:off x="2682895" y="3649224"/>
            <a:ext cx="8480809" cy="10835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682896" y="5092837"/>
            <a:ext cx="8480809" cy="111704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796791" y="3729333"/>
            <a:ext cx="6096000" cy="923330"/>
          </a:xfrm>
          <a:prstGeom prst="rect">
            <a:avLst/>
          </a:prstGeom>
        </p:spPr>
        <p:txBody>
          <a:bodyPr>
            <a:spAutoFit/>
          </a:bodyPr>
          <a:lstStyle/>
          <a:p>
            <a:r>
              <a:rPr lang="ru-RU" dirty="0">
                <a:solidFill>
                  <a:schemeClr val="accent5">
                    <a:lumMod val="50000"/>
                  </a:schemeClr>
                </a:solidFill>
              </a:rPr>
              <a:t>Общие виды деятельности: </a:t>
            </a:r>
          </a:p>
          <a:p>
            <a:endParaRPr lang="ru-RU" dirty="0">
              <a:solidFill>
                <a:schemeClr val="accent5">
                  <a:lumMod val="50000"/>
                </a:schemeClr>
              </a:solidFill>
            </a:endParaRPr>
          </a:p>
          <a:p>
            <a:r>
              <a:rPr lang="ru-RU" dirty="0">
                <a:solidFill>
                  <a:schemeClr val="accent5">
                    <a:lumMod val="50000"/>
                  </a:schemeClr>
                </a:solidFill>
              </a:rPr>
              <a:t>Дифференцированные виды деятельности:</a:t>
            </a:r>
          </a:p>
        </p:txBody>
      </p:sp>
      <p:sp>
        <p:nvSpPr>
          <p:cNvPr id="9" name="Прямоугольник 8"/>
          <p:cNvSpPr/>
          <p:nvPr/>
        </p:nvSpPr>
        <p:spPr>
          <a:xfrm>
            <a:off x="2796791" y="5189693"/>
            <a:ext cx="6096000" cy="923330"/>
          </a:xfrm>
          <a:prstGeom prst="rect">
            <a:avLst/>
          </a:prstGeom>
        </p:spPr>
        <p:txBody>
          <a:bodyPr>
            <a:spAutoFit/>
          </a:bodyPr>
          <a:lstStyle/>
          <a:p>
            <a:r>
              <a:rPr lang="ru-RU" dirty="0">
                <a:solidFill>
                  <a:schemeClr val="accent5">
                    <a:lumMod val="50000"/>
                  </a:schemeClr>
                </a:solidFill>
              </a:rPr>
              <a:t>Общие виды деятельности: </a:t>
            </a:r>
          </a:p>
          <a:p>
            <a:endParaRPr lang="ru-RU" dirty="0">
              <a:solidFill>
                <a:schemeClr val="accent5">
                  <a:lumMod val="50000"/>
                </a:schemeClr>
              </a:solidFill>
            </a:endParaRPr>
          </a:p>
          <a:p>
            <a:r>
              <a:rPr lang="ru-RU" dirty="0">
                <a:solidFill>
                  <a:schemeClr val="accent5">
                    <a:lumMod val="50000"/>
                  </a:schemeClr>
                </a:solidFill>
              </a:rPr>
              <a:t>Дифференцированные виды деятельности:</a:t>
            </a:r>
          </a:p>
        </p:txBody>
      </p:sp>
    </p:spTree>
    <p:extLst>
      <p:ext uri="{BB962C8B-B14F-4D97-AF65-F5344CB8AC3E}">
        <p14:creationId xmlns:p14="http://schemas.microsoft.com/office/powerpoint/2010/main" val="29017296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xmlns="" id="{4A903FCF-F518-496D-AB42-4ABCB95ABC99}"/>
              </a:ext>
            </a:extLst>
          </p:cNvPr>
          <p:cNvSpPr txBox="1"/>
          <p:nvPr/>
        </p:nvSpPr>
        <p:spPr>
          <a:xfrm>
            <a:off x="112067"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3" name="TextBox 2">
            <a:extLst>
              <a:ext uri="{FF2B5EF4-FFF2-40B4-BE49-F238E27FC236}">
                <a16:creationId xmlns:a16="http://schemas.microsoft.com/office/drawing/2014/main" xmlns="" id="{5E8C774A-B444-7915-2FD9-68FFF475B45E}"/>
              </a:ext>
            </a:extLst>
          </p:cNvPr>
          <p:cNvSpPr txBox="1"/>
          <p:nvPr/>
        </p:nvSpPr>
        <p:spPr>
          <a:xfrm>
            <a:off x="772305" y="1184260"/>
            <a:ext cx="8659540" cy="1754326"/>
          </a:xfrm>
          <a:prstGeom prst="rect">
            <a:avLst/>
          </a:prstGeom>
          <a:noFill/>
        </p:spPr>
        <p:txBody>
          <a:bodyPr wrap="square">
            <a:spAutoFit/>
          </a:bodyPr>
          <a:lstStyle/>
          <a:p>
            <a:pPr algn="l"/>
            <a:r>
              <a:rPr lang="ru-RU" b="1" i="0" dirty="0">
                <a:effectLst/>
                <a:latin typeface="Arial" panose="020B0604020202020204" pitchFamily="34" charset="0"/>
              </a:rPr>
              <a:t>Задание 1.</a:t>
            </a:r>
            <a:r>
              <a:rPr lang="ru-RU" b="0" i="0" dirty="0">
                <a:effectLst/>
                <a:latin typeface="Arial" panose="020B0604020202020204" pitchFamily="34" charset="0"/>
              </a:rPr>
              <a:t> Мы живём на планете Земля. Это уникальная планета: пока только на ней учёным удалось обнаружить жизнь. Земля, как заботливая, любящая мать, создала условия для зарождения и развития разнообразных живых организмов. Что общего между царствами растений и животных?</a:t>
            </a:r>
          </a:p>
          <a:p>
            <a:pPr algn="l"/>
            <a:endParaRPr lang="ru-RU" dirty="0">
              <a:latin typeface="Arial" panose="020B0604020202020204" pitchFamily="34" charset="0"/>
            </a:endParaRPr>
          </a:p>
          <a:p>
            <a:pPr algn="l"/>
            <a:endParaRPr lang="ru-RU" b="0" i="0" dirty="0">
              <a:effectLst/>
              <a:latin typeface="Arial" panose="020B0604020202020204" pitchFamily="34" charset="0"/>
            </a:endParaRPr>
          </a:p>
        </p:txBody>
      </p:sp>
      <p:graphicFrame>
        <p:nvGraphicFramePr>
          <p:cNvPr id="6" name="Схема 5">
            <a:extLst>
              <a:ext uri="{FF2B5EF4-FFF2-40B4-BE49-F238E27FC236}">
                <a16:creationId xmlns:a16="http://schemas.microsoft.com/office/drawing/2014/main" xmlns="" id="{E40D1EA7-A98F-F236-DB6D-B3E1E5C2D03C}"/>
              </a:ext>
            </a:extLst>
          </p:cNvPr>
          <p:cNvGraphicFramePr/>
          <p:nvPr>
            <p:extLst>
              <p:ext uri="{D42A27DB-BD31-4B8C-83A1-F6EECF244321}">
                <p14:modId xmlns:p14="http://schemas.microsoft.com/office/powerpoint/2010/main" val="1163768779"/>
              </p:ext>
            </p:extLst>
          </p:nvPr>
        </p:nvGraphicFramePr>
        <p:xfrm>
          <a:off x="112067" y="2658288"/>
          <a:ext cx="8911790" cy="40675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xmlns="" id="{AED68BEF-8FEF-C510-853E-34BE2DED0962}"/>
              </a:ext>
            </a:extLst>
          </p:cNvPr>
          <p:cNvSpPr txBox="1"/>
          <p:nvPr/>
        </p:nvSpPr>
        <p:spPr>
          <a:xfrm>
            <a:off x="4147027" y="3860391"/>
            <a:ext cx="660758" cy="1323439"/>
          </a:xfrm>
          <a:prstGeom prst="rect">
            <a:avLst/>
          </a:prstGeom>
          <a:noFill/>
        </p:spPr>
        <p:txBody>
          <a:bodyPr wrap="none" rtlCol="0">
            <a:spAutoFit/>
          </a:bodyPr>
          <a:lstStyle/>
          <a:p>
            <a:r>
              <a:rPr lang="ru-RU" sz="8000" dirty="0">
                <a:solidFill>
                  <a:schemeClr val="accent1">
                    <a:lumMod val="75000"/>
                  </a:schemeClr>
                </a:solidFill>
              </a:rPr>
              <a:t>?</a:t>
            </a:r>
          </a:p>
        </p:txBody>
      </p:sp>
      <p:sp>
        <p:nvSpPr>
          <p:cNvPr id="9" name="TextBox 8">
            <a:extLst>
              <a:ext uri="{FF2B5EF4-FFF2-40B4-BE49-F238E27FC236}">
                <a16:creationId xmlns:a16="http://schemas.microsoft.com/office/drawing/2014/main" xmlns="" id="{EA8D01FD-2FB5-68AF-E0F6-165DC985F6DC}"/>
              </a:ext>
            </a:extLst>
          </p:cNvPr>
          <p:cNvSpPr txBox="1"/>
          <p:nvPr/>
        </p:nvSpPr>
        <p:spPr>
          <a:xfrm>
            <a:off x="8352655" y="4337445"/>
            <a:ext cx="3554603" cy="1692771"/>
          </a:xfrm>
          <a:prstGeom prst="rect">
            <a:avLst/>
          </a:prstGeom>
          <a:noFill/>
        </p:spPr>
        <p:txBody>
          <a:bodyPr wrap="square">
            <a:spAutoFit/>
          </a:bodyPr>
          <a:lstStyle/>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Компетенция: Интерпретация данными</a:t>
            </a:r>
            <a:endParaRPr lang="ru-RU" sz="1600" dirty="0">
              <a:effectLst/>
              <a:latin typeface="Times New Roman" panose="02020603050405020304" pitchFamily="18" charset="0"/>
              <a:ea typeface="Times New Roman" panose="02020603050405020304" pitchFamily="18" charset="0"/>
            </a:endParaRPr>
          </a:p>
          <a:p>
            <a:r>
              <a:rPr lang="ru-RU" sz="1800" i="1" dirty="0">
                <a:effectLst/>
                <a:latin typeface="Calibri" panose="020F0502020204030204" pitchFamily="34" charset="0"/>
                <a:ea typeface="Calibri" panose="020F0502020204030204" pitchFamily="34" charset="0"/>
                <a:cs typeface="Calibri" panose="020F0502020204030204" pitchFamily="34" charset="0"/>
              </a:rPr>
              <a:t>Анализировать, интерпретировать данные и делать соответствующие выводы</a:t>
            </a:r>
            <a:r>
              <a:rPr lang="ru-RU" sz="1800" i="1" dirty="0">
                <a:solidFill>
                  <a:srgbClr val="000000"/>
                </a:solidFill>
                <a:effectLst/>
                <a:latin typeface="Times New Roman" panose="02020603050405020304" pitchFamily="18" charset="0"/>
                <a:ea typeface="Calibri" panose="020F0502020204030204" pitchFamily="34" charset="0"/>
              </a:rPr>
              <a:t>.</a:t>
            </a:r>
            <a:endParaRPr lang="ru-RU" sz="1800" dirty="0">
              <a:solidFill>
                <a:srgbClr val="000000"/>
              </a:solidFill>
              <a:effectLst/>
              <a:latin typeface="Times New Roman" panose="02020603050405020304" pitchFamily="18" charset="0"/>
              <a:ea typeface="Calibri" panose="020F0502020204030204" pitchFamily="34" charset="0"/>
            </a:endParaRPr>
          </a:p>
        </p:txBody>
      </p:sp>
      <p:sp>
        <p:nvSpPr>
          <p:cNvPr id="2" name="Заголовок 1">
            <a:extLst>
              <a:ext uri="{FF2B5EF4-FFF2-40B4-BE49-F238E27FC236}">
                <a16:creationId xmlns:a16="http://schemas.microsoft.com/office/drawing/2014/main" xmlns="" id="{36307FCE-7380-7A9F-7D77-AA9637A3802B}"/>
              </a:ext>
            </a:extLst>
          </p:cNvPr>
          <p:cNvSpPr>
            <a:spLocks noGrp="1"/>
          </p:cNvSpPr>
          <p:nvPr>
            <p:ph type="title"/>
          </p:nvPr>
        </p:nvSpPr>
        <p:spPr>
          <a:xfrm>
            <a:off x="112067" y="-108574"/>
            <a:ext cx="11910599" cy="1325563"/>
          </a:xfrm>
        </p:spPr>
        <p:txBody>
          <a:bodyPr/>
          <a:lstStyle/>
          <a:p>
            <a:r>
              <a:rPr lang="ru-RU" sz="2800" b="1" dirty="0">
                <a:solidFill>
                  <a:schemeClr val="accent3">
                    <a:lumMod val="50000"/>
                  </a:schemeClr>
                </a:solidFill>
                <a:latin typeface="+mn-lt"/>
              </a:rPr>
              <a:t>Общие виды деятельности школьника в условиях дифференцированного подхода</a:t>
            </a:r>
          </a:p>
        </p:txBody>
      </p:sp>
    </p:spTree>
    <p:extLst>
      <p:ext uri="{BB962C8B-B14F-4D97-AF65-F5344CB8AC3E}">
        <p14:creationId xmlns:p14="http://schemas.microsoft.com/office/powerpoint/2010/main" val="3432005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979308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PISA. ОПРЕДЕЛЕНИЕ </a:t>
            </a:r>
            <a:r>
              <a:rPr lang="ru-RU" sz="2133" b="1" dirty="0">
                <a:solidFill>
                  <a:srgbClr val="00549F"/>
                </a:solidFill>
                <a:latin typeface="PT Sans" panose="020B0503020203020204" pitchFamily="34" charset="-52"/>
              </a:rPr>
              <a:t>ЕСТЕСТВЕННОНАУЧНОЙ</a:t>
            </a:r>
            <a:r>
              <a:rPr lang="ru-RU" sz="2133" dirty="0">
                <a:solidFill>
                  <a:srgbClr val="C00000"/>
                </a:solidFill>
                <a:latin typeface="PT Sans" panose="020B0503020203020204" pitchFamily="34" charset="-52"/>
              </a:rPr>
              <a:t> </a:t>
            </a:r>
            <a:r>
              <a:rPr lang="ru-RU" sz="2133" dirty="0">
                <a:solidFill>
                  <a:srgbClr val="00549F"/>
                </a:solidFill>
                <a:latin typeface="PT Sans" panose="020B0503020203020204" pitchFamily="34" charset="-52"/>
              </a:rPr>
              <a:t>ГРАМОТНОСТИ</a:t>
            </a:r>
          </a:p>
        </p:txBody>
      </p:sp>
      <p:sp>
        <p:nvSpPr>
          <p:cNvPr id="13" name="Объект 2">
            <a:extLst>
              <a:ext uri="{FF2B5EF4-FFF2-40B4-BE49-F238E27FC236}">
                <a16:creationId xmlns="" xmlns:a16="http://schemas.microsoft.com/office/drawing/2014/main" id="{8A6A4E37-BB5B-4C56-B637-2720682A0598}"/>
              </a:ext>
            </a:extLst>
          </p:cNvPr>
          <p:cNvSpPr txBox="1">
            <a:spLocks/>
          </p:cNvSpPr>
          <p:nvPr/>
        </p:nvSpPr>
        <p:spPr>
          <a:xfrm>
            <a:off x="2618596" y="996699"/>
            <a:ext cx="8806013" cy="1368587"/>
          </a:xfrm>
          <a:prstGeom prst="rect">
            <a:avLst/>
          </a:prstGeom>
        </p:spPr>
        <p:txBody>
          <a:bodyPr lIns="91440" tIns="45720" rIns="91440" bIns="4572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defRPr/>
            </a:pPr>
            <a:r>
              <a:rPr lang="ru-RU" sz="2000" b="1" dirty="0">
                <a:cs typeface="Arial" panose="020B0604020202020204" pitchFamily="34" charset="0"/>
              </a:rPr>
              <a:t>Естественнонаучная грамотность  </a:t>
            </a:r>
            <a:r>
              <a:rPr lang="ru-RU" sz="2000" dirty="0">
                <a:cs typeface="Arial" panose="020B0604020202020204" pitchFamily="34" charset="0"/>
              </a:rPr>
              <a:t>–</a:t>
            </a:r>
            <a:r>
              <a:rPr lang="ru-RU" sz="2000" b="1" dirty="0">
                <a:cs typeface="Arial" panose="020B0604020202020204" pitchFamily="34" charset="0"/>
              </a:rPr>
              <a:t> </a:t>
            </a:r>
            <a:r>
              <a:rPr lang="ru-RU" sz="2000" dirty="0">
                <a:cs typeface="Arial" panose="020B0604020202020204" pitchFamily="34" charset="0"/>
              </a:rPr>
              <a:t>это способность человека занимать активную гражданскую позицию по вопросам, связанным с развитием естественных наук и применением их достижений, а также его готовность интересоваться естественнонаучными идеями. Естественнонаучно грамотный человек стремится участвовать в аргументированном обсуждении проблем, относящихся к естественным наукам и технологиям.</a:t>
            </a:r>
          </a:p>
        </p:txBody>
      </p:sp>
      <p:graphicFrame>
        <p:nvGraphicFramePr>
          <p:cNvPr id="15" name="Схема 14"/>
          <p:cNvGraphicFramePr/>
          <p:nvPr>
            <p:extLst>
              <p:ext uri="{D42A27DB-BD31-4B8C-83A1-F6EECF244321}">
                <p14:modId xmlns:p14="http://schemas.microsoft.com/office/powerpoint/2010/main" val="747851810"/>
              </p:ext>
            </p:extLst>
          </p:nvPr>
        </p:nvGraphicFramePr>
        <p:xfrm>
          <a:off x="1007435" y="4059000"/>
          <a:ext cx="11041227" cy="243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Picture 4" descr="C:\Users\MSShafigullin\Desktop\2020\5+\5+ (whit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ru-RU" sz="1067" b="0" dirty="0">
                <a:solidFill>
                  <a:schemeClr val="bg1"/>
                </a:solidFill>
                <a:latin typeface="PT Sans" panose="020B0503020203020204" pitchFamily="34" charset="-52"/>
              </a:rPr>
              <a:t>334</a:t>
            </a: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13</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pic>
        <p:nvPicPr>
          <p:cNvPr id="23" name="Picture 2" descr="Мониторинг оценки качества образования в школе PISA">
            <a:extLst>
              <a:ext uri="{FF2B5EF4-FFF2-40B4-BE49-F238E27FC236}">
                <a16:creationId xmlns="" xmlns:a16="http://schemas.microsoft.com/office/drawing/2014/main" id="{13400A16-147C-42C1-AE37-A86CBD4AEAF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35493" y="1229261"/>
            <a:ext cx="883377" cy="1395000"/>
          </a:xfrm>
          <a:prstGeom prst="rect">
            <a:avLst/>
          </a:prstGeom>
          <a:noFill/>
          <a:extLst>
            <a:ext uri="{909E8E84-426E-40DD-AFC4-6F175D3DCCD1}">
              <a14:hiddenFill xmlns:a14="http://schemas.microsoft.com/office/drawing/2010/main">
                <a:solidFill>
                  <a:srgbClr val="FFFFFF"/>
                </a:solidFill>
              </a14:hiddenFill>
            </a:ext>
          </a:extLst>
        </p:spPr>
      </p:pic>
      <p:sp>
        <p:nvSpPr>
          <p:cNvPr id="2" name="Номер слайда 1">
            <a:extLst>
              <a:ext uri="{FF2B5EF4-FFF2-40B4-BE49-F238E27FC236}">
                <a16:creationId xmlns="" xmlns:a16="http://schemas.microsoft.com/office/drawing/2014/main" id="{A1BDC945-97CF-53C3-5664-0B941171064D}"/>
              </a:ext>
            </a:extLst>
          </p:cNvPr>
          <p:cNvSpPr>
            <a:spLocks noGrp="1"/>
          </p:cNvSpPr>
          <p:nvPr>
            <p:ph type="sldNum" sz="quarter" idx="12"/>
          </p:nvPr>
        </p:nvSpPr>
        <p:spPr/>
        <p:txBody>
          <a:bodyPr/>
          <a:lstStyle/>
          <a:p>
            <a:pPr>
              <a:defRPr/>
            </a:pPr>
            <a:fld id="{2AE1232B-7C9B-40BE-BFA4-C40EA6ECFAFC}" type="slidenum">
              <a:rPr lang="ru-RU" altLang="ru-RU" smtClean="0"/>
              <a:pPr>
                <a:defRPr/>
              </a:pPr>
              <a:t>3</a:t>
            </a:fld>
            <a:endParaRPr lang="ru-RU" altLang="ru-RU"/>
          </a:p>
        </p:txBody>
      </p:sp>
    </p:spTree>
    <p:extLst>
      <p:ext uri="{BB962C8B-B14F-4D97-AF65-F5344CB8AC3E}">
        <p14:creationId xmlns:p14="http://schemas.microsoft.com/office/powerpoint/2010/main" val="29444925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E8C774A-B444-7915-2FD9-68FFF475B45E}"/>
              </a:ext>
            </a:extLst>
          </p:cNvPr>
          <p:cNvSpPr txBox="1"/>
          <p:nvPr/>
        </p:nvSpPr>
        <p:spPr>
          <a:xfrm>
            <a:off x="211189" y="1048321"/>
            <a:ext cx="10305677" cy="1754326"/>
          </a:xfrm>
          <a:prstGeom prst="rect">
            <a:avLst/>
          </a:prstGeom>
          <a:noFill/>
        </p:spPr>
        <p:txBody>
          <a:bodyPr wrap="square">
            <a:spAutoFit/>
          </a:bodyPr>
          <a:lstStyle/>
          <a:p>
            <a:pPr algn="l"/>
            <a:r>
              <a:rPr lang="ru-RU" b="1" i="0" dirty="0">
                <a:effectLst/>
                <a:latin typeface="Arial" panose="020B0604020202020204" pitchFamily="34" charset="0"/>
              </a:rPr>
              <a:t>Задание 2. </a:t>
            </a:r>
            <a:r>
              <a:rPr lang="ru-RU" b="0" i="0" dirty="0">
                <a:effectLst/>
                <a:latin typeface="Arial" panose="020B0604020202020204" pitchFamily="34" charset="0"/>
              </a:rPr>
              <a:t>Земля обладает огромными богатствами. Ручейки, реки, озёра, моря, океаны; суша с её равнинами, пригорками, горами, покрытая слоем почвы; недра Земли с полезными ископаемыми; воздушное пространство, окутывающее Землю. Назовите их одним словосочетанием, состоящим из двух слов.</a:t>
            </a:r>
          </a:p>
          <a:p>
            <a:pPr algn="l"/>
            <a:endParaRPr lang="ru-RU" dirty="0">
              <a:latin typeface="Arial" panose="020B0604020202020204" pitchFamily="34" charset="0"/>
            </a:endParaRPr>
          </a:p>
          <a:p>
            <a:pPr algn="l"/>
            <a:endParaRPr lang="ru-RU" b="0" i="0" dirty="0">
              <a:effectLst/>
              <a:latin typeface="Arial" panose="020B0604020202020204" pitchFamily="34" charset="0"/>
            </a:endParaRPr>
          </a:p>
        </p:txBody>
      </p:sp>
      <p:sp>
        <p:nvSpPr>
          <p:cNvPr id="9" name="TextBox 8">
            <a:extLst>
              <a:ext uri="{FF2B5EF4-FFF2-40B4-BE49-F238E27FC236}">
                <a16:creationId xmlns:a16="http://schemas.microsoft.com/office/drawing/2014/main" xmlns="" id="{EA8D01FD-2FB5-68AF-E0F6-165DC985F6DC}"/>
              </a:ext>
            </a:extLst>
          </p:cNvPr>
          <p:cNvSpPr txBox="1"/>
          <p:nvPr/>
        </p:nvSpPr>
        <p:spPr>
          <a:xfrm>
            <a:off x="1382113" y="2019165"/>
            <a:ext cx="10459057" cy="913070"/>
          </a:xfrm>
          <a:prstGeom prst="rect">
            <a:avLst/>
          </a:prstGeom>
          <a:noFill/>
        </p:spPr>
        <p:txBody>
          <a:bodyPr wrap="square">
            <a:spAutoFit/>
          </a:bodyPr>
          <a:lstStyle/>
          <a:p>
            <a:pPr algn="l">
              <a:spcBef>
                <a:spcPts val="400"/>
              </a:spcBef>
              <a:tabLst>
                <a:tab pos="5486400" algn="r"/>
              </a:tabLst>
            </a:pPr>
            <a:endPar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Компетенция: Интерпретация данными</a:t>
            </a:r>
            <a:endParaRPr lang="ru-RU" sz="1600" dirty="0">
              <a:effectLst/>
              <a:latin typeface="Times New Roman" panose="02020603050405020304" pitchFamily="18" charset="0"/>
              <a:ea typeface="Times New Roman" panose="02020603050405020304" pitchFamily="18" charset="0"/>
            </a:endParaRPr>
          </a:p>
          <a:p>
            <a:r>
              <a:rPr lang="ru-RU" sz="1800" i="1" dirty="0">
                <a:effectLst/>
                <a:latin typeface="Calibri" panose="020F0502020204030204" pitchFamily="34" charset="0"/>
                <a:ea typeface="Calibri" panose="020F0502020204030204" pitchFamily="34" charset="0"/>
                <a:cs typeface="Calibri" panose="020F0502020204030204" pitchFamily="34" charset="0"/>
              </a:rPr>
              <a:t>Анализировать, интерпретировать данные и делать соответствующие выводы</a:t>
            </a:r>
            <a:r>
              <a:rPr lang="ru-RU" sz="1800" i="1" dirty="0">
                <a:solidFill>
                  <a:srgbClr val="000000"/>
                </a:solidFill>
                <a:effectLst/>
                <a:latin typeface="Times New Roman" panose="02020603050405020304" pitchFamily="18" charset="0"/>
                <a:ea typeface="Calibri" panose="020F0502020204030204" pitchFamily="34" charset="0"/>
              </a:rPr>
              <a:t>.</a:t>
            </a:r>
            <a:endParaRPr lang="ru-RU" sz="1800" dirty="0">
              <a:solidFill>
                <a:srgbClr val="000000"/>
              </a:solidFill>
              <a:effectLst/>
              <a:latin typeface="Times New Roman" panose="02020603050405020304" pitchFamily="18" charset="0"/>
              <a:ea typeface="Calibri" panose="020F0502020204030204" pitchFamily="34" charset="0"/>
            </a:endParaRPr>
          </a:p>
        </p:txBody>
      </p:sp>
      <p:graphicFrame>
        <p:nvGraphicFramePr>
          <p:cNvPr id="11" name="Схема 10">
            <a:extLst>
              <a:ext uri="{FF2B5EF4-FFF2-40B4-BE49-F238E27FC236}">
                <a16:creationId xmlns:a16="http://schemas.microsoft.com/office/drawing/2014/main" xmlns="" id="{2B5159E8-A4AF-04A9-4920-B6CE44E3C944}"/>
              </a:ext>
            </a:extLst>
          </p:cNvPr>
          <p:cNvGraphicFramePr/>
          <p:nvPr>
            <p:extLst>
              <p:ext uri="{D42A27DB-BD31-4B8C-83A1-F6EECF244321}">
                <p14:modId xmlns:p14="http://schemas.microsoft.com/office/powerpoint/2010/main" val="556356721"/>
              </p:ext>
            </p:extLst>
          </p:nvPr>
        </p:nvGraphicFramePr>
        <p:xfrm>
          <a:off x="9753600" y="2891065"/>
          <a:ext cx="2438400" cy="2024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xmlns="" id="{E2790D5E-52DD-5902-4C3F-69400D31A7D3}"/>
              </a:ext>
            </a:extLst>
          </p:cNvPr>
          <p:cNvSpPr txBox="1"/>
          <p:nvPr/>
        </p:nvSpPr>
        <p:spPr>
          <a:xfrm>
            <a:off x="274141" y="3131844"/>
            <a:ext cx="10025886" cy="1200329"/>
          </a:xfrm>
          <a:prstGeom prst="rect">
            <a:avLst/>
          </a:prstGeom>
          <a:noFill/>
        </p:spPr>
        <p:txBody>
          <a:bodyPr wrap="square">
            <a:spAutoFit/>
          </a:bodyPr>
          <a:lstStyle/>
          <a:p>
            <a:pPr algn="l"/>
            <a:r>
              <a:rPr lang="ru-RU" b="1" i="0" dirty="0">
                <a:effectLst/>
                <a:latin typeface="Arial" panose="020B0604020202020204" pitchFamily="34" charset="0"/>
              </a:rPr>
              <a:t>Задание 3.</a:t>
            </a:r>
            <a:r>
              <a:rPr lang="ru-RU" b="0" i="0" dirty="0">
                <a:effectLst/>
                <a:latin typeface="Arial" panose="020B0604020202020204" pitchFamily="34" charset="0"/>
              </a:rPr>
              <a:t> Живая и неживая природа существуют в тесной взаимосвязи. Их невозможно разделить. Давайте совершим заочную экскурсию, например в лес.</a:t>
            </a:r>
          </a:p>
          <a:p>
            <a:pPr algn="l"/>
            <a:endParaRPr lang="ru-RU" dirty="0">
              <a:latin typeface="Arial" panose="020B0604020202020204" pitchFamily="34" charset="0"/>
            </a:endParaRPr>
          </a:p>
          <a:p>
            <a:pPr algn="l"/>
            <a:r>
              <a:rPr lang="ru-RU" b="0" i="0" dirty="0">
                <a:effectLst/>
                <a:latin typeface="Arial" panose="020B0604020202020204" pitchFamily="34" charset="0"/>
              </a:rPr>
              <a:t>          Вопрос 1. С какой целью мы идём в лес?</a:t>
            </a:r>
          </a:p>
        </p:txBody>
      </p:sp>
      <p:sp>
        <p:nvSpPr>
          <p:cNvPr id="16" name="TextBox 15">
            <a:extLst>
              <a:ext uri="{FF2B5EF4-FFF2-40B4-BE49-F238E27FC236}">
                <a16:creationId xmlns:a16="http://schemas.microsoft.com/office/drawing/2014/main" xmlns="" id="{B603609F-D89A-C7B2-714A-40B5D3E47310}"/>
              </a:ext>
            </a:extLst>
          </p:cNvPr>
          <p:cNvSpPr txBox="1"/>
          <p:nvPr/>
        </p:nvSpPr>
        <p:spPr>
          <a:xfrm>
            <a:off x="1382112" y="4025166"/>
            <a:ext cx="10459057" cy="913070"/>
          </a:xfrm>
          <a:prstGeom prst="rect">
            <a:avLst/>
          </a:prstGeom>
          <a:noFill/>
        </p:spPr>
        <p:txBody>
          <a:bodyPr wrap="square">
            <a:spAutoFit/>
          </a:bodyPr>
          <a:lstStyle/>
          <a:p>
            <a:pPr algn="l">
              <a:spcBef>
                <a:spcPts val="400"/>
              </a:spcBef>
              <a:tabLst>
                <a:tab pos="5486400" algn="r"/>
              </a:tabLst>
            </a:pPr>
            <a:endPar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Компетенция: Научное объяснение процесса</a:t>
            </a:r>
            <a:endParaRPr lang="ru-RU" sz="1600" dirty="0">
              <a:effectLst/>
              <a:latin typeface="Times New Roman" panose="02020603050405020304" pitchFamily="18" charset="0"/>
              <a:ea typeface="Times New Roman" panose="02020603050405020304" pitchFamily="18" charset="0"/>
            </a:endParaRPr>
          </a:p>
          <a:p>
            <a:r>
              <a:rPr lang="ru-RU" sz="1800" i="1" u="none" strike="noStrike" dirty="0">
                <a:solidFill>
                  <a:schemeClr val="tx1"/>
                </a:solidFill>
                <a:effectLst/>
              </a:rPr>
              <a:t>Применить соответствующие естественнонаучные знания для объяснения</a:t>
            </a:r>
            <a:r>
              <a:rPr lang="ru-RU" sz="1800" i="1" dirty="0">
                <a:solidFill>
                  <a:srgbClr val="000000"/>
                </a:solidFill>
                <a:effectLst/>
                <a:latin typeface="Times New Roman" panose="02020603050405020304" pitchFamily="18" charset="0"/>
                <a:ea typeface="Calibri" panose="020F0502020204030204" pitchFamily="34" charset="0"/>
              </a:rPr>
              <a:t>.</a:t>
            </a:r>
          </a:p>
        </p:txBody>
      </p:sp>
      <p:sp>
        <p:nvSpPr>
          <p:cNvPr id="23" name="TextBox 22">
            <a:extLst>
              <a:ext uri="{FF2B5EF4-FFF2-40B4-BE49-F238E27FC236}">
                <a16:creationId xmlns:a16="http://schemas.microsoft.com/office/drawing/2014/main" xmlns="" id="{EF3A6A40-B0BE-E8BB-A24B-56C1E878C884}"/>
              </a:ext>
            </a:extLst>
          </p:cNvPr>
          <p:cNvSpPr txBox="1"/>
          <p:nvPr/>
        </p:nvSpPr>
        <p:spPr>
          <a:xfrm>
            <a:off x="875875" y="4938236"/>
            <a:ext cx="10965294" cy="1600438"/>
          </a:xfrm>
          <a:prstGeom prst="rect">
            <a:avLst/>
          </a:prstGeom>
          <a:noFill/>
        </p:spPr>
        <p:txBody>
          <a:bodyPr wrap="square">
            <a:spAutoFit/>
          </a:bodyPr>
          <a:lstStyle/>
          <a:p>
            <a:pPr>
              <a:spcBef>
                <a:spcPts val="400"/>
              </a:spcBef>
              <a:tabLst>
                <a:tab pos="5486400" algn="r"/>
              </a:tabLst>
            </a:pPr>
            <a:endParaRPr lang="ru-RU" b="0" i="0" dirty="0">
              <a:effectLst/>
              <a:latin typeface="Arial" panose="020B0604020202020204" pitchFamily="34" charset="0"/>
            </a:endParaRPr>
          </a:p>
          <a:p>
            <a:pPr>
              <a:spcBef>
                <a:spcPts val="400"/>
              </a:spcBef>
              <a:tabLst>
                <a:tab pos="5486400" algn="r"/>
              </a:tabLst>
            </a:pPr>
            <a:r>
              <a:rPr lang="ru-RU" b="0" i="0" dirty="0">
                <a:effectLst/>
                <a:latin typeface="Arial" panose="020B0604020202020204" pitchFamily="34" charset="0"/>
              </a:rPr>
              <a:t>  Вопрос 2. Какие из перечисленных ниже приборов Вы возьмёте с собой в лес?</a:t>
            </a:r>
          </a:p>
          <a:p>
            <a:pPr>
              <a:spcBef>
                <a:spcPts val="400"/>
              </a:spcBef>
              <a:tabLst>
                <a:tab pos="5486400" algn="r"/>
              </a:tabLst>
            </a:pPr>
            <a:r>
              <a:rPr lang="ru-RU" dirty="0">
                <a:latin typeface="Arial" panose="020B0604020202020204" pitchFamily="34" charset="0"/>
              </a:rPr>
              <a:t>ПРИБОРЫ: туристическая лопата, телескоп, циркуль, ученическая линейка, лупа, микроскоп.</a:t>
            </a:r>
            <a:endParaRPr lang="ru-RU" b="0" i="0" dirty="0">
              <a:effectLst/>
              <a:latin typeface="Arial" panose="020B0604020202020204" pitchFamily="34" charset="0"/>
            </a:endParaRPr>
          </a:p>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Компетенция: Научное объяснение процесса</a:t>
            </a:r>
            <a:endParaRPr lang="ru-RU" sz="1600" dirty="0">
              <a:effectLst/>
              <a:latin typeface="Times New Roman" panose="02020603050405020304" pitchFamily="18" charset="0"/>
              <a:ea typeface="Times New Roman" panose="02020603050405020304" pitchFamily="18" charset="0"/>
            </a:endParaRPr>
          </a:p>
          <a:p>
            <a:pPr lvl="0"/>
            <a:r>
              <a:rPr lang="ru-RU" sz="1800" i="1" u="none" strike="noStrike" dirty="0">
                <a:solidFill>
                  <a:schemeClr val="tx1"/>
                </a:solidFill>
                <a:effectLst/>
              </a:rPr>
              <a:t>          Делать и научно обосновывать прогнозы о протекании процесса или явления.</a:t>
            </a:r>
            <a:endParaRPr lang="ru-RU" sz="1800" i="1" dirty="0">
              <a:solidFill>
                <a:schemeClr val="tx1"/>
              </a:solidFill>
            </a:endParaRPr>
          </a:p>
        </p:txBody>
      </p:sp>
      <p:sp>
        <p:nvSpPr>
          <p:cNvPr id="2" name="Заголовок 1">
            <a:extLst>
              <a:ext uri="{FF2B5EF4-FFF2-40B4-BE49-F238E27FC236}">
                <a16:creationId xmlns:a16="http://schemas.microsoft.com/office/drawing/2014/main" xmlns="" id="{946C1AF7-6BC2-53C8-49A7-B760234DB231}"/>
              </a:ext>
            </a:extLst>
          </p:cNvPr>
          <p:cNvSpPr>
            <a:spLocks noGrp="1"/>
          </p:cNvSpPr>
          <p:nvPr>
            <p:ph type="title"/>
          </p:nvPr>
        </p:nvSpPr>
        <p:spPr>
          <a:xfrm>
            <a:off x="2319464" y="-108574"/>
            <a:ext cx="8484003" cy="1325563"/>
          </a:xfrm>
        </p:spPr>
        <p:txBody>
          <a:bodyPr/>
          <a:lstStyle/>
          <a:p>
            <a:r>
              <a:rPr lang="ru-RU" sz="2800" b="1" dirty="0">
                <a:solidFill>
                  <a:schemeClr val="accent3">
                    <a:lumMod val="50000"/>
                  </a:schemeClr>
                </a:solidFill>
                <a:latin typeface="+mn-lt"/>
              </a:rPr>
              <a:t>Общие виды деятельности школьника в условиях дифференцированного подхода</a:t>
            </a:r>
          </a:p>
        </p:txBody>
      </p:sp>
    </p:spTree>
    <p:extLst>
      <p:ext uri="{BB962C8B-B14F-4D97-AF65-F5344CB8AC3E}">
        <p14:creationId xmlns:p14="http://schemas.microsoft.com/office/powerpoint/2010/main" val="3040646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Схема 10">
            <a:extLst>
              <a:ext uri="{FF2B5EF4-FFF2-40B4-BE49-F238E27FC236}">
                <a16:creationId xmlns:a16="http://schemas.microsoft.com/office/drawing/2014/main" xmlns="" id="{2B5159E8-A4AF-04A9-4920-B6CE44E3C944}"/>
              </a:ext>
            </a:extLst>
          </p:cNvPr>
          <p:cNvGraphicFramePr/>
          <p:nvPr>
            <p:extLst>
              <p:ext uri="{D42A27DB-BD31-4B8C-83A1-F6EECF244321}">
                <p14:modId xmlns:p14="http://schemas.microsoft.com/office/powerpoint/2010/main" val="831747625"/>
              </p:ext>
            </p:extLst>
          </p:nvPr>
        </p:nvGraphicFramePr>
        <p:xfrm>
          <a:off x="9859967" y="3900720"/>
          <a:ext cx="2438400" cy="2024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xmlns="" id="{E2790D5E-52DD-5902-4C3F-69400D31A7D3}"/>
              </a:ext>
            </a:extLst>
          </p:cNvPr>
          <p:cNvSpPr txBox="1"/>
          <p:nvPr/>
        </p:nvSpPr>
        <p:spPr>
          <a:xfrm>
            <a:off x="544147" y="1133403"/>
            <a:ext cx="10025886" cy="923330"/>
          </a:xfrm>
          <a:prstGeom prst="rect">
            <a:avLst/>
          </a:prstGeom>
          <a:noFill/>
        </p:spPr>
        <p:txBody>
          <a:bodyPr wrap="square">
            <a:spAutoFit/>
          </a:bodyPr>
          <a:lstStyle/>
          <a:p>
            <a:pPr algn="l"/>
            <a:r>
              <a:rPr lang="ru-RU" b="1" i="0" dirty="0">
                <a:effectLst/>
                <a:latin typeface="Arial" panose="020B0604020202020204" pitchFamily="34" charset="0"/>
              </a:rPr>
              <a:t>Задание 3.</a:t>
            </a:r>
            <a:r>
              <a:rPr lang="ru-RU" b="0" i="0" dirty="0">
                <a:effectLst/>
                <a:latin typeface="Arial" panose="020B0604020202020204" pitchFamily="34" charset="0"/>
              </a:rPr>
              <a:t> Живая и неживая природа существуют в тесной взаимосвязи. Их невозможно разделить. Давайте совершим заочную экскурсию, например в лес.</a:t>
            </a:r>
          </a:p>
          <a:p>
            <a:pPr algn="l"/>
            <a:endParaRPr lang="ru-RU" dirty="0">
              <a:latin typeface="Arial" panose="020B0604020202020204" pitchFamily="34" charset="0"/>
            </a:endParaRPr>
          </a:p>
        </p:txBody>
      </p:sp>
      <p:sp>
        <p:nvSpPr>
          <p:cNvPr id="23" name="TextBox 22">
            <a:extLst>
              <a:ext uri="{FF2B5EF4-FFF2-40B4-BE49-F238E27FC236}">
                <a16:creationId xmlns:a16="http://schemas.microsoft.com/office/drawing/2014/main" xmlns="" id="{EF3A6A40-B0BE-E8BB-A24B-56C1E878C884}"/>
              </a:ext>
            </a:extLst>
          </p:cNvPr>
          <p:cNvSpPr txBox="1"/>
          <p:nvPr/>
        </p:nvSpPr>
        <p:spPr>
          <a:xfrm>
            <a:off x="620110" y="1912508"/>
            <a:ext cx="11256263" cy="1774845"/>
          </a:xfrm>
          <a:prstGeom prst="rect">
            <a:avLst/>
          </a:prstGeom>
          <a:noFill/>
        </p:spPr>
        <p:txBody>
          <a:bodyPr wrap="square">
            <a:spAutoFit/>
          </a:bodyPr>
          <a:lstStyle/>
          <a:p>
            <a:pPr algn="l"/>
            <a:r>
              <a:rPr lang="ru-RU" b="0" i="0" dirty="0">
                <a:effectLst/>
                <a:latin typeface="Arial" panose="020B0604020202020204" pitchFamily="34" charset="0"/>
              </a:rPr>
              <a:t>   /ВСЕМ/ </a:t>
            </a:r>
            <a:r>
              <a:rPr lang="ru-RU" b="1" i="0" dirty="0">
                <a:effectLst/>
                <a:latin typeface="Arial" panose="020B0604020202020204" pitchFamily="34" charset="0"/>
              </a:rPr>
              <a:t>Вопрос 3 </a:t>
            </a:r>
            <a:r>
              <a:rPr lang="ru-RU" b="1" dirty="0">
                <a:latin typeface="Arial" panose="020B0604020202020204" pitchFamily="34" charset="0"/>
              </a:rPr>
              <a:t>(1 уровень). </a:t>
            </a:r>
            <a:r>
              <a:rPr lang="ru-RU" b="0" i="0" dirty="0">
                <a:effectLst/>
                <a:latin typeface="Arial" panose="020B0604020202020204" pitchFamily="34" charset="0"/>
              </a:rPr>
              <a:t>Проведём эксперимент. Проверим, имеются ли живые организмы в почве? Чтобы это проверить, нам понадобится лопата. На расстоянии 1 м друг от друга выкопаем небольшие ямы. </a:t>
            </a:r>
            <a:r>
              <a:rPr lang="ru-RU" dirty="0">
                <a:latin typeface="Arial" panose="020B0604020202020204" pitchFamily="34" charset="0"/>
              </a:rPr>
              <a:t>Внимательно осмотрим почву и зарисуем в тетради те организмы, которых мы увидели.</a:t>
            </a:r>
            <a:endParaRPr lang="ru-RU" b="0" i="0" dirty="0">
              <a:effectLst/>
              <a:latin typeface="Arial" panose="020B0604020202020204" pitchFamily="34" charset="0"/>
            </a:endParaRPr>
          </a:p>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Компетенция: Понимание особенностей естественнонаучного исследования</a:t>
            </a:r>
            <a:endParaRPr lang="ru-RU" sz="1600" dirty="0">
              <a:effectLst/>
              <a:latin typeface="Times New Roman" panose="02020603050405020304" pitchFamily="18" charset="0"/>
              <a:ea typeface="Times New Roman" panose="02020603050405020304" pitchFamily="18" charset="0"/>
            </a:endParaRPr>
          </a:p>
          <a:p>
            <a:r>
              <a:rPr lang="ru-RU" sz="1800" b="0" i="1" u="none" dirty="0"/>
              <a:t>                  Выдвигать объяснительные гипотезы и предлагать способы их проверки</a:t>
            </a:r>
            <a:r>
              <a:rPr lang="ru-RU" sz="1800" i="1" u="none" strike="noStrike" dirty="0">
                <a:solidFill>
                  <a:schemeClr val="tx1"/>
                </a:solidFill>
                <a:effectLst/>
              </a:rPr>
              <a:t>.</a:t>
            </a:r>
            <a:endParaRPr lang="ru-RU" sz="1800" i="1" dirty="0">
              <a:solidFill>
                <a:schemeClr val="tx1"/>
              </a:solidFill>
            </a:endParaRPr>
          </a:p>
        </p:txBody>
      </p:sp>
      <p:sp>
        <p:nvSpPr>
          <p:cNvPr id="2" name="TextBox 1">
            <a:extLst>
              <a:ext uri="{FF2B5EF4-FFF2-40B4-BE49-F238E27FC236}">
                <a16:creationId xmlns:a16="http://schemas.microsoft.com/office/drawing/2014/main" xmlns="" id="{744236DD-251D-05DC-AE5B-F10F9825064B}"/>
              </a:ext>
            </a:extLst>
          </p:cNvPr>
          <p:cNvSpPr txBox="1"/>
          <p:nvPr/>
        </p:nvSpPr>
        <p:spPr>
          <a:xfrm>
            <a:off x="620110" y="3466184"/>
            <a:ext cx="10459057" cy="1446550"/>
          </a:xfrm>
          <a:prstGeom prst="rect">
            <a:avLst/>
          </a:prstGeom>
          <a:noFill/>
        </p:spPr>
        <p:txBody>
          <a:bodyPr wrap="square">
            <a:spAutoFit/>
          </a:bodyPr>
          <a:lstStyle/>
          <a:p>
            <a:pPr>
              <a:spcBef>
                <a:spcPts val="400"/>
              </a:spcBef>
              <a:tabLst>
                <a:tab pos="5486400" algn="r"/>
              </a:tabLst>
            </a:pPr>
            <a:endParaRPr lang="ru-RU" b="0" i="0" dirty="0">
              <a:effectLst/>
              <a:latin typeface="Arial" panose="020B0604020202020204" pitchFamily="34" charset="0"/>
            </a:endParaRPr>
          </a:p>
          <a:p>
            <a:pPr algn="l"/>
            <a:r>
              <a:rPr lang="ru-RU" b="0" i="0" dirty="0">
                <a:effectLst/>
                <a:latin typeface="Arial" panose="020B0604020202020204" pitchFamily="34" charset="0"/>
              </a:rPr>
              <a:t>    /</a:t>
            </a:r>
            <a:r>
              <a:rPr lang="ru-RU" i="0" dirty="0">
                <a:effectLst/>
                <a:latin typeface="Arial" panose="020B0604020202020204" pitchFamily="34" charset="0"/>
              </a:rPr>
              <a:t>1 ГРУППА</a:t>
            </a:r>
            <a:r>
              <a:rPr lang="ru-RU" b="0" i="0" dirty="0">
                <a:effectLst/>
                <a:latin typeface="Arial" panose="020B0604020202020204" pitchFamily="34" charset="0"/>
              </a:rPr>
              <a:t>/ </a:t>
            </a:r>
            <a:r>
              <a:rPr lang="ru-RU" b="1" i="0" dirty="0">
                <a:effectLst/>
                <a:latin typeface="Arial" panose="020B0604020202020204" pitchFamily="34" charset="0"/>
              </a:rPr>
              <a:t>Вопрос 3 (2 уровень). </a:t>
            </a:r>
            <a:r>
              <a:rPr lang="ru-RU" b="0" i="0" dirty="0">
                <a:effectLst/>
                <a:latin typeface="Arial" panose="020B0604020202020204" pitchFamily="34" charset="0"/>
              </a:rPr>
              <a:t>Опишите эксперимент, которым вы проверите, имеются ли живые организмы в водоёме и на камнях? </a:t>
            </a:r>
          </a:p>
          <a:p>
            <a:pPr algn="l"/>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Компетенция: Понимание особенностей естественнонаучного исследования</a:t>
            </a:r>
            <a:endParaRPr lang="ru-RU" sz="1600" dirty="0">
              <a:effectLst/>
              <a:latin typeface="Times New Roman" panose="02020603050405020304" pitchFamily="18" charset="0"/>
              <a:ea typeface="Times New Roman" panose="02020603050405020304" pitchFamily="18" charset="0"/>
            </a:endParaRPr>
          </a:p>
          <a:p>
            <a:r>
              <a:rPr lang="ru-RU" sz="1800" b="0" i="1" u="none" dirty="0"/>
              <a:t>                  Предлагать способ проверки выдвинутой гипотезы</a:t>
            </a:r>
            <a:r>
              <a:rPr lang="ru-RU" sz="1800" i="1" u="none" strike="noStrike" dirty="0">
                <a:solidFill>
                  <a:schemeClr val="tx1"/>
                </a:solidFill>
                <a:effectLst/>
              </a:rPr>
              <a:t>.</a:t>
            </a:r>
            <a:endParaRPr lang="ru-RU" sz="1800" i="1" dirty="0">
              <a:solidFill>
                <a:schemeClr val="tx1"/>
              </a:solidFill>
            </a:endParaRPr>
          </a:p>
        </p:txBody>
      </p:sp>
      <p:sp>
        <p:nvSpPr>
          <p:cNvPr id="6" name="TextBox 5">
            <a:extLst>
              <a:ext uri="{FF2B5EF4-FFF2-40B4-BE49-F238E27FC236}">
                <a16:creationId xmlns:a16="http://schemas.microsoft.com/office/drawing/2014/main" xmlns="" id="{B6680449-1D61-57A0-85E6-C796C050F375}"/>
              </a:ext>
            </a:extLst>
          </p:cNvPr>
          <p:cNvSpPr txBox="1"/>
          <p:nvPr/>
        </p:nvSpPr>
        <p:spPr>
          <a:xfrm>
            <a:off x="544148" y="5007884"/>
            <a:ext cx="11349108" cy="1723549"/>
          </a:xfrm>
          <a:prstGeom prst="rect">
            <a:avLst/>
          </a:prstGeom>
          <a:noFill/>
        </p:spPr>
        <p:txBody>
          <a:bodyPr wrap="square">
            <a:spAutoFit/>
          </a:bodyPr>
          <a:lstStyle/>
          <a:p>
            <a:pPr>
              <a:spcBef>
                <a:spcPts val="400"/>
              </a:spcBef>
              <a:tabLst>
                <a:tab pos="5486400" algn="r"/>
              </a:tabLst>
            </a:pPr>
            <a:endParaRPr lang="ru-RU" b="0" i="0" dirty="0">
              <a:effectLst/>
              <a:latin typeface="Arial" panose="020B0604020202020204" pitchFamily="34" charset="0"/>
            </a:endParaRPr>
          </a:p>
          <a:p>
            <a:pPr algn="l"/>
            <a:r>
              <a:rPr lang="ru-RU" b="0" i="0" dirty="0">
                <a:effectLst/>
                <a:latin typeface="Arial" panose="020B0604020202020204" pitchFamily="34" charset="0"/>
              </a:rPr>
              <a:t>    /2 ГРУППА/ </a:t>
            </a:r>
            <a:r>
              <a:rPr lang="ru-RU" b="1" i="0" dirty="0">
                <a:effectLst/>
                <a:latin typeface="Arial" panose="020B0604020202020204" pitchFamily="34" charset="0"/>
              </a:rPr>
              <a:t>Вопрос 3 (3 уровень). </a:t>
            </a:r>
            <a:r>
              <a:rPr lang="ru-RU" b="0" i="0" dirty="0">
                <a:effectLst/>
                <a:latin typeface="Arial" panose="020B0604020202020204" pitchFamily="34" charset="0"/>
              </a:rPr>
              <a:t>Объекты неживой природы и живые организмы вместе </a:t>
            </a:r>
          </a:p>
          <a:p>
            <a:pPr algn="l"/>
            <a:r>
              <a:rPr lang="ru-RU" b="0" i="0" dirty="0">
                <a:effectLst/>
                <a:latin typeface="Arial" panose="020B0604020202020204" pitchFamily="34" charset="0"/>
              </a:rPr>
              <a:t>создают уникальную, разнообразную и неповторимую по красоте природу Земли.</a:t>
            </a:r>
          </a:p>
          <a:p>
            <a:pPr algn="l"/>
            <a:r>
              <a:rPr lang="ru-RU" b="0" i="0" dirty="0">
                <a:effectLst/>
                <a:latin typeface="Arial" panose="020B0604020202020204" pitchFamily="34" charset="0"/>
              </a:rPr>
              <a:t>Предложите способ научного исследования данного утверждения. </a:t>
            </a:r>
          </a:p>
          <a:p>
            <a:pPr algn="l"/>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Компетенция: Понимание особенностей естественнонаучного исследования</a:t>
            </a:r>
            <a:endParaRPr lang="ru-RU" sz="1600" dirty="0">
              <a:effectLst/>
              <a:latin typeface="Times New Roman" panose="02020603050405020304" pitchFamily="18" charset="0"/>
              <a:ea typeface="Times New Roman" panose="02020603050405020304" pitchFamily="18" charset="0"/>
            </a:endParaRPr>
          </a:p>
          <a:p>
            <a:r>
              <a:rPr lang="ru-RU" sz="1800" b="0" i="0" u="none" dirty="0"/>
              <a:t>                 Предлагать или оценивать способ научного исследования данного вопроса</a:t>
            </a:r>
            <a:endParaRPr lang="ru-RU" sz="1800" i="1" dirty="0">
              <a:solidFill>
                <a:schemeClr val="tx1"/>
              </a:solidFill>
            </a:endParaRPr>
          </a:p>
        </p:txBody>
      </p:sp>
      <p:sp>
        <p:nvSpPr>
          <p:cNvPr id="3" name="Заголовок 1">
            <a:extLst>
              <a:ext uri="{FF2B5EF4-FFF2-40B4-BE49-F238E27FC236}">
                <a16:creationId xmlns:a16="http://schemas.microsoft.com/office/drawing/2014/main" xmlns="" id="{0ABBC06D-E844-2106-AA9E-94F42E819B7B}"/>
              </a:ext>
            </a:extLst>
          </p:cNvPr>
          <p:cNvSpPr>
            <a:spLocks noGrp="1"/>
          </p:cNvSpPr>
          <p:nvPr>
            <p:ph type="title"/>
          </p:nvPr>
        </p:nvSpPr>
        <p:spPr>
          <a:xfrm>
            <a:off x="276175" y="-108574"/>
            <a:ext cx="9556909" cy="1325563"/>
          </a:xfrm>
        </p:spPr>
        <p:txBody>
          <a:bodyPr/>
          <a:lstStyle/>
          <a:p>
            <a:r>
              <a:rPr lang="ru-RU" sz="2800" b="1" dirty="0">
                <a:solidFill>
                  <a:schemeClr val="accent3">
                    <a:lumMod val="50000"/>
                  </a:schemeClr>
                </a:solidFill>
                <a:latin typeface="+mn-lt"/>
              </a:rPr>
              <a:t>Дифференцированные виды деятельности школьника</a:t>
            </a:r>
          </a:p>
        </p:txBody>
      </p:sp>
    </p:spTree>
    <p:extLst>
      <p:ext uri="{BB962C8B-B14F-4D97-AF65-F5344CB8AC3E}">
        <p14:creationId xmlns:p14="http://schemas.microsoft.com/office/powerpoint/2010/main" val="3810423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a:extLst>
              <a:ext uri="{FF2B5EF4-FFF2-40B4-BE49-F238E27FC236}">
                <a16:creationId xmlns:a16="http://schemas.microsoft.com/office/drawing/2014/main" xmlns="" id="{E0D53C20-33CF-76EC-EC0E-B23E0D6784A7}"/>
              </a:ext>
            </a:extLst>
          </p:cNvPr>
          <p:cNvSpPr/>
          <p:nvPr/>
        </p:nvSpPr>
        <p:spPr>
          <a:xfrm>
            <a:off x="7823256" y="4133821"/>
            <a:ext cx="4200566" cy="190962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a:extLst>
              <a:ext uri="{FF2B5EF4-FFF2-40B4-BE49-F238E27FC236}">
                <a16:creationId xmlns:a16="http://schemas.microsoft.com/office/drawing/2014/main" xmlns="" id="{8BD91AB4-E35D-FB7E-C5D7-9D436EAE76AF}"/>
              </a:ext>
            </a:extLst>
          </p:cNvPr>
          <p:cNvSpPr/>
          <p:nvPr/>
        </p:nvSpPr>
        <p:spPr>
          <a:xfrm>
            <a:off x="4161261" y="4098962"/>
            <a:ext cx="3485934" cy="143131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xmlns="" id="{F7E33FFC-1E15-2929-6134-ADB1B6DC4EFD}"/>
              </a:ext>
            </a:extLst>
          </p:cNvPr>
          <p:cNvSpPr/>
          <p:nvPr/>
        </p:nvSpPr>
        <p:spPr>
          <a:xfrm>
            <a:off x="118040" y="4087504"/>
            <a:ext cx="3867160" cy="145060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11" name="Схема 10">
            <a:extLst>
              <a:ext uri="{FF2B5EF4-FFF2-40B4-BE49-F238E27FC236}">
                <a16:creationId xmlns:a16="http://schemas.microsoft.com/office/drawing/2014/main" xmlns="" id="{2B5159E8-A4AF-04A9-4920-B6CE44E3C944}"/>
              </a:ext>
            </a:extLst>
          </p:cNvPr>
          <p:cNvGraphicFramePr/>
          <p:nvPr/>
        </p:nvGraphicFramePr>
        <p:xfrm>
          <a:off x="9753600" y="4719145"/>
          <a:ext cx="2438400" cy="2024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xmlns="" id="{E2790D5E-52DD-5902-4C3F-69400D31A7D3}"/>
              </a:ext>
            </a:extLst>
          </p:cNvPr>
          <p:cNvSpPr txBox="1"/>
          <p:nvPr/>
        </p:nvSpPr>
        <p:spPr>
          <a:xfrm>
            <a:off x="227542" y="1049794"/>
            <a:ext cx="10025886" cy="369332"/>
          </a:xfrm>
          <a:prstGeom prst="rect">
            <a:avLst/>
          </a:prstGeom>
          <a:noFill/>
        </p:spPr>
        <p:txBody>
          <a:bodyPr wrap="square">
            <a:spAutoFit/>
          </a:bodyPr>
          <a:lstStyle/>
          <a:p>
            <a:pPr algn="l"/>
            <a:r>
              <a:rPr lang="ru-RU" b="0" i="0" dirty="0">
                <a:effectLst/>
                <a:latin typeface="Arial" panose="020B0604020202020204" pitchFamily="34" charset="0"/>
              </a:rPr>
              <a:t>Задание 5.</a:t>
            </a:r>
            <a:r>
              <a:rPr lang="en-US" b="0" i="0" dirty="0">
                <a:effectLst/>
                <a:latin typeface="Arial" panose="020B0604020202020204" pitchFamily="34" charset="0"/>
              </a:rPr>
              <a:t> </a:t>
            </a:r>
            <a:r>
              <a:rPr lang="ru-RU" b="0" i="0" dirty="0">
                <a:effectLst/>
                <a:latin typeface="Arial" panose="020B0604020202020204" pitchFamily="34" charset="0"/>
              </a:rPr>
              <a:t>Мусорное пятно </a:t>
            </a:r>
          </a:p>
        </p:txBody>
      </p:sp>
      <p:sp>
        <p:nvSpPr>
          <p:cNvPr id="16" name="TextBox 15">
            <a:extLst>
              <a:ext uri="{FF2B5EF4-FFF2-40B4-BE49-F238E27FC236}">
                <a16:creationId xmlns:a16="http://schemas.microsoft.com/office/drawing/2014/main" xmlns="" id="{B603609F-D89A-C7B2-714A-40B5D3E47310}"/>
              </a:ext>
            </a:extLst>
          </p:cNvPr>
          <p:cNvSpPr txBox="1"/>
          <p:nvPr/>
        </p:nvSpPr>
        <p:spPr>
          <a:xfrm>
            <a:off x="1714978" y="5702901"/>
            <a:ext cx="8378500" cy="1190069"/>
          </a:xfrm>
          <a:prstGeom prst="rect">
            <a:avLst/>
          </a:prstGeom>
          <a:noFill/>
        </p:spPr>
        <p:txBody>
          <a:bodyPr wrap="square">
            <a:spAutoFit/>
          </a:bodyPr>
          <a:lstStyle/>
          <a:p>
            <a:pPr algn="l">
              <a:spcBef>
                <a:spcPts val="400"/>
              </a:spcBef>
              <a:tabLst>
                <a:tab pos="5486400" algn="r"/>
              </a:tabLst>
            </a:pPr>
            <a:endPar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400"/>
              </a:spcBef>
              <a:tabLst>
                <a:tab pos="5486400" algn="r"/>
              </a:tabLst>
            </a:pPr>
            <a:r>
              <a:rPr lang="ru-RU"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Компетенция: Научное объяснение явления</a:t>
            </a:r>
            <a:endParaRPr lang="ru-RU" sz="1600" dirty="0">
              <a:effectLst/>
              <a:latin typeface="Times New Roman" panose="02020603050405020304" pitchFamily="18" charset="0"/>
              <a:ea typeface="Times New Roman" panose="02020603050405020304" pitchFamily="18" charset="0"/>
            </a:endParaRPr>
          </a:p>
          <a:p>
            <a:r>
              <a:rPr lang="ru-RU" sz="1800" i="1" dirty="0">
                <a:solidFill>
                  <a:schemeClr val="tx1"/>
                </a:solidFill>
                <a:effectLst/>
                <a:latin typeface="+mn-lt"/>
                <a:ea typeface="+mn-ea"/>
                <a:cs typeface="+mn-cs"/>
              </a:rPr>
              <a:t>Понимать механизм (или причину) явления или процесса, обосновать дальнейшее их развитие</a:t>
            </a:r>
            <a:r>
              <a:rPr lang="ru-RU" sz="1800" i="1" dirty="0">
                <a:solidFill>
                  <a:srgbClr val="000000"/>
                </a:solidFill>
                <a:effectLst/>
                <a:latin typeface="Times New Roman" panose="02020603050405020304" pitchFamily="18" charset="0"/>
                <a:ea typeface="Calibri" panose="020F0502020204030204" pitchFamily="34" charset="0"/>
              </a:rPr>
              <a:t>.</a:t>
            </a:r>
          </a:p>
        </p:txBody>
      </p:sp>
      <p:sp>
        <p:nvSpPr>
          <p:cNvPr id="2" name="Rectangle 2">
            <a:extLst>
              <a:ext uri="{FF2B5EF4-FFF2-40B4-BE49-F238E27FC236}">
                <a16:creationId xmlns:a16="http://schemas.microsoft.com/office/drawing/2014/main" xmlns="" id="{D153E274-EB20-D30E-7C29-2C8BE834FA40}"/>
              </a:ext>
            </a:extLst>
          </p:cNvPr>
          <p:cNvSpPr>
            <a:spLocks noChangeArrowheads="1"/>
          </p:cNvSpPr>
          <p:nvPr/>
        </p:nvSpPr>
        <p:spPr bwMode="auto">
          <a:xfrm>
            <a:off x="828693" y="1781402"/>
            <a:ext cx="99058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На рисунке представлено фото большого  тихоокеанского мусорного пятна.</a:t>
            </a:r>
            <a:endParaRPr kumimoji="0" lang="ru-RU" altLang="ru-RU"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1025" name="Рисунок 2">
            <a:extLst>
              <a:ext uri="{FF2B5EF4-FFF2-40B4-BE49-F238E27FC236}">
                <a16:creationId xmlns:a16="http://schemas.microsoft.com/office/drawing/2014/main" xmlns="" id="{D574147D-2E39-0DA3-221C-1E8C3C58DB6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03608" y="1127060"/>
            <a:ext cx="3560850" cy="21993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xmlns="" id="{3C733F60-0B21-6A61-C72F-0549716EE15C}"/>
              </a:ext>
            </a:extLst>
          </p:cNvPr>
          <p:cNvSpPr>
            <a:spLocks noChangeArrowheads="1"/>
          </p:cNvSpPr>
          <p:nvPr/>
        </p:nvSpPr>
        <p:spPr bwMode="auto">
          <a:xfrm>
            <a:off x="828693" y="2226735"/>
            <a:ext cx="751339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Это мусор антропогенного происхождения. Расположено в северной части Тихого океана. На этом участке находится скопление пластика и других отходов, принесённых водами </a:t>
            </a:r>
            <a:r>
              <a:rPr kumimoji="0" lang="ru-RU"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Северо</a:t>
            </a:r>
            <a:r>
              <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Тихокеанской</a:t>
            </a:r>
            <a:r>
              <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системы течений</a:t>
            </a:r>
            <a:r>
              <a:rPr kumimoji="0" lang="ru-RU" altLang="ru-RU"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xmlns="" id="{37241637-5C1C-55CC-DDDC-40771555318B}"/>
              </a:ext>
            </a:extLst>
          </p:cNvPr>
          <p:cNvSpPr txBox="1"/>
          <p:nvPr/>
        </p:nvSpPr>
        <p:spPr>
          <a:xfrm>
            <a:off x="368509" y="3348997"/>
            <a:ext cx="10604291" cy="646331"/>
          </a:xfrm>
          <a:prstGeom prst="rect">
            <a:avLst/>
          </a:prstGeom>
          <a:noFill/>
        </p:spPr>
        <p:txBody>
          <a:bodyPr wrap="square">
            <a:spAutoFit/>
          </a:bodyPr>
          <a:lstStyle/>
          <a:p>
            <a:r>
              <a:rPr lang="ru-RU" sz="1800" b="1" dirty="0">
                <a:effectLst/>
                <a:latin typeface="Times New Roman" panose="02020603050405020304" pitchFamily="18" charset="0"/>
                <a:ea typeface="Calibri" panose="020F0502020204030204" pitchFamily="34" charset="0"/>
              </a:rPr>
              <a:t>Вопрос.</a:t>
            </a:r>
            <a:r>
              <a:rPr lang="ru-RU" sz="1800" dirty="0">
                <a:effectLst/>
                <a:latin typeface="Times New Roman" panose="02020603050405020304" pitchFamily="18" charset="0"/>
                <a:ea typeface="Calibri" panose="020F0502020204030204" pitchFamily="34" charset="0"/>
              </a:rPr>
              <a:t> Мусор антропогенного происхождения – это отходы, образованные в результате </a:t>
            </a:r>
            <a:r>
              <a:rPr lang="ru-RU" sz="1800" dirty="0">
                <a:solidFill>
                  <a:srgbClr val="000000"/>
                </a:solidFill>
                <a:effectLst/>
                <a:latin typeface="Times New Roman" panose="02020603050405020304" pitchFamily="18" charset="0"/>
                <a:ea typeface="Calibri" panose="020F0502020204030204" pitchFamily="34" charset="0"/>
              </a:rPr>
              <a:t>деятельности человека. Перечислите меры, направленные на уменьшение количества скопленного мусора.</a:t>
            </a:r>
            <a:endParaRPr lang="ru-RU" dirty="0"/>
          </a:p>
        </p:txBody>
      </p:sp>
      <p:sp>
        <p:nvSpPr>
          <p:cNvPr id="3" name="TextBox 2">
            <a:extLst>
              <a:ext uri="{FF2B5EF4-FFF2-40B4-BE49-F238E27FC236}">
                <a16:creationId xmlns:a16="http://schemas.microsoft.com/office/drawing/2014/main" xmlns="" id="{487C278D-BA93-FAD0-6937-27BBBFB4ACFE}"/>
              </a:ext>
            </a:extLst>
          </p:cNvPr>
          <p:cNvSpPr txBox="1"/>
          <p:nvPr/>
        </p:nvSpPr>
        <p:spPr>
          <a:xfrm>
            <a:off x="115549" y="4191138"/>
            <a:ext cx="4339836" cy="1384995"/>
          </a:xfrm>
          <a:prstGeom prst="rect">
            <a:avLst/>
          </a:prstGeom>
          <a:noFill/>
        </p:spPr>
        <p:txBody>
          <a:bodyPr wrap="square" rtlCol="0">
            <a:spAutoFit/>
          </a:bodyPr>
          <a:lstStyle/>
          <a:p>
            <a:r>
              <a:rPr lang="ru-RU" sz="2800" dirty="0"/>
              <a:t>1 Группа. </a:t>
            </a:r>
          </a:p>
          <a:p>
            <a:endParaRPr lang="ru-RU" sz="2800" dirty="0"/>
          </a:p>
          <a:p>
            <a:r>
              <a:rPr lang="ru-RU" sz="2800" dirty="0"/>
              <a:t>Выпишите из параграфа</a:t>
            </a:r>
          </a:p>
        </p:txBody>
      </p:sp>
      <p:sp>
        <p:nvSpPr>
          <p:cNvPr id="9" name="TextBox 8">
            <a:extLst>
              <a:ext uri="{FF2B5EF4-FFF2-40B4-BE49-F238E27FC236}">
                <a16:creationId xmlns:a16="http://schemas.microsoft.com/office/drawing/2014/main" xmlns="" id="{1CFF02F6-5A9E-BAF5-99B5-F1CEA99479D6}"/>
              </a:ext>
            </a:extLst>
          </p:cNvPr>
          <p:cNvSpPr txBox="1"/>
          <p:nvPr/>
        </p:nvSpPr>
        <p:spPr>
          <a:xfrm>
            <a:off x="4245350" y="4139936"/>
            <a:ext cx="3317756" cy="1384995"/>
          </a:xfrm>
          <a:prstGeom prst="rect">
            <a:avLst/>
          </a:prstGeom>
          <a:noFill/>
        </p:spPr>
        <p:txBody>
          <a:bodyPr wrap="square">
            <a:spAutoFit/>
          </a:bodyPr>
          <a:lstStyle/>
          <a:p>
            <a:r>
              <a:rPr lang="ru-RU" sz="2800" dirty="0"/>
              <a:t>2 Группа. </a:t>
            </a:r>
          </a:p>
          <a:p>
            <a:endParaRPr lang="ru-RU" sz="2800" dirty="0"/>
          </a:p>
          <a:p>
            <a:r>
              <a:rPr lang="ru-RU" sz="2800" dirty="0"/>
              <a:t>Выпишите из статьи</a:t>
            </a:r>
          </a:p>
        </p:txBody>
      </p:sp>
      <p:sp>
        <p:nvSpPr>
          <p:cNvPr id="10" name="TextBox 9">
            <a:extLst>
              <a:ext uri="{FF2B5EF4-FFF2-40B4-BE49-F238E27FC236}">
                <a16:creationId xmlns:a16="http://schemas.microsoft.com/office/drawing/2014/main" xmlns="" id="{6436B069-20FB-B200-711C-03330AE66732}"/>
              </a:ext>
            </a:extLst>
          </p:cNvPr>
          <p:cNvSpPr txBox="1"/>
          <p:nvPr/>
        </p:nvSpPr>
        <p:spPr>
          <a:xfrm>
            <a:off x="7904966" y="4071329"/>
            <a:ext cx="4118856" cy="1754326"/>
          </a:xfrm>
          <a:prstGeom prst="rect">
            <a:avLst/>
          </a:prstGeom>
          <a:noFill/>
        </p:spPr>
        <p:txBody>
          <a:bodyPr wrap="square">
            <a:spAutoFit/>
          </a:bodyPr>
          <a:lstStyle/>
          <a:p>
            <a:r>
              <a:rPr lang="ru-RU" sz="2800" dirty="0"/>
              <a:t>3 Группа. </a:t>
            </a:r>
          </a:p>
          <a:p>
            <a:r>
              <a:rPr lang="ru-RU" sz="1600" dirty="0"/>
              <a:t>Одной из мер, направленной на уменьшение мусора является его переработка. Перечислите положительное и отрицательное влияния на окружающую среду мусороперерабатывающего завода </a:t>
            </a:r>
          </a:p>
        </p:txBody>
      </p:sp>
      <p:sp>
        <p:nvSpPr>
          <p:cNvPr id="23" name="Заголовок 1">
            <a:extLst>
              <a:ext uri="{FF2B5EF4-FFF2-40B4-BE49-F238E27FC236}">
                <a16:creationId xmlns:a16="http://schemas.microsoft.com/office/drawing/2014/main" xmlns="" id="{2DF30F40-99F7-C60E-25AD-2386108756AF}"/>
              </a:ext>
            </a:extLst>
          </p:cNvPr>
          <p:cNvSpPr txBox="1">
            <a:spLocks/>
          </p:cNvSpPr>
          <p:nvPr/>
        </p:nvSpPr>
        <p:spPr bwMode="auto">
          <a:xfrm>
            <a:off x="982133" y="-82379"/>
            <a:ext cx="1063528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ru-RU" sz="2800" b="1" dirty="0">
                <a:solidFill>
                  <a:schemeClr val="accent3">
                    <a:lumMod val="50000"/>
                  </a:schemeClr>
                </a:solidFill>
                <a:latin typeface="+mn-lt"/>
              </a:rPr>
              <a:t>Дифференцированные виды деятельности школьника</a:t>
            </a:r>
          </a:p>
        </p:txBody>
      </p:sp>
    </p:spTree>
    <p:extLst>
      <p:ext uri="{BB962C8B-B14F-4D97-AF65-F5344CB8AC3E}">
        <p14:creationId xmlns:p14="http://schemas.microsoft.com/office/powerpoint/2010/main" val="4196269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2" name="TextBox 1"/>
          <p:cNvSpPr txBox="1"/>
          <p:nvPr/>
        </p:nvSpPr>
        <p:spPr>
          <a:xfrm>
            <a:off x="1422399" y="210445"/>
            <a:ext cx="2533899" cy="369332"/>
          </a:xfrm>
          <a:prstGeom prst="rect">
            <a:avLst/>
          </a:prstGeom>
          <a:noFill/>
        </p:spPr>
        <p:txBody>
          <a:bodyPr wrap="none" rtlCol="0">
            <a:spAutoFit/>
          </a:bodyPr>
          <a:lstStyle/>
          <a:p>
            <a:r>
              <a:rPr lang="ru-RU" b="1" dirty="0" smtClean="0"/>
              <a:t>Практическая работа 2.</a:t>
            </a:r>
            <a:endParaRPr lang="ru-RU" b="1" dirty="0"/>
          </a:p>
        </p:txBody>
      </p:sp>
      <p:sp>
        <p:nvSpPr>
          <p:cNvPr id="5" name="Прямоугольник 4"/>
          <p:cNvSpPr/>
          <p:nvPr/>
        </p:nvSpPr>
        <p:spPr>
          <a:xfrm>
            <a:off x="4041421" y="71945"/>
            <a:ext cx="7958667" cy="646331"/>
          </a:xfrm>
          <a:prstGeom prst="rect">
            <a:avLst/>
          </a:prstGeom>
        </p:spPr>
        <p:txBody>
          <a:bodyPr wrap="square">
            <a:spAutoFit/>
          </a:bodyPr>
          <a:lstStyle/>
          <a:p>
            <a:r>
              <a:rPr lang="ru-RU" dirty="0"/>
              <a:t>Модель этапа целеполагания урока и мотивации школьников в условиях дифференцированного подхода. </a:t>
            </a:r>
          </a:p>
        </p:txBody>
      </p:sp>
      <p:sp>
        <p:nvSpPr>
          <p:cNvPr id="6" name="Прямоугольник 5"/>
          <p:cNvSpPr/>
          <p:nvPr/>
        </p:nvSpPr>
        <p:spPr>
          <a:xfrm>
            <a:off x="1422398" y="714610"/>
            <a:ext cx="10577689" cy="1200329"/>
          </a:xfrm>
          <a:prstGeom prst="rect">
            <a:avLst/>
          </a:prstGeom>
        </p:spPr>
        <p:txBody>
          <a:bodyPr wrap="square">
            <a:spAutoFit/>
          </a:bodyPr>
          <a:lstStyle/>
          <a:p>
            <a:r>
              <a:rPr lang="ru-RU" i="1" dirty="0"/>
              <a:t>Уважаемый коллега! Практическая работа выполняется на материале параграфа учебника. Выберите один из параграфов учебника, по которому обучаете предмету Вашей дисциплины за 8 класс. Прочитайте внимательно параграф, вопросы и дополнительные материалы к данному параграфу, представленных в различных рубриках учебника и выполните задания.</a:t>
            </a:r>
          </a:p>
        </p:txBody>
      </p:sp>
      <p:sp>
        <p:nvSpPr>
          <p:cNvPr id="8" name="Прямоугольник 7"/>
          <p:cNvSpPr/>
          <p:nvPr/>
        </p:nvSpPr>
        <p:spPr>
          <a:xfrm>
            <a:off x="1309510" y="1905128"/>
            <a:ext cx="10803464" cy="4832092"/>
          </a:xfrm>
          <a:prstGeom prst="rect">
            <a:avLst/>
          </a:prstGeom>
        </p:spPr>
        <p:txBody>
          <a:bodyPr wrap="square">
            <a:spAutoFit/>
          </a:bodyPr>
          <a:lstStyle/>
          <a:p>
            <a:pPr lvl="0"/>
            <a:r>
              <a:rPr lang="ru-RU" sz="1400" dirty="0"/>
              <a:t>Учебный предмет______________.</a:t>
            </a:r>
          </a:p>
          <a:p>
            <a:pPr lvl="0"/>
            <a:r>
              <a:rPr lang="ru-RU" sz="1400" dirty="0"/>
              <a:t>Тема урока: </a:t>
            </a:r>
            <a:r>
              <a:rPr lang="ru-RU" sz="1400" dirty="0" smtClean="0"/>
              <a:t>_______________________________________________________________________________________________________________________     </a:t>
            </a:r>
            <a:endParaRPr lang="ru-RU" sz="1400" dirty="0"/>
          </a:p>
          <a:p>
            <a:pPr lvl="0"/>
            <a:r>
              <a:rPr lang="ru-RU" sz="1400" dirty="0"/>
              <a:t>Цель урока: </a:t>
            </a:r>
            <a:r>
              <a:rPr lang="ru-RU" sz="1400" i="1" dirty="0"/>
              <a:t>(Используйте образовательную программу по части выбранного учебного предмета)</a:t>
            </a:r>
            <a:endParaRPr lang="ru-RU" sz="1400" dirty="0"/>
          </a:p>
          <a:p>
            <a:r>
              <a:rPr lang="ru-RU" sz="1400" dirty="0" smtClean="0"/>
              <a:t>_______________________________________________________________________________________________________________________</a:t>
            </a:r>
            <a:endParaRPr lang="ru-RU" sz="1400" dirty="0"/>
          </a:p>
          <a:p>
            <a:r>
              <a:rPr lang="ru-RU" sz="1400" dirty="0"/>
              <a:t> </a:t>
            </a:r>
          </a:p>
          <a:p>
            <a:pPr lvl="0"/>
            <a:r>
              <a:rPr lang="ru-RU" sz="1400" b="1" dirty="0"/>
              <a:t>Задачи 1 группы</a:t>
            </a:r>
            <a:r>
              <a:rPr lang="ru-RU" sz="1400" dirty="0"/>
              <a:t>: </a:t>
            </a:r>
            <a:r>
              <a:rPr lang="ru-RU" sz="1400" i="1" dirty="0"/>
              <a:t>(Используйте таблицу «Естественно-научные умения второго уровня»)</a:t>
            </a:r>
            <a:endParaRPr lang="ru-RU" sz="1400" dirty="0"/>
          </a:p>
          <a:p>
            <a:r>
              <a:rPr lang="ru-RU" sz="1400" dirty="0" smtClean="0"/>
              <a:t>_______________________________________________________________________________________________________________________</a:t>
            </a:r>
            <a:endParaRPr lang="ru-RU" sz="1400" dirty="0"/>
          </a:p>
          <a:p>
            <a:r>
              <a:rPr lang="ru-RU" sz="1400" dirty="0"/>
              <a:t> </a:t>
            </a:r>
          </a:p>
          <a:p>
            <a:pPr lvl="0"/>
            <a:r>
              <a:rPr lang="ru-RU" sz="1400" b="1" dirty="0"/>
              <a:t>Задачи 2 группы</a:t>
            </a:r>
            <a:r>
              <a:rPr lang="ru-RU" sz="1400" dirty="0"/>
              <a:t>: </a:t>
            </a:r>
            <a:r>
              <a:rPr lang="ru-RU" sz="1400" i="1" dirty="0"/>
              <a:t>(Используйте таблицу «Естественно-научные умения третьего уровня»)</a:t>
            </a:r>
            <a:endParaRPr lang="ru-RU" sz="1400" dirty="0"/>
          </a:p>
          <a:p>
            <a:r>
              <a:rPr lang="ru-RU" sz="1400" dirty="0" smtClean="0"/>
              <a:t>_______________________________________________________________________________________________________________________</a:t>
            </a:r>
            <a:endParaRPr lang="ru-RU" sz="1400" dirty="0"/>
          </a:p>
          <a:p>
            <a:r>
              <a:rPr lang="ru-RU" sz="1400" dirty="0"/>
              <a:t> </a:t>
            </a:r>
          </a:p>
          <a:p>
            <a:pPr lvl="0"/>
            <a:r>
              <a:rPr lang="ru-RU" sz="1400" b="1" dirty="0"/>
              <a:t>Задачи 3 группы</a:t>
            </a:r>
            <a:r>
              <a:rPr lang="ru-RU" sz="1400" dirty="0"/>
              <a:t>:</a:t>
            </a:r>
            <a:r>
              <a:rPr lang="ru-RU" sz="1400" i="1" dirty="0"/>
              <a:t> (Используйте таблицу «Естественно-научные умения четвёртого уровня»)</a:t>
            </a:r>
            <a:endParaRPr lang="ru-RU" sz="1400" dirty="0"/>
          </a:p>
          <a:p>
            <a:r>
              <a:rPr lang="ru-RU" sz="1400" dirty="0" smtClean="0"/>
              <a:t>_______________________________________________________________________________________________________________________</a:t>
            </a:r>
            <a:endParaRPr lang="ru-RU" sz="1400" dirty="0"/>
          </a:p>
          <a:p>
            <a:r>
              <a:rPr lang="ru-RU" sz="1400" dirty="0"/>
              <a:t> </a:t>
            </a:r>
          </a:p>
          <a:p>
            <a:pPr lvl="0"/>
            <a:r>
              <a:rPr lang="ru-RU" sz="1400" b="1" dirty="0"/>
              <a:t>Общие виды деятельности: </a:t>
            </a:r>
            <a:endParaRPr lang="ru-RU" sz="1400" dirty="0"/>
          </a:p>
          <a:p>
            <a:r>
              <a:rPr lang="ru-RU" sz="1400" b="1" dirty="0"/>
              <a:t>  </a:t>
            </a:r>
            <a:endParaRPr lang="ru-RU" sz="1400" dirty="0"/>
          </a:p>
          <a:p>
            <a:pPr lvl="0"/>
            <a:r>
              <a:rPr lang="ru-RU" sz="1400" b="1" dirty="0"/>
              <a:t>Дифференцированные виды деятельности на уроке школьников 1 группы:</a:t>
            </a:r>
            <a:endParaRPr lang="ru-RU" sz="1400" dirty="0"/>
          </a:p>
          <a:p>
            <a:r>
              <a:rPr lang="ru-RU" sz="1400" b="1" dirty="0"/>
              <a:t> </a:t>
            </a:r>
            <a:endParaRPr lang="ru-RU" sz="1400" dirty="0"/>
          </a:p>
          <a:p>
            <a:pPr lvl="0"/>
            <a:r>
              <a:rPr lang="ru-RU" sz="1400" b="1" dirty="0"/>
              <a:t>Дифференцированные виды деятельности на уроке школьников 2 группы:</a:t>
            </a:r>
            <a:endParaRPr lang="ru-RU" sz="1400" dirty="0"/>
          </a:p>
          <a:p>
            <a:r>
              <a:rPr lang="ru-RU" sz="1400" b="1" dirty="0"/>
              <a:t>  </a:t>
            </a:r>
            <a:endParaRPr lang="ru-RU" sz="1400" dirty="0"/>
          </a:p>
          <a:p>
            <a:pPr lvl="0"/>
            <a:r>
              <a:rPr lang="ru-RU" sz="1400" b="1" dirty="0"/>
              <a:t> Дифференцированные виды деятельности на уроке школьников 3 группы:</a:t>
            </a:r>
            <a:endParaRPr lang="ru-RU" sz="1400" dirty="0"/>
          </a:p>
        </p:txBody>
      </p:sp>
    </p:spTree>
    <p:extLst>
      <p:ext uri="{BB962C8B-B14F-4D97-AF65-F5344CB8AC3E}">
        <p14:creationId xmlns:p14="http://schemas.microsoft.com/office/powerpoint/2010/main" val="9223433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2" name="TextBox 1"/>
          <p:cNvSpPr txBox="1"/>
          <p:nvPr/>
        </p:nvSpPr>
        <p:spPr>
          <a:xfrm>
            <a:off x="1422399" y="210445"/>
            <a:ext cx="1217000" cy="369332"/>
          </a:xfrm>
          <a:prstGeom prst="rect">
            <a:avLst/>
          </a:prstGeom>
          <a:noFill/>
        </p:spPr>
        <p:txBody>
          <a:bodyPr wrap="none" rtlCol="0">
            <a:spAutoFit/>
          </a:bodyPr>
          <a:lstStyle/>
          <a:p>
            <a:r>
              <a:rPr lang="ru-RU" b="1" dirty="0" smtClean="0"/>
              <a:t>Пример 1.</a:t>
            </a:r>
            <a:endParaRPr lang="ru-RU" b="1" dirty="0"/>
          </a:p>
        </p:txBody>
      </p:sp>
      <p:sp>
        <p:nvSpPr>
          <p:cNvPr id="3" name="Прямоугольник 2"/>
          <p:cNvSpPr/>
          <p:nvPr/>
        </p:nvSpPr>
        <p:spPr>
          <a:xfrm>
            <a:off x="1422399" y="579777"/>
            <a:ext cx="10758311" cy="5970865"/>
          </a:xfrm>
          <a:prstGeom prst="rect">
            <a:avLst/>
          </a:prstGeom>
        </p:spPr>
        <p:txBody>
          <a:bodyPr wrap="square">
            <a:spAutoFit/>
          </a:bodyPr>
          <a:lstStyle/>
          <a:p>
            <a:pPr lvl="0"/>
            <a:r>
              <a:rPr lang="ru-RU" sz="1400" b="1" i="1" dirty="0"/>
              <a:t>Учебный </a:t>
            </a:r>
            <a:r>
              <a:rPr lang="ru-RU" sz="1400" b="1" i="1" dirty="0" smtClean="0"/>
              <a:t>предмет:   </a:t>
            </a:r>
            <a:r>
              <a:rPr lang="ru-RU" sz="1400" dirty="0"/>
              <a:t>география</a:t>
            </a:r>
          </a:p>
          <a:p>
            <a:pPr lvl="0"/>
            <a:r>
              <a:rPr lang="ru-RU" sz="1400" b="1" i="1" dirty="0"/>
              <a:t>Тема урока: </a:t>
            </a:r>
            <a:r>
              <a:rPr lang="ru-RU" sz="1400" dirty="0"/>
              <a:t>«Природные зоны России»    </a:t>
            </a:r>
          </a:p>
          <a:p>
            <a:pPr lvl="0"/>
            <a:r>
              <a:rPr lang="ru-RU" sz="1400" b="1" i="1" dirty="0"/>
              <a:t>Цель урока: </a:t>
            </a:r>
            <a:r>
              <a:rPr lang="ru-RU" sz="1400" i="1" dirty="0"/>
              <a:t>(Используйте образовательную программу по части выбранного учебного предмета)</a:t>
            </a:r>
            <a:r>
              <a:rPr lang="ru-RU" sz="1400" dirty="0"/>
              <a:t> </a:t>
            </a:r>
            <a:endParaRPr lang="ru-RU" sz="1400" dirty="0" smtClean="0"/>
          </a:p>
          <a:p>
            <a:pPr lvl="1" algn="just"/>
            <a:r>
              <a:rPr lang="ru-RU" sz="1400" dirty="0" smtClean="0"/>
              <a:t>Дать </a:t>
            </a:r>
            <a:r>
              <a:rPr lang="ru-RU" sz="1400" dirty="0"/>
              <a:t>знания о природных зонах России, углубить знания о взаимосвязях в природных комплексах севера России. Формировать представления о хозяйственном использовании ресурсов природных зон и проблемах нарушения целостности природных комплексов. Закрепить знания о закономерности смены природных зон на равнинах - широтной зональности.</a:t>
            </a:r>
          </a:p>
          <a:p>
            <a:r>
              <a:rPr lang="ru-RU" sz="1400" dirty="0"/>
              <a:t/>
            </a:r>
            <a:br>
              <a:rPr lang="ru-RU" sz="1400" dirty="0"/>
            </a:br>
            <a:r>
              <a:rPr lang="ru-RU" sz="1400" b="1" dirty="0" smtClean="0"/>
              <a:t>Задачи </a:t>
            </a:r>
            <a:r>
              <a:rPr lang="ru-RU" sz="1400" b="1" dirty="0"/>
              <a:t>1 группы</a:t>
            </a:r>
            <a:r>
              <a:rPr lang="ru-RU" sz="1400" dirty="0"/>
              <a:t>:</a:t>
            </a:r>
            <a:r>
              <a:rPr lang="ru-RU" sz="1400" b="1" i="1" dirty="0"/>
              <a:t> </a:t>
            </a:r>
            <a:r>
              <a:rPr lang="ru-RU" sz="1400" i="1" dirty="0"/>
              <a:t>(Используйте таблицу «Естественно-научные умения второго уровня»)</a:t>
            </a:r>
            <a:endParaRPr lang="ru-RU" sz="1400" dirty="0"/>
          </a:p>
          <a:p>
            <a:r>
              <a:rPr lang="ru-RU" sz="1400" dirty="0"/>
              <a:t> </a:t>
            </a:r>
            <a:r>
              <a:rPr lang="ru-RU" sz="1400" dirty="0" smtClean="0"/>
              <a:t>          Опираться </a:t>
            </a:r>
            <a:r>
              <a:rPr lang="ru-RU" sz="1400" dirty="0"/>
              <a:t>на знания повседневного содержания для распознавания научного объяснения</a:t>
            </a:r>
            <a:br>
              <a:rPr lang="ru-RU" sz="1400" dirty="0"/>
            </a:br>
            <a:endParaRPr lang="ru-RU" sz="1400" dirty="0"/>
          </a:p>
          <a:p>
            <a:pPr lvl="0"/>
            <a:r>
              <a:rPr lang="ru-RU" sz="1400" b="1" dirty="0"/>
              <a:t>Задачи 2 группы</a:t>
            </a:r>
            <a:r>
              <a:rPr lang="ru-RU" sz="1400" dirty="0"/>
              <a:t>:</a:t>
            </a:r>
            <a:r>
              <a:rPr lang="ru-RU" sz="1400" b="1" i="1" dirty="0"/>
              <a:t> </a:t>
            </a:r>
            <a:r>
              <a:rPr lang="ru-RU" sz="1400" i="1" dirty="0"/>
              <a:t>(Используйте таблицу «Естественно-научные умения третьего уровня»)</a:t>
            </a:r>
            <a:endParaRPr lang="ru-RU" sz="1400" dirty="0"/>
          </a:p>
          <a:p>
            <a:r>
              <a:rPr lang="ru-RU" sz="1400" dirty="0" smtClean="0"/>
              <a:t>           Строить </a:t>
            </a:r>
            <a:r>
              <a:rPr lang="ru-RU" sz="1400" dirty="0"/>
              <a:t>объяснения менее знакомым или более сложным ситуациям используя подсказки</a:t>
            </a:r>
            <a:br>
              <a:rPr lang="ru-RU" sz="1400" dirty="0"/>
            </a:br>
            <a:endParaRPr lang="ru-RU" sz="1400" dirty="0"/>
          </a:p>
          <a:p>
            <a:pPr lvl="0"/>
            <a:r>
              <a:rPr lang="ru-RU" sz="1400" b="1" dirty="0"/>
              <a:t>Задачи 3 группы</a:t>
            </a:r>
            <a:r>
              <a:rPr lang="ru-RU" sz="1400" dirty="0"/>
              <a:t>:</a:t>
            </a:r>
            <a:r>
              <a:rPr lang="ru-RU" sz="1400" b="1" i="1" dirty="0"/>
              <a:t> </a:t>
            </a:r>
            <a:r>
              <a:rPr lang="ru-RU" sz="1400" i="1" dirty="0"/>
              <a:t>(Используйте таблицу «Естественно-научные умения четвёртого уровня»)</a:t>
            </a:r>
            <a:endParaRPr lang="ru-RU" sz="1400" dirty="0"/>
          </a:p>
          <a:p>
            <a:r>
              <a:rPr lang="ru-RU" sz="1400" dirty="0" smtClean="0"/>
              <a:t>           Интерпретировать </a:t>
            </a:r>
            <a:r>
              <a:rPr lang="ru-RU" sz="1400" dirty="0"/>
              <a:t>данные, относящиеся к не слишком сложному набору данных</a:t>
            </a:r>
          </a:p>
          <a:p>
            <a:r>
              <a:rPr lang="ru-RU" sz="1400" dirty="0"/>
              <a:t/>
            </a:r>
            <a:br>
              <a:rPr lang="ru-RU" sz="1400" dirty="0"/>
            </a:br>
            <a:r>
              <a:rPr lang="ru-RU" sz="1400" b="1" dirty="0" smtClean="0"/>
              <a:t>Общие </a:t>
            </a:r>
            <a:r>
              <a:rPr lang="ru-RU" sz="1400" b="1" dirty="0"/>
              <a:t>виды деятельности: </a:t>
            </a:r>
            <a:endParaRPr lang="ru-RU" sz="1400" b="1" dirty="0" smtClean="0"/>
          </a:p>
          <a:p>
            <a:pPr lvl="0"/>
            <a:endParaRPr lang="ru-RU" sz="1400" dirty="0" smtClean="0"/>
          </a:p>
          <a:p>
            <a:pPr lvl="0"/>
            <a:endParaRPr lang="ru-RU" sz="1400" dirty="0"/>
          </a:p>
          <a:p>
            <a:pPr lvl="0"/>
            <a:r>
              <a:rPr lang="ru-RU" sz="1400" b="1" dirty="0"/>
              <a:t>Дифференцированные виды деятельности на уроке школьников 1 </a:t>
            </a:r>
            <a:r>
              <a:rPr lang="ru-RU" sz="1400" b="1" dirty="0" smtClean="0"/>
              <a:t>группы:</a:t>
            </a:r>
            <a:endParaRPr lang="ru-RU" sz="1400" dirty="0"/>
          </a:p>
          <a:p>
            <a:pPr lvl="0"/>
            <a:r>
              <a:rPr lang="ru-RU" sz="1400" dirty="0"/>
              <a:t> </a:t>
            </a:r>
            <a:r>
              <a:rPr lang="ru-RU" sz="1400" dirty="0" smtClean="0"/>
              <a:t>          Дать </a:t>
            </a:r>
            <a:r>
              <a:rPr lang="ru-RU" sz="1400" dirty="0"/>
              <a:t>характеристику природной зоны по плану.</a:t>
            </a:r>
          </a:p>
          <a:p>
            <a:pPr lvl="0"/>
            <a:endParaRPr lang="ru-RU" sz="1400" b="1" dirty="0" smtClean="0"/>
          </a:p>
          <a:p>
            <a:pPr lvl="0"/>
            <a:r>
              <a:rPr lang="ru-RU" sz="1400" b="1" dirty="0" smtClean="0"/>
              <a:t>Дифференцированные </a:t>
            </a:r>
            <a:r>
              <a:rPr lang="ru-RU" sz="1400" b="1" dirty="0"/>
              <a:t>виды деятельности на уроке школьников 2 группы:</a:t>
            </a:r>
            <a:endParaRPr lang="ru-RU" sz="1400" dirty="0"/>
          </a:p>
          <a:p>
            <a:r>
              <a:rPr lang="ru-RU" sz="1400" dirty="0" smtClean="0"/>
              <a:t>           Сравнить </a:t>
            </a:r>
            <a:r>
              <a:rPr lang="ru-RU" sz="1400" dirty="0"/>
              <a:t>природные зоны тундры и тайги</a:t>
            </a:r>
            <a:r>
              <a:rPr lang="ru-RU" sz="1400" dirty="0" smtClean="0"/>
              <a:t>.</a:t>
            </a:r>
          </a:p>
          <a:p>
            <a:r>
              <a:rPr lang="ru-RU" dirty="0"/>
              <a:t> </a:t>
            </a:r>
            <a:endParaRPr lang="ru-RU" sz="1400" dirty="0"/>
          </a:p>
          <a:p>
            <a:pPr lvl="0"/>
            <a:r>
              <a:rPr lang="ru-RU" sz="1400" b="1" dirty="0" smtClean="0"/>
              <a:t>Дифференцированные </a:t>
            </a:r>
            <a:r>
              <a:rPr lang="ru-RU" sz="1400" b="1" dirty="0"/>
              <a:t>виды деятельности на уроке школьников 3 группы:</a:t>
            </a:r>
            <a:endParaRPr lang="ru-RU" sz="1400" dirty="0"/>
          </a:p>
          <a:p>
            <a:r>
              <a:rPr lang="ru-RU" sz="1400" dirty="0" smtClean="0"/>
              <a:t>           Назовите </a:t>
            </a:r>
            <a:r>
              <a:rPr lang="ru-RU" sz="1400" dirty="0"/>
              <a:t>все безлесные природные зоны страны, где они расположены, укажите черты сходства и различия</a:t>
            </a:r>
            <a:r>
              <a:rPr lang="ru-RU" sz="1400" dirty="0" smtClean="0"/>
              <a:t>.</a:t>
            </a:r>
            <a:r>
              <a:rPr lang="ru-RU" sz="1400" dirty="0"/>
              <a:t> </a:t>
            </a:r>
          </a:p>
        </p:txBody>
      </p:sp>
    </p:spTree>
    <p:extLst>
      <p:ext uri="{BB962C8B-B14F-4D97-AF65-F5344CB8AC3E}">
        <p14:creationId xmlns:p14="http://schemas.microsoft.com/office/powerpoint/2010/main" val="3232800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2" name="TextBox 1"/>
          <p:cNvSpPr txBox="1"/>
          <p:nvPr/>
        </p:nvSpPr>
        <p:spPr>
          <a:xfrm>
            <a:off x="1422399" y="210445"/>
            <a:ext cx="1217000" cy="369332"/>
          </a:xfrm>
          <a:prstGeom prst="rect">
            <a:avLst/>
          </a:prstGeom>
          <a:noFill/>
        </p:spPr>
        <p:txBody>
          <a:bodyPr wrap="none" rtlCol="0">
            <a:spAutoFit/>
          </a:bodyPr>
          <a:lstStyle/>
          <a:p>
            <a:r>
              <a:rPr lang="ru-RU" b="1" dirty="0" smtClean="0"/>
              <a:t>Пример 2.</a:t>
            </a:r>
            <a:endParaRPr lang="ru-RU" b="1" dirty="0"/>
          </a:p>
        </p:txBody>
      </p:sp>
      <p:sp>
        <p:nvSpPr>
          <p:cNvPr id="3" name="Прямоугольник 2"/>
          <p:cNvSpPr/>
          <p:nvPr/>
        </p:nvSpPr>
        <p:spPr>
          <a:xfrm>
            <a:off x="1422399" y="673945"/>
            <a:ext cx="10566399" cy="5693866"/>
          </a:xfrm>
          <a:prstGeom prst="rect">
            <a:avLst/>
          </a:prstGeom>
        </p:spPr>
        <p:txBody>
          <a:bodyPr wrap="square">
            <a:spAutoFit/>
          </a:bodyPr>
          <a:lstStyle/>
          <a:p>
            <a:pPr lvl="0"/>
            <a:r>
              <a:rPr lang="ru-RU" sz="1400" b="1" dirty="0"/>
              <a:t>Учебный </a:t>
            </a:r>
            <a:r>
              <a:rPr lang="ru-RU" sz="1400" b="1" dirty="0" smtClean="0"/>
              <a:t>предмет: </a:t>
            </a:r>
            <a:r>
              <a:rPr lang="ru-RU" sz="1400" dirty="0"/>
              <a:t>биология</a:t>
            </a:r>
          </a:p>
          <a:p>
            <a:pPr lvl="0"/>
            <a:r>
              <a:rPr lang="ru-RU" sz="1400" b="1" dirty="0"/>
              <a:t>Тема урока: </a:t>
            </a:r>
            <a:r>
              <a:rPr lang="ru-RU" sz="1400" dirty="0" smtClean="0"/>
              <a:t>Понятие </a:t>
            </a:r>
            <a:r>
              <a:rPr lang="ru-RU" sz="1400" dirty="0"/>
              <a:t>о среде  </a:t>
            </a:r>
            <a:r>
              <a:rPr lang="ru-RU" sz="1400" dirty="0" smtClean="0"/>
              <a:t>обитания: </a:t>
            </a:r>
            <a:r>
              <a:rPr lang="ru-RU" sz="1400" dirty="0"/>
              <a:t>водная, наземно-воздушная, почвенная, </a:t>
            </a:r>
            <a:r>
              <a:rPr lang="ru-RU" sz="1400" dirty="0" err="1"/>
              <a:t>внутриорганизменная</a:t>
            </a:r>
            <a:r>
              <a:rPr lang="ru-RU" sz="1400" dirty="0"/>
              <a:t> .   </a:t>
            </a:r>
          </a:p>
          <a:p>
            <a:pPr lvl="0"/>
            <a:r>
              <a:rPr lang="ru-RU" sz="1400" b="1" dirty="0"/>
              <a:t>Цель урока: </a:t>
            </a:r>
            <a:r>
              <a:rPr lang="ru-RU" sz="1400" i="1" dirty="0"/>
              <a:t>(Используйте образовательную программу по части выбранного учебного предмета)</a:t>
            </a:r>
            <a:endParaRPr lang="ru-RU" sz="1400" dirty="0"/>
          </a:p>
          <a:p>
            <a:r>
              <a:rPr lang="ru-RU" sz="1400" dirty="0" smtClean="0"/>
              <a:t>актуализировать </a:t>
            </a:r>
            <a:r>
              <a:rPr lang="ru-RU" sz="1400" dirty="0"/>
              <a:t>знания учащихся о разнообразии мест обитания  живых организмов, систематизировать знания об условиях существования жизни на Земле, познакомить с разными средами </a:t>
            </a:r>
            <a:r>
              <a:rPr lang="ru-RU" sz="1400" dirty="0" err="1" smtClean="0"/>
              <a:t>жихни</a:t>
            </a:r>
            <a:endParaRPr lang="ru-RU" sz="1400" dirty="0" smtClean="0"/>
          </a:p>
          <a:p>
            <a:endParaRPr lang="ru-RU" sz="1400" b="1" dirty="0"/>
          </a:p>
          <a:p>
            <a:r>
              <a:rPr lang="ru-RU" sz="1400" b="1" dirty="0" smtClean="0"/>
              <a:t>Задачи </a:t>
            </a:r>
            <a:r>
              <a:rPr lang="ru-RU" sz="1400" b="1" dirty="0"/>
              <a:t>1 группы</a:t>
            </a:r>
            <a:r>
              <a:rPr lang="ru-RU" sz="1400" dirty="0"/>
              <a:t>: </a:t>
            </a:r>
            <a:r>
              <a:rPr lang="ru-RU" sz="1400" i="1" dirty="0"/>
              <a:t>(Используйте таблицу «Естественно-научные умения</a:t>
            </a:r>
            <a:endParaRPr lang="ru-RU" sz="1400" dirty="0"/>
          </a:p>
          <a:p>
            <a:pPr lvl="1"/>
            <a:r>
              <a:rPr lang="ru-RU" sz="1400" dirty="0" smtClean="0"/>
              <a:t>	Опираясь </a:t>
            </a:r>
            <a:r>
              <a:rPr lang="ru-RU" sz="1400" dirty="0"/>
              <a:t>на повседневные знания распознайте объекты  интерпретируйте полученные данные с связи с изменением мест </a:t>
            </a:r>
            <a:r>
              <a:rPr lang="ru-RU" sz="1400" dirty="0" smtClean="0"/>
              <a:t>обитания</a:t>
            </a:r>
            <a:r>
              <a:rPr lang="ru-RU" sz="1400" dirty="0"/>
              <a:t> </a:t>
            </a:r>
          </a:p>
          <a:p>
            <a:pPr lvl="0"/>
            <a:r>
              <a:rPr lang="ru-RU" sz="1400" b="1" dirty="0"/>
              <a:t>Задачи 2 группы</a:t>
            </a:r>
            <a:r>
              <a:rPr lang="ru-RU" sz="1400" dirty="0"/>
              <a:t>: </a:t>
            </a:r>
            <a:r>
              <a:rPr lang="ru-RU" sz="1400" i="1" dirty="0"/>
              <a:t>(Используйте таблицу «Естественно-научные умения третьего уровня»)</a:t>
            </a:r>
            <a:endParaRPr lang="ru-RU" sz="1400" dirty="0"/>
          </a:p>
          <a:p>
            <a:pPr lvl="1"/>
            <a:r>
              <a:rPr lang="ru-RU" sz="1400" dirty="0" smtClean="0"/>
              <a:t>	Опираясь </a:t>
            </a:r>
            <a:r>
              <a:rPr lang="ru-RU" sz="1400" dirty="0"/>
              <a:t>на не очень сложные примеры распознайте и или постройте свое объяснение.</a:t>
            </a:r>
          </a:p>
          <a:p>
            <a:pPr lvl="1"/>
            <a:r>
              <a:rPr lang="ru-RU" sz="1400" dirty="0"/>
              <a:t> </a:t>
            </a:r>
          </a:p>
          <a:p>
            <a:pPr lvl="0"/>
            <a:r>
              <a:rPr lang="ru-RU" sz="1400" b="1" dirty="0"/>
              <a:t>Задачи 3 группы</a:t>
            </a:r>
            <a:r>
              <a:rPr lang="ru-RU" sz="1400" dirty="0"/>
              <a:t>:</a:t>
            </a:r>
            <a:r>
              <a:rPr lang="ru-RU" sz="1400" i="1" dirty="0"/>
              <a:t> (Используйте таблицу «Естественно-научные умения четвёртого уровня</a:t>
            </a:r>
            <a:r>
              <a:rPr lang="ru-RU" sz="1400" i="1" dirty="0" smtClean="0"/>
              <a:t>»)</a:t>
            </a:r>
            <a:endParaRPr lang="ru-RU" sz="1400" dirty="0"/>
          </a:p>
          <a:p>
            <a:pPr lvl="0"/>
            <a:r>
              <a:rPr lang="ru-RU" sz="1400" dirty="0"/>
              <a:t>	</a:t>
            </a:r>
            <a:r>
              <a:rPr lang="ru-RU" sz="1400" dirty="0" smtClean="0"/>
              <a:t>Используя </a:t>
            </a:r>
            <a:r>
              <a:rPr lang="ru-RU" sz="1400" dirty="0"/>
              <a:t>более сложные примеры и абстрактные знания объясните сложное явление, проведите эксперимент</a:t>
            </a:r>
          </a:p>
          <a:p>
            <a:pPr lvl="0"/>
            <a:endParaRPr lang="ru-RU" sz="1400" b="1" dirty="0" smtClean="0"/>
          </a:p>
          <a:p>
            <a:pPr lvl="0"/>
            <a:r>
              <a:rPr lang="ru-RU" sz="1400" b="1" dirty="0" smtClean="0"/>
              <a:t>Общие </a:t>
            </a:r>
            <a:r>
              <a:rPr lang="ru-RU" sz="1400" b="1" dirty="0"/>
              <a:t>виды деятельности: </a:t>
            </a:r>
            <a:endParaRPr lang="ru-RU" sz="1400" dirty="0"/>
          </a:p>
          <a:p>
            <a:pPr lvl="2"/>
            <a:r>
              <a:rPr lang="ru-RU" sz="1400" dirty="0"/>
              <a:t>Игровая деятельность, творческая деятельность, трудовая деятельность, спортивная деятельность</a:t>
            </a:r>
          </a:p>
          <a:p>
            <a:r>
              <a:rPr lang="ru-RU" sz="1400" b="1" dirty="0"/>
              <a:t> </a:t>
            </a:r>
            <a:endParaRPr lang="ru-RU" sz="1400" dirty="0"/>
          </a:p>
          <a:p>
            <a:pPr lvl="0"/>
            <a:r>
              <a:rPr lang="ru-RU" sz="1400" b="1" dirty="0"/>
              <a:t>Дифференцированные виды деятельности на уроке школьников 1 группы:</a:t>
            </a:r>
            <a:endParaRPr lang="ru-RU" sz="1400" dirty="0"/>
          </a:p>
          <a:p>
            <a:pPr lvl="2"/>
            <a:r>
              <a:rPr lang="ru-RU" sz="1400" dirty="0"/>
              <a:t>игровая</a:t>
            </a:r>
          </a:p>
          <a:p>
            <a:pPr lvl="0"/>
            <a:endParaRPr lang="ru-RU" sz="1400" b="1" dirty="0" smtClean="0"/>
          </a:p>
          <a:p>
            <a:pPr lvl="0"/>
            <a:r>
              <a:rPr lang="ru-RU" sz="1400" b="1" dirty="0" smtClean="0"/>
              <a:t>Дифференцированные </a:t>
            </a:r>
            <a:r>
              <a:rPr lang="ru-RU" sz="1400" b="1" dirty="0"/>
              <a:t>виды деятельности на уроке школьников 2 группы:</a:t>
            </a:r>
            <a:endParaRPr lang="ru-RU" sz="1400" dirty="0"/>
          </a:p>
          <a:p>
            <a:pPr lvl="2"/>
            <a:r>
              <a:rPr lang="ru-RU" sz="1400" dirty="0"/>
              <a:t>творческая</a:t>
            </a:r>
          </a:p>
          <a:p>
            <a:r>
              <a:rPr lang="ru-RU" sz="1400" b="1" dirty="0"/>
              <a:t> </a:t>
            </a:r>
            <a:endParaRPr lang="ru-RU" sz="1400" dirty="0"/>
          </a:p>
          <a:p>
            <a:pPr lvl="0"/>
            <a:r>
              <a:rPr lang="ru-RU" sz="1400" b="1" dirty="0"/>
              <a:t> Дифференцированные виды деятельности на уроке школьников 3 группы:</a:t>
            </a:r>
            <a:endParaRPr lang="ru-RU" sz="1400" dirty="0"/>
          </a:p>
          <a:p>
            <a:r>
              <a:rPr lang="ru-RU" sz="1400" dirty="0"/>
              <a:t> </a:t>
            </a:r>
            <a:r>
              <a:rPr lang="ru-RU" sz="1400" dirty="0"/>
              <a:t>	с</a:t>
            </a:r>
            <a:r>
              <a:rPr lang="ru-RU" sz="1400" dirty="0" smtClean="0"/>
              <a:t>портивная </a:t>
            </a:r>
            <a:r>
              <a:rPr lang="ru-RU" sz="1400" dirty="0"/>
              <a:t>и игровая</a:t>
            </a:r>
          </a:p>
        </p:txBody>
      </p:sp>
    </p:spTree>
    <p:extLst>
      <p:ext uri="{BB962C8B-B14F-4D97-AF65-F5344CB8AC3E}">
        <p14:creationId xmlns:p14="http://schemas.microsoft.com/office/powerpoint/2010/main" val="1847832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3200" y="-135466"/>
            <a:ext cx="12608106" cy="1325563"/>
          </a:xfrm>
        </p:spPr>
        <p:txBody>
          <a:bodyPr/>
          <a:lstStyle/>
          <a:p>
            <a:r>
              <a:rPr lang="ru-RU" sz="2800" b="1" dirty="0">
                <a:solidFill>
                  <a:schemeClr val="accent3">
                    <a:lumMod val="50000"/>
                  </a:schemeClr>
                </a:solidFill>
                <a:latin typeface="+mn-lt"/>
              </a:rPr>
              <a:t>Модель мотивации школьника в условиях дифференцированного подхода</a:t>
            </a:r>
          </a:p>
        </p:txBody>
      </p:sp>
      <p:sp>
        <p:nvSpPr>
          <p:cNvPr id="4" name="Объект 3"/>
          <p:cNvSpPr>
            <a:spLocks noGrp="1"/>
          </p:cNvSpPr>
          <p:nvPr>
            <p:ph idx="1"/>
          </p:nvPr>
        </p:nvSpPr>
        <p:spPr>
          <a:xfrm>
            <a:off x="697521" y="1522411"/>
            <a:ext cx="11139435" cy="5027351"/>
          </a:xfrm>
        </p:spPr>
        <p:txBody>
          <a:bodyPr/>
          <a:lstStyle/>
          <a:p>
            <a:pPr marL="0" indent="0">
              <a:buNone/>
            </a:pPr>
            <a:r>
              <a:rPr lang="ru-RU" sz="2400" b="1" dirty="0"/>
              <a:t>Тема урока: </a:t>
            </a:r>
          </a:p>
          <a:p>
            <a:pPr marL="0" indent="0">
              <a:lnSpc>
                <a:spcPct val="100000"/>
              </a:lnSpc>
              <a:buNone/>
            </a:pPr>
            <a:r>
              <a:rPr lang="ru-RU" sz="2400" b="1" dirty="0"/>
              <a:t>Мотивация</a:t>
            </a:r>
          </a:p>
          <a:p>
            <a:pPr marL="0" indent="0">
              <a:lnSpc>
                <a:spcPct val="100000"/>
              </a:lnSpc>
              <a:buNone/>
            </a:pPr>
            <a:r>
              <a:rPr lang="ru-RU" sz="2400" b="1" dirty="0"/>
              <a:t> 1 группы</a:t>
            </a:r>
            <a:r>
              <a:rPr lang="ru-RU" sz="2400" dirty="0"/>
              <a:t>: </a:t>
            </a:r>
          </a:p>
          <a:p>
            <a:pPr marL="0" indent="0">
              <a:lnSpc>
                <a:spcPct val="100000"/>
              </a:lnSpc>
              <a:buNone/>
            </a:pPr>
            <a:endParaRPr lang="ru-RU" sz="2400" dirty="0"/>
          </a:p>
          <a:p>
            <a:pPr marL="0" indent="0">
              <a:lnSpc>
                <a:spcPct val="100000"/>
              </a:lnSpc>
              <a:buNone/>
            </a:pPr>
            <a:r>
              <a:rPr lang="ru-RU" sz="2400" b="1" dirty="0"/>
              <a:t>Мотивация</a:t>
            </a:r>
          </a:p>
          <a:p>
            <a:pPr marL="0" indent="0">
              <a:lnSpc>
                <a:spcPct val="100000"/>
              </a:lnSpc>
              <a:buNone/>
            </a:pPr>
            <a:r>
              <a:rPr lang="ru-RU" sz="2400" b="1" dirty="0"/>
              <a:t> 2 группы</a:t>
            </a:r>
            <a:r>
              <a:rPr lang="ru-RU" sz="2400" dirty="0"/>
              <a:t>: </a:t>
            </a:r>
          </a:p>
          <a:p>
            <a:pPr marL="0" indent="0">
              <a:lnSpc>
                <a:spcPct val="100000"/>
              </a:lnSpc>
              <a:buNone/>
            </a:pPr>
            <a:endParaRPr lang="ru-RU" sz="2400" dirty="0"/>
          </a:p>
          <a:p>
            <a:pPr marL="0" indent="0">
              <a:lnSpc>
                <a:spcPct val="100000"/>
              </a:lnSpc>
              <a:buNone/>
            </a:pPr>
            <a:r>
              <a:rPr lang="ru-RU" sz="2400" b="1" dirty="0"/>
              <a:t>Мотивация</a:t>
            </a:r>
          </a:p>
          <a:p>
            <a:pPr marL="0" indent="0">
              <a:lnSpc>
                <a:spcPct val="100000"/>
              </a:lnSpc>
              <a:buNone/>
            </a:pPr>
            <a:r>
              <a:rPr lang="ru-RU" sz="2400" b="1" dirty="0"/>
              <a:t> 3 группы</a:t>
            </a:r>
            <a:r>
              <a:rPr lang="ru-RU" sz="2400" dirty="0"/>
              <a:t>: </a:t>
            </a:r>
          </a:p>
          <a:p>
            <a:pPr marL="0" indent="0">
              <a:buNone/>
            </a:pPr>
            <a:endParaRPr lang="ru-RU" sz="2400" dirty="0"/>
          </a:p>
        </p:txBody>
      </p:sp>
      <p:sp>
        <p:nvSpPr>
          <p:cNvPr id="3" name="Номер слайда 2"/>
          <p:cNvSpPr>
            <a:spLocks noGrp="1"/>
          </p:cNvSpPr>
          <p:nvPr>
            <p:ph type="sldNum" sz="quarter" idx="12"/>
          </p:nvPr>
        </p:nvSpPr>
        <p:spPr/>
        <p:txBody>
          <a:bodyPr/>
          <a:lstStyle/>
          <a:p>
            <a:pPr>
              <a:defRPr/>
            </a:pPr>
            <a:fld id="{D091E7FD-3241-4AC1-B102-5191609C499C}" type="slidenum">
              <a:rPr lang="ru-RU" altLang="ru-RU" smtClean="0"/>
              <a:pPr>
                <a:defRPr/>
              </a:pPr>
              <a:t>36</a:t>
            </a:fld>
            <a:endParaRPr lang="ru-RU" altLang="ru-RU"/>
          </a:p>
        </p:txBody>
      </p:sp>
      <p:sp>
        <p:nvSpPr>
          <p:cNvPr id="5" name="Прямоугольник 4"/>
          <p:cNvSpPr/>
          <p:nvPr/>
        </p:nvSpPr>
        <p:spPr>
          <a:xfrm>
            <a:off x="2682893" y="2283405"/>
            <a:ext cx="8480809" cy="7737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682895" y="3649225"/>
            <a:ext cx="8480809" cy="7737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682896" y="5092838"/>
            <a:ext cx="8480809" cy="7737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xmlns="" id="{F698B9E4-4517-950B-A949-A8FE0A08C2F0}"/>
              </a:ext>
            </a:extLst>
          </p:cNvPr>
          <p:cNvSpPr txBox="1"/>
          <p:nvPr/>
        </p:nvSpPr>
        <p:spPr>
          <a:xfrm>
            <a:off x="2682893" y="2205471"/>
            <a:ext cx="8205823" cy="954107"/>
          </a:xfrm>
          <a:prstGeom prst="rect">
            <a:avLst/>
          </a:prstGeom>
          <a:noFill/>
        </p:spPr>
        <p:txBody>
          <a:bodyPr wrap="square" rtlCol="0">
            <a:spAutoFit/>
          </a:bodyPr>
          <a:lstStyle/>
          <a:p>
            <a:r>
              <a:rPr lang="ru-RU" sz="2800" dirty="0">
                <a:latin typeface="+mn-lt"/>
              </a:rPr>
              <a:t>Перейти во вторую группу, решая на уроке разноуровневые задания</a:t>
            </a:r>
          </a:p>
        </p:txBody>
      </p:sp>
      <p:sp>
        <p:nvSpPr>
          <p:cNvPr id="10" name="TextBox 9">
            <a:extLst>
              <a:ext uri="{FF2B5EF4-FFF2-40B4-BE49-F238E27FC236}">
                <a16:creationId xmlns:a16="http://schemas.microsoft.com/office/drawing/2014/main" xmlns="" id="{993DCE88-308E-F252-80D8-E2E82F87A748}"/>
              </a:ext>
            </a:extLst>
          </p:cNvPr>
          <p:cNvSpPr txBox="1"/>
          <p:nvPr/>
        </p:nvSpPr>
        <p:spPr>
          <a:xfrm>
            <a:off x="2598683" y="1454073"/>
            <a:ext cx="6437586" cy="523220"/>
          </a:xfrm>
          <a:prstGeom prst="rect">
            <a:avLst/>
          </a:prstGeom>
          <a:noFill/>
        </p:spPr>
        <p:txBody>
          <a:bodyPr wrap="square">
            <a:spAutoFit/>
          </a:bodyPr>
          <a:lstStyle/>
          <a:p>
            <a:r>
              <a:rPr lang="ru-RU" sz="2800" b="1" dirty="0">
                <a:solidFill>
                  <a:srgbClr val="00549F"/>
                </a:solidFill>
                <a:latin typeface="PT Sans" panose="020B0503020203020204" pitchFamily="34" charset="-52"/>
              </a:rPr>
              <a:t>Мир, в котором мы живём.</a:t>
            </a:r>
            <a:endParaRPr lang="ru-RU" sz="2800" dirty="0"/>
          </a:p>
        </p:txBody>
      </p:sp>
    </p:spTree>
    <p:extLst>
      <p:ext uri="{BB962C8B-B14F-4D97-AF65-F5344CB8AC3E}">
        <p14:creationId xmlns:p14="http://schemas.microsoft.com/office/powerpoint/2010/main" val="1631736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Группа 15">
            <a:extLst>
              <a:ext uri="{FF2B5EF4-FFF2-40B4-BE49-F238E27FC236}">
                <a16:creationId xmlns="" xmlns:a16="http://schemas.microsoft.com/office/drawing/2014/main" id="{3C13F739-290A-8E88-2BD7-10BCB8944E98}"/>
              </a:ext>
            </a:extLst>
          </p:cNvPr>
          <p:cNvGrpSpPr/>
          <p:nvPr/>
        </p:nvGrpSpPr>
        <p:grpSpPr>
          <a:xfrm>
            <a:off x="9136036" y="3931184"/>
            <a:ext cx="2898756" cy="2773913"/>
            <a:chOff x="6198870" y="3531870"/>
            <a:chExt cx="2674620" cy="2674620"/>
          </a:xfrm>
        </p:grpSpPr>
        <p:sp>
          <p:nvSpPr>
            <p:cNvPr id="17" name="Прямоугольник: скругленные углы 16">
              <a:extLst>
                <a:ext uri="{FF2B5EF4-FFF2-40B4-BE49-F238E27FC236}">
                  <a16:creationId xmlns="" xmlns:a16="http://schemas.microsoft.com/office/drawing/2014/main" id="{5FD381E1-1167-6AE9-67AB-7DD8A9F75954}"/>
                </a:ext>
              </a:extLst>
            </p:cNvPr>
            <p:cNvSpPr/>
            <p:nvPr/>
          </p:nvSpPr>
          <p:spPr>
            <a:xfrm>
              <a:off x="6198870" y="3531870"/>
              <a:ext cx="2674620" cy="267462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3" name="Прямоугольник: скругленные углы 4">
              <a:extLst>
                <a:ext uri="{FF2B5EF4-FFF2-40B4-BE49-F238E27FC236}">
                  <a16:creationId xmlns="" xmlns:a16="http://schemas.microsoft.com/office/drawing/2014/main" id="{70C723A3-BEAF-3BDE-1ACD-8C3F007ABDC9}"/>
                </a:ext>
              </a:extLst>
            </p:cNvPr>
            <p:cNvSpPr txBox="1"/>
            <p:nvPr/>
          </p:nvSpPr>
          <p:spPr>
            <a:xfrm>
              <a:off x="6329434" y="3662434"/>
              <a:ext cx="2413492" cy="24134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t>методика преподавания</a:t>
              </a:r>
            </a:p>
          </p:txBody>
        </p:sp>
      </p:grpSp>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graphicFrame>
        <p:nvGraphicFramePr>
          <p:cNvPr id="2" name="Объект 3">
            <a:extLst>
              <a:ext uri="{FF2B5EF4-FFF2-40B4-BE49-F238E27FC236}">
                <a16:creationId xmlns="" xmlns:a16="http://schemas.microsoft.com/office/drawing/2014/main" id="{CCC90B18-39A4-9748-EFFB-4B0C5DA2BC7A}"/>
              </a:ext>
            </a:extLst>
          </p:cNvPr>
          <p:cNvGraphicFramePr>
            <a:graphicFrameLocks noGrp="1"/>
          </p:cNvGraphicFramePr>
          <p:nvPr>
            <p:ph idx="1"/>
            <p:extLst>
              <p:ext uri="{D42A27DB-BD31-4B8C-83A1-F6EECF244321}">
                <p14:modId xmlns:p14="http://schemas.microsoft.com/office/powerpoint/2010/main" val="1451683496"/>
              </p:ext>
            </p:extLst>
          </p:nvPr>
        </p:nvGraphicFramePr>
        <p:xfrm>
          <a:off x="991377" y="761354"/>
          <a:ext cx="11088555" cy="36064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2" name="Группа 11">
            <a:extLst>
              <a:ext uri="{FF2B5EF4-FFF2-40B4-BE49-F238E27FC236}">
                <a16:creationId xmlns="" xmlns:a16="http://schemas.microsoft.com/office/drawing/2014/main" id="{68BDEC3E-0AF8-A4B4-41BF-8A59E8EF12F3}"/>
              </a:ext>
            </a:extLst>
          </p:cNvPr>
          <p:cNvGrpSpPr/>
          <p:nvPr/>
        </p:nvGrpSpPr>
        <p:grpSpPr>
          <a:xfrm>
            <a:off x="6593512" y="3935500"/>
            <a:ext cx="2834124" cy="2769597"/>
            <a:chOff x="3318510" y="3531870"/>
            <a:chExt cx="2674620" cy="2674620"/>
          </a:xfrm>
        </p:grpSpPr>
        <p:sp>
          <p:nvSpPr>
            <p:cNvPr id="13" name="Прямоугольник: скругленные углы 12">
              <a:extLst>
                <a:ext uri="{FF2B5EF4-FFF2-40B4-BE49-F238E27FC236}">
                  <a16:creationId xmlns="" xmlns:a16="http://schemas.microsoft.com/office/drawing/2014/main" id="{F2F0D81A-817C-4983-0478-F02CBF9F1A50}"/>
                </a:ext>
              </a:extLst>
            </p:cNvPr>
            <p:cNvSpPr/>
            <p:nvPr/>
          </p:nvSpPr>
          <p:spPr>
            <a:xfrm>
              <a:off x="3318510" y="3531870"/>
              <a:ext cx="2674620" cy="2674620"/>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5" name="Прямоугольник: скругленные углы 4">
              <a:extLst>
                <a:ext uri="{FF2B5EF4-FFF2-40B4-BE49-F238E27FC236}">
                  <a16:creationId xmlns="" xmlns:a16="http://schemas.microsoft.com/office/drawing/2014/main" id="{EDF8D3D5-1389-B5AE-42D1-DC1DA9A683F0}"/>
                </a:ext>
              </a:extLst>
            </p:cNvPr>
            <p:cNvSpPr txBox="1"/>
            <p:nvPr/>
          </p:nvSpPr>
          <p:spPr>
            <a:xfrm>
              <a:off x="3449074" y="3662434"/>
              <a:ext cx="2413492" cy="24134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t>ВСОКО</a:t>
              </a:r>
            </a:p>
          </p:txBody>
        </p:sp>
      </p:grpSp>
      <p:grpSp>
        <p:nvGrpSpPr>
          <p:cNvPr id="24" name="Группа 23">
            <a:extLst>
              <a:ext uri="{FF2B5EF4-FFF2-40B4-BE49-F238E27FC236}">
                <a16:creationId xmlns="" xmlns:a16="http://schemas.microsoft.com/office/drawing/2014/main" id="{6B6728E9-41FD-905E-90E4-BC5192DBEF1F}"/>
              </a:ext>
            </a:extLst>
          </p:cNvPr>
          <p:cNvGrpSpPr/>
          <p:nvPr/>
        </p:nvGrpSpPr>
        <p:grpSpPr>
          <a:xfrm>
            <a:off x="3941613" y="3907567"/>
            <a:ext cx="2834125" cy="2769597"/>
            <a:chOff x="6155205" y="519667"/>
            <a:chExt cx="2674620" cy="2674620"/>
          </a:xfrm>
        </p:grpSpPr>
        <p:sp>
          <p:nvSpPr>
            <p:cNvPr id="25" name="Прямоугольник: скругленные углы 24">
              <a:extLst>
                <a:ext uri="{FF2B5EF4-FFF2-40B4-BE49-F238E27FC236}">
                  <a16:creationId xmlns="" xmlns:a16="http://schemas.microsoft.com/office/drawing/2014/main" id="{73CAF5E2-EC56-C3AD-91F0-E68B7145414A}"/>
                </a:ext>
              </a:extLst>
            </p:cNvPr>
            <p:cNvSpPr/>
            <p:nvPr/>
          </p:nvSpPr>
          <p:spPr>
            <a:xfrm>
              <a:off x="6155205" y="519667"/>
              <a:ext cx="2674620" cy="2674620"/>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6" name="Прямоугольник: скругленные углы 4">
              <a:extLst>
                <a:ext uri="{FF2B5EF4-FFF2-40B4-BE49-F238E27FC236}">
                  <a16:creationId xmlns="" xmlns:a16="http://schemas.microsoft.com/office/drawing/2014/main" id="{2143EE68-AC65-A065-5419-163396749AF8}"/>
                </a:ext>
              </a:extLst>
            </p:cNvPr>
            <p:cNvSpPr txBox="1"/>
            <p:nvPr/>
          </p:nvSpPr>
          <p:spPr>
            <a:xfrm>
              <a:off x="6381522" y="650231"/>
              <a:ext cx="2413492" cy="24134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t>подходы к оцениванию</a:t>
              </a:r>
            </a:p>
          </p:txBody>
        </p:sp>
      </p:grpSp>
      <p:grpSp>
        <p:nvGrpSpPr>
          <p:cNvPr id="27" name="Группа 26">
            <a:extLst>
              <a:ext uri="{FF2B5EF4-FFF2-40B4-BE49-F238E27FC236}">
                <a16:creationId xmlns="" xmlns:a16="http://schemas.microsoft.com/office/drawing/2014/main" id="{8B27BF56-A6D4-A4BD-15EF-B5470A2A6415}"/>
              </a:ext>
            </a:extLst>
          </p:cNvPr>
          <p:cNvGrpSpPr/>
          <p:nvPr/>
        </p:nvGrpSpPr>
        <p:grpSpPr>
          <a:xfrm>
            <a:off x="1430076" y="3955430"/>
            <a:ext cx="2834125" cy="2732546"/>
            <a:chOff x="3318510" y="651509"/>
            <a:chExt cx="2674620" cy="2674620"/>
          </a:xfrm>
        </p:grpSpPr>
        <p:sp>
          <p:nvSpPr>
            <p:cNvPr id="28" name="Прямоугольник: скругленные углы 27">
              <a:extLst>
                <a:ext uri="{FF2B5EF4-FFF2-40B4-BE49-F238E27FC236}">
                  <a16:creationId xmlns="" xmlns:a16="http://schemas.microsoft.com/office/drawing/2014/main" id="{0D27D43D-35C1-C64D-6FBA-4E265F0B98A3}"/>
                </a:ext>
              </a:extLst>
            </p:cNvPr>
            <p:cNvSpPr/>
            <p:nvPr/>
          </p:nvSpPr>
          <p:spPr>
            <a:xfrm>
              <a:off x="3318510" y="651509"/>
              <a:ext cx="2674620" cy="267462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9" name="Прямоугольник: скругленные углы 4">
              <a:extLst>
                <a:ext uri="{FF2B5EF4-FFF2-40B4-BE49-F238E27FC236}">
                  <a16:creationId xmlns="" xmlns:a16="http://schemas.microsoft.com/office/drawing/2014/main" id="{0876CEA6-322A-1583-F871-E8972741B81B}"/>
                </a:ext>
              </a:extLst>
            </p:cNvPr>
            <p:cNvSpPr txBox="1"/>
            <p:nvPr/>
          </p:nvSpPr>
          <p:spPr>
            <a:xfrm>
              <a:off x="3449074" y="782073"/>
              <a:ext cx="2413492" cy="24134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t>образовательный результат</a:t>
              </a:r>
            </a:p>
          </p:txBody>
        </p:sp>
      </p:grpSp>
      <p:sp>
        <p:nvSpPr>
          <p:cNvPr id="3" name="Номер слайда 2">
            <a:extLst>
              <a:ext uri="{FF2B5EF4-FFF2-40B4-BE49-F238E27FC236}">
                <a16:creationId xmlns="" xmlns:a16="http://schemas.microsoft.com/office/drawing/2014/main" id="{9F260FFC-1C72-466C-3962-91703A2CF7B6}"/>
              </a:ext>
            </a:extLst>
          </p:cNvPr>
          <p:cNvSpPr>
            <a:spLocks noGrp="1"/>
          </p:cNvSpPr>
          <p:nvPr>
            <p:ph type="sldNum" sz="quarter" idx="12"/>
          </p:nvPr>
        </p:nvSpPr>
        <p:spPr/>
        <p:txBody>
          <a:bodyPr/>
          <a:lstStyle/>
          <a:p>
            <a:pPr>
              <a:defRPr/>
            </a:pPr>
            <a:fld id="{2AE1232B-7C9B-40BE-BFA4-C40EA6ECFAFC}" type="slidenum">
              <a:rPr lang="ru-RU" altLang="ru-RU" smtClean="0"/>
              <a:pPr>
                <a:defRPr/>
              </a:pPr>
              <a:t>37</a:t>
            </a:fld>
            <a:endParaRPr lang="ru-RU" altLang="ru-RU"/>
          </a:p>
        </p:txBody>
      </p:sp>
    </p:spTree>
    <p:extLst>
      <p:ext uri="{BB962C8B-B14F-4D97-AF65-F5344CB8AC3E}">
        <p14:creationId xmlns:p14="http://schemas.microsoft.com/office/powerpoint/2010/main" val="654188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6" name="Заголовок 1">
            <a:extLst>
              <a:ext uri="{FF2B5EF4-FFF2-40B4-BE49-F238E27FC236}">
                <a16:creationId xmlns="" xmlns:a16="http://schemas.microsoft.com/office/drawing/2014/main" id="{1DD5BC5F-86E5-480A-7160-2460AFD1761D}"/>
              </a:ext>
            </a:extLst>
          </p:cNvPr>
          <p:cNvSpPr>
            <a:spLocks noGrp="1"/>
          </p:cNvSpPr>
          <p:nvPr>
            <p:ph type="title"/>
          </p:nvPr>
        </p:nvSpPr>
        <p:spPr>
          <a:xfrm>
            <a:off x="1439692" y="681038"/>
            <a:ext cx="10515600" cy="748370"/>
          </a:xfrm>
        </p:spPr>
        <p:style>
          <a:lnRef idx="2">
            <a:schemeClr val="accent2">
              <a:shade val="50000"/>
            </a:schemeClr>
          </a:lnRef>
          <a:fillRef idx="1">
            <a:schemeClr val="accent2"/>
          </a:fillRef>
          <a:effectRef idx="0">
            <a:schemeClr val="accent2"/>
          </a:effectRef>
          <a:fontRef idx="minor">
            <a:schemeClr val="lt1"/>
          </a:fontRef>
        </p:style>
        <p:txBody>
          <a:bodyPr/>
          <a:lstStyle/>
          <a:p>
            <a:r>
              <a:rPr lang="ru-RU" dirty="0"/>
              <a:t>Образовательный результат </a:t>
            </a:r>
          </a:p>
        </p:txBody>
      </p:sp>
      <p:sp>
        <p:nvSpPr>
          <p:cNvPr id="8" name="Объект 2">
            <a:extLst>
              <a:ext uri="{FF2B5EF4-FFF2-40B4-BE49-F238E27FC236}">
                <a16:creationId xmlns="" xmlns:a16="http://schemas.microsoft.com/office/drawing/2014/main" id="{7CF9A38C-9492-F269-5324-B4C951C38D64}"/>
              </a:ext>
            </a:extLst>
          </p:cNvPr>
          <p:cNvSpPr>
            <a:spLocks noGrp="1"/>
          </p:cNvSpPr>
          <p:nvPr>
            <p:ph idx="1"/>
          </p:nvPr>
        </p:nvSpPr>
        <p:spPr>
          <a:xfrm>
            <a:off x="1487167" y="1870841"/>
            <a:ext cx="10448009" cy="4644572"/>
          </a:xfrm>
        </p:spPr>
        <p:txBody>
          <a:bodyPr/>
          <a:lstStyle/>
          <a:p>
            <a:r>
              <a:rPr lang="ru-RU" dirty="0"/>
              <a:t>Структура ООП СОО</a:t>
            </a:r>
          </a:p>
        </p:txBody>
      </p:sp>
      <p:graphicFrame>
        <p:nvGraphicFramePr>
          <p:cNvPr id="9" name="Объект 3">
            <a:extLst>
              <a:ext uri="{FF2B5EF4-FFF2-40B4-BE49-F238E27FC236}">
                <a16:creationId xmlns="" xmlns:a16="http://schemas.microsoft.com/office/drawing/2014/main" id="{EEEAFB57-6E4B-74E4-BF4E-69319C8A948A}"/>
              </a:ext>
            </a:extLst>
          </p:cNvPr>
          <p:cNvGraphicFramePr>
            <a:graphicFrameLocks/>
          </p:cNvGraphicFramePr>
          <p:nvPr>
            <p:extLst>
              <p:ext uri="{D42A27DB-BD31-4B8C-83A1-F6EECF244321}">
                <p14:modId xmlns:p14="http://schemas.microsoft.com/office/powerpoint/2010/main" val="2398309262"/>
              </p:ext>
            </p:extLst>
          </p:nvPr>
        </p:nvGraphicFramePr>
        <p:xfrm>
          <a:off x="1535493" y="2710773"/>
          <a:ext cx="9982200" cy="374070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Номер слайда 1">
            <a:extLst>
              <a:ext uri="{FF2B5EF4-FFF2-40B4-BE49-F238E27FC236}">
                <a16:creationId xmlns="" xmlns:a16="http://schemas.microsoft.com/office/drawing/2014/main" id="{1572141D-CE03-057E-D4BB-003A8A003450}"/>
              </a:ext>
            </a:extLst>
          </p:cNvPr>
          <p:cNvSpPr>
            <a:spLocks noGrp="1"/>
          </p:cNvSpPr>
          <p:nvPr>
            <p:ph type="sldNum" sz="quarter" idx="12"/>
          </p:nvPr>
        </p:nvSpPr>
        <p:spPr/>
        <p:txBody>
          <a:bodyPr/>
          <a:lstStyle/>
          <a:p>
            <a:pPr>
              <a:defRPr/>
            </a:pPr>
            <a:fld id="{2AE1232B-7C9B-40BE-BFA4-C40EA6ECFAFC}" type="slidenum">
              <a:rPr lang="ru-RU" altLang="ru-RU" smtClean="0"/>
              <a:pPr>
                <a:defRPr/>
              </a:pPr>
              <a:t>38</a:t>
            </a:fld>
            <a:endParaRPr lang="ru-RU" altLang="ru-RU"/>
          </a:p>
        </p:txBody>
      </p:sp>
      <p:sp>
        <p:nvSpPr>
          <p:cNvPr id="3" name="TextBox 2">
            <a:extLst>
              <a:ext uri="{FF2B5EF4-FFF2-40B4-BE49-F238E27FC236}">
                <a16:creationId xmlns="" xmlns:a16="http://schemas.microsoft.com/office/drawing/2014/main" id="{848DBE2B-82FF-F80E-D6BA-3BD7002A2CF6}"/>
              </a:ext>
            </a:extLst>
          </p:cNvPr>
          <p:cNvSpPr txBox="1"/>
          <p:nvPr/>
        </p:nvSpPr>
        <p:spPr>
          <a:xfrm>
            <a:off x="1535493" y="40728"/>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15737246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7" name="Заголовок 1">
            <a:extLst>
              <a:ext uri="{FF2B5EF4-FFF2-40B4-BE49-F238E27FC236}">
                <a16:creationId xmlns="" xmlns:a16="http://schemas.microsoft.com/office/drawing/2014/main" id="{51F30214-630D-239D-63D0-F8D3AF2FC3C8}"/>
              </a:ext>
            </a:extLst>
          </p:cNvPr>
          <p:cNvSpPr>
            <a:spLocks noGrp="1"/>
          </p:cNvSpPr>
          <p:nvPr>
            <p:ph type="title"/>
          </p:nvPr>
        </p:nvSpPr>
        <p:spPr>
          <a:xfrm>
            <a:off x="1343891" y="754009"/>
            <a:ext cx="10515600" cy="780502"/>
          </a:xfrm>
        </p:spPr>
        <p:style>
          <a:lnRef idx="2">
            <a:schemeClr val="accent2">
              <a:shade val="50000"/>
            </a:schemeClr>
          </a:lnRef>
          <a:fillRef idx="1">
            <a:schemeClr val="accent2"/>
          </a:fillRef>
          <a:effectRef idx="0">
            <a:schemeClr val="accent2"/>
          </a:effectRef>
          <a:fontRef idx="minor">
            <a:schemeClr val="lt1"/>
          </a:fontRef>
        </p:style>
        <p:txBody>
          <a:bodyPr/>
          <a:lstStyle/>
          <a:p>
            <a:r>
              <a:rPr lang="ru-RU" dirty="0"/>
              <a:t>Рабочая программа педагога</a:t>
            </a:r>
          </a:p>
        </p:txBody>
      </p:sp>
      <p:pic>
        <p:nvPicPr>
          <p:cNvPr id="10" name="Рисунок 9">
            <a:extLst>
              <a:ext uri="{FF2B5EF4-FFF2-40B4-BE49-F238E27FC236}">
                <a16:creationId xmlns="" xmlns:a16="http://schemas.microsoft.com/office/drawing/2014/main" id="{42481103-213F-2634-65C0-416A2FEC7D15}"/>
              </a:ext>
            </a:extLst>
          </p:cNvPr>
          <p:cNvPicPr>
            <a:picLocks noChangeAspect="1"/>
          </p:cNvPicPr>
          <p:nvPr/>
        </p:nvPicPr>
        <p:blipFill rotWithShape="1">
          <a:blip r:embed="rId6"/>
          <a:srcRect l="15951" t="24964" r="14859" b="18447"/>
          <a:stretch/>
        </p:blipFill>
        <p:spPr>
          <a:xfrm>
            <a:off x="1343891" y="1730102"/>
            <a:ext cx="6522253" cy="2999120"/>
          </a:xfrm>
          <a:prstGeom prst="rect">
            <a:avLst/>
          </a:prstGeom>
        </p:spPr>
      </p:pic>
      <p:sp>
        <p:nvSpPr>
          <p:cNvPr id="11" name="TextBox 10">
            <a:extLst>
              <a:ext uri="{FF2B5EF4-FFF2-40B4-BE49-F238E27FC236}">
                <a16:creationId xmlns="" xmlns:a16="http://schemas.microsoft.com/office/drawing/2014/main" id="{1383D330-562B-B3EC-1D06-0643C77AB476}"/>
              </a:ext>
            </a:extLst>
          </p:cNvPr>
          <p:cNvSpPr txBox="1"/>
          <p:nvPr/>
        </p:nvSpPr>
        <p:spPr>
          <a:xfrm>
            <a:off x="2004661" y="5090679"/>
            <a:ext cx="4275273" cy="369332"/>
          </a:xfrm>
          <a:prstGeom prst="rect">
            <a:avLst/>
          </a:prstGeom>
          <a:noFill/>
        </p:spPr>
        <p:txBody>
          <a:bodyPr wrap="none" rtlCol="0">
            <a:spAutoFit/>
          </a:bodyPr>
          <a:lstStyle/>
          <a:p>
            <a:r>
              <a:rPr lang="ru-RU" dirty="0"/>
              <a:t>Календарно-тематическое планирование</a:t>
            </a:r>
          </a:p>
        </p:txBody>
      </p:sp>
      <p:graphicFrame>
        <p:nvGraphicFramePr>
          <p:cNvPr id="12" name="Объект 4">
            <a:extLst>
              <a:ext uri="{FF2B5EF4-FFF2-40B4-BE49-F238E27FC236}">
                <a16:creationId xmlns="" xmlns:a16="http://schemas.microsoft.com/office/drawing/2014/main" id="{E37F20A6-3F42-AE9F-25C1-4120C0E90E18}"/>
              </a:ext>
            </a:extLst>
          </p:cNvPr>
          <p:cNvGraphicFramePr>
            <a:graphicFrameLocks noGrp="1"/>
          </p:cNvGraphicFramePr>
          <p:nvPr>
            <p:ph idx="1"/>
            <p:extLst>
              <p:ext uri="{D42A27DB-BD31-4B8C-83A1-F6EECF244321}">
                <p14:modId xmlns:p14="http://schemas.microsoft.com/office/powerpoint/2010/main" val="2200170016"/>
              </p:ext>
            </p:extLst>
          </p:nvPr>
        </p:nvGraphicFramePr>
        <p:xfrm>
          <a:off x="1307509" y="5655602"/>
          <a:ext cx="6641465" cy="978535"/>
        </p:xfrm>
        <a:graphic>
          <a:graphicData uri="http://schemas.openxmlformats.org/drawingml/2006/table">
            <a:tbl>
              <a:tblPr firstRow="1" firstCol="1" bandRow="1">
                <a:tableStyleId>{5940675A-B579-460E-94D1-54222C63F5DA}</a:tableStyleId>
              </a:tblPr>
              <a:tblGrid>
                <a:gridCol w="773430">
                  <a:extLst>
                    <a:ext uri="{9D8B030D-6E8A-4147-A177-3AD203B41FA5}">
                      <a16:colId xmlns="" xmlns:a16="http://schemas.microsoft.com/office/drawing/2014/main" val="20000"/>
                    </a:ext>
                  </a:extLst>
                </a:gridCol>
                <a:gridCol w="1395095">
                  <a:extLst>
                    <a:ext uri="{9D8B030D-6E8A-4147-A177-3AD203B41FA5}">
                      <a16:colId xmlns="" xmlns:a16="http://schemas.microsoft.com/office/drawing/2014/main" val="20001"/>
                    </a:ext>
                  </a:extLst>
                </a:gridCol>
                <a:gridCol w="1069975">
                  <a:extLst>
                    <a:ext uri="{9D8B030D-6E8A-4147-A177-3AD203B41FA5}">
                      <a16:colId xmlns="" xmlns:a16="http://schemas.microsoft.com/office/drawing/2014/main" val="20002"/>
                    </a:ext>
                  </a:extLst>
                </a:gridCol>
                <a:gridCol w="1069975">
                  <a:extLst>
                    <a:ext uri="{9D8B030D-6E8A-4147-A177-3AD203B41FA5}">
                      <a16:colId xmlns="" xmlns:a16="http://schemas.microsoft.com/office/drawing/2014/main" val="20003"/>
                    </a:ext>
                  </a:extLst>
                </a:gridCol>
                <a:gridCol w="783590">
                  <a:extLst>
                    <a:ext uri="{9D8B030D-6E8A-4147-A177-3AD203B41FA5}">
                      <a16:colId xmlns="" xmlns:a16="http://schemas.microsoft.com/office/drawing/2014/main" val="20004"/>
                    </a:ext>
                  </a:extLst>
                </a:gridCol>
                <a:gridCol w="774700">
                  <a:extLst>
                    <a:ext uri="{9D8B030D-6E8A-4147-A177-3AD203B41FA5}">
                      <a16:colId xmlns="" xmlns:a16="http://schemas.microsoft.com/office/drawing/2014/main" val="20005"/>
                    </a:ext>
                  </a:extLst>
                </a:gridCol>
                <a:gridCol w="774700">
                  <a:extLst>
                    <a:ext uri="{9D8B030D-6E8A-4147-A177-3AD203B41FA5}">
                      <a16:colId xmlns="" xmlns:a16="http://schemas.microsoft.com/office/drawing/2014/main" val="20006"/>
                    </a:ext>
                  </a:extLst>
                </a:gridCol>
              </a:tblGrid>
              <a:tr h="0">
                <a:tc rowSpan="2">
                  <a:txBody>
                    <a:bodyPr/>
                    <a:lstStyle/>
                    <a:p>
                      <a:pPr algn="just">
                        <a:lnSpc>
                          <a:spcPct val="107000"/>
                        </a:lnSpc>
                        <a:spcAft>
                          <a:spcPts val="0"/>
                        </a:spcAft>
                      </a:pPr>
                      <a:r>
                        <a:rPr lang="ru-RU" sz="1200" dirty="0">
                          <a:effectLst/>
                        </a:rPr>
                        <a:t>№№ п/п</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just">
                        <a:lnSpc>
                          <a:spcPct val="107000"/>
                        </a:lnSpc>
                        <a:spcAft>
                          <a:spcPts val="0"/>
                        </a:spcAft>
                      </a:pPr>
                      <a:r>
                        <a:rPr lang="ru-RU" sz="1200" dirty="0">
                          <a:effectLst/>
                        </a:rPr>
                        <a:t>Тема урока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just">
                        <a:lnSpc>
                          <a:spcPct val="107000"/>
                        </a:lnSpc>
                        <a:spcAft>
                          <a:spcPts val="0"/>
                        </a:spcAft>
                      </a:pPr>
                      <a:r>
                        <a:rPr lang="ru-RU" sz="1200">
                          <a:effectLst/>
                        </a:rPr>
                        <a:t>Код проверяемых требований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just">
                        <a:lnSpc>
                          <a:spcPct val="107000"/>
                        </a:lnSpc>
                        <a:spcAft>
                          <a:spcPts val="0"/>
                        </a:spcAft>
                      </a:pPr>
                      <a:r>
                        <a:rPr lang="ru-RU" sz="1200">
                          <a:effectLst/>
                        </a:rPr>
                        <a:t>Код проверяемых элементов содержания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just">
                        <a:lnSpc>
                          <a:spcPct val="107000"/>
                        </a:lnSpc>
                        <a:spcAft>
                          <a:spcPts val="0"/>
                        </a:spcAft>
                      </a:pPr>
                      <a:r>
                        <a:rPr lang="ru-RU" sz="1200" dirty="0">
                          <a:effectLst/>
                        </a:rPr>
                        <a:t>Кол-во часов</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ru-RU" sz="1200">
                          <a:effectLst/>
                        </a:rPr>
                        <a:t>Дата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extLst>
                  <a:ext uri="{0D108BD9-81ED-4DB2-BD59-A6C34878D82A}">
                    <a16:rowId xmlns="" xmlns:a16="http://schemas.microsoft.com/office/drawing/2014/main" val="10000"/>
                  </a:ext>
                </a:extLst>
              </a:tr>
              <a:tr h="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spcAft>
                          <a:spcPts val="0"/>
                        </a:spcAft>
                      </a:pPr>
                      <a:r>
                        <a:rPr lang="ru-RU" sz="1200" dirty="0">
                          <a:effectLst/>
                        </a:rPr>
                        <a:t>план</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ru-RU" sz="1200" dirty="0">
                          <a:effectLst/>
                        </a:rPr>
                        <a:t>факт</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1"/>
                  </a:ext>
                </a:extLst>
              </a:tr>
              <a:tr h="0">
                <a:tc>
                  <a:txBody>
                    <a:bodyPr/>
                    <a:lstStyle/>
                    <a:p>
                      <a:pPr algn="just">
                        <a:lnSpc>
                          <a:spcPct val="107000"/>
                        </a:lnSpc>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2"/>
                  </a:ext>
                </a:extLst>
              </a:tr>
            </a:tbl>
          </a:graphicData>
        </a:graphic>
      </p:graphicFrame>
      <p:pic>
        <p:nvPicPr>
          <p:cNvPr id="13" name="Рисунок 12">
            <a:extLst>
              <a:ext uri="{FF2B5EF4-FFF2-40B4-BE49-F238E27FC236}">
                <a16:creationId xmlns="" xmlns:a16="http://schemas.microsoft.com/office/drawing/2014/main" id="{799F29AD-8BE1-81B0-5B88-C6D0AB685158}"/>
              </a:ext>
            </a:extLst>
          </p:cNvPr>
          <p:cNvPicPr>
            <a:picLocks noChangeAspect="1"/>
          </p:cNvPicPr>
          <p:nvPr/>
        </p:nvPicPr>
        <p:blipFill rotWithShape="1">
          <a:blip r:embed="rId7"/>
          <a:srcRect l="32535" t="14068" r="33874" b="5330"/>
          <a:stretch/>
        </p:blipFill>
        <p:spPr>
          <a:xfrm>
            <a:off x="8455488" y="1923222"/>
            <a:ext cx="3404003" cy="4592191"/>
          </a:xfrm>
          <a:prstGeom prst="rect">
            <a:avLst/>
          </a:prstGeom>
        </p:spPr>
      </p:pic>
      <p:sp>
        <p:nvSpPr>
          <p:cNvPr id="2" name="Номер слайда 1">
            <a:extLst>
              <a:ext uri="{FF2B5EF4-FFF2-40B4-BE49-F238E27FC236}">
                <a16:creationId xmlns="" xmlns:a16="http://schemas.microsoft.com/office/drawing/2014/main" id="{FE2436A1-7023-7127-7D4E-B4FE03AB8679}"/>
              </a:ext>
            </a:extLst>
          </p:cNvPr>
          <p:cNvSpPr>
            <a:spLocks noGrp="1"/>
          </p:cNvSpPr>
          <p:nvPr>
            <p:ph type="sldNum" sz="quarter" idx="12"/>
          </p:nvPr>
        </p:nvSpPr>
        <p:spPr/>
        <p:txBody>
          <a:bodyPr/>
          <a:lstStyle/>
          <a:p>
            <a:pPr>
              <a:defRPr/>
            </a:pPr>
            <a:fld id="{2AE1232B-7C9B-40BE-BFA4-C40EA6ECFAFC}" type="slidenum">
              <a:rPr lang="ru-RU" altLang="ru-RU" smtClean="0"/>
              <a:pPr>
                <a:defRPr/>
              </a:pPr>
              <a:t>39</a:t>
            </a:fld>
            <a:endParaRPr lang="ru-RU" altLang="ru-RU"/>
          </a:p>
        </p:txBody>
      </p:sp>
      <p:sp>
        <p:nvSpPr>
          <p:cNvPr id="3" name="TextBox 2">
            <a:extLst>
              <a:ext uri="{FF2B5EF4-FFF2-40B4-BE49-F238E27FC236}">
                <a16:creationId xmlns="" xmlns:a16="http://schemas.microsoft.com/office/drawing/2014/main" id="{1A3E9119-1BCC-1E67-3258-4EDF1FC215D5}"/>
              </a:ext>
            </a:extLst>
          </p:cNvPr>
          <p:cNvSpPr txBox="1"/>
          <p:nvPr/>
        </p:nvSpPr>
        <p:spPr>
          <a:xfrm>
            <a:off x="1535493" y="251010"/>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2620644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979308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ФОРМИРОВАНИЕ У ШКОЛЬНИКОВ </a:t>
            </a:r>
            <a:r>
              <a:rPr lang="ru-RU" sz="2133" b="1" dirty="0">
                <a:solidFill>
                  <a:srgbClr val="00549F"/>
                </a:solidFill>
                <a:latin typeface="PT Sans" panose="020B0503020203020204" pitchFamily="34" charset="-52"/>
              </a:rPr>
              <a:t>УМЕНИЯ НАУЧНО ОБЪЯСНЯТЬ ЯВЛЕНИЯ</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graphicFrame>
        <p:nvGraphicFramePr>
          <p:cNvPr id="2" name="Схема 1">
            <a:extLst>
              <a:ext uri="{FF2B5EF4-FFF2-40B4-BE49-F238E27FC236}">
                <a16:creationId xmlns="" xmlns:a16="http://schemas.microsoft.com/office/drawing/2014/main" id="{DF073759-4A24-40E1-9A1B-7912D540D315}"/>
              </a:ext>
            </a:extLst>
          </p:cNvPr>
          <p:cNvGraphicFramePr/>
          <p:nvPr>
            <p:extLst>
              <p:ext uri="{D42A27DB-BD31-4B8C-83A1-F6EECF244321}">
                <p14:modId xmlns:p14="http://schemas.microsoft.com/office/powerpoint/2010/main" val="618055955"/>
              </p:ext>
            </p:extLst>
          </p:nvPr>
        </p:nvGraphicFramePr>
        <p:xfrm>
          <a:off x="1662545" y="1126066"/>
          <a:ext cx="9947564"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extBox 2">
            <a:extLst>
              <a:ext uri="{FF2B5EF4-FFF2-40B4-BE49-F238E27FC236}">
                <a16:creationId xmlns="" xmlns:a16="http://schemas.microsoft.com/office/drawing/2014/main" id="{D2CC5547-61B3-47BC-BFD5-48CF3D5DF384}"/>
              </a:ext>
            </a:extLst>
          </p:cNvPr>
          <p:cNvSpPr txBox="1"/>
          <p:nvPr/>
        </p:nvSpPr>
        <p:spPr>
          <a:xfrm>
            <a:off x="2041237" y="1588655"/>
            <a:ext cx="474810" cy="707886"/>
          </a:xfrm>
          <a:prstGeom prst="rect">
            <a:avLst/>
          </a:prstGeom>
          <a:noFill/>
        </p:spPr>
        <p:txBody>
          <a:bodyPr wrap="none" rtlCol="0">
            <a:spAutoFit/>
          </a:bodyPr>
          <a:lstStyle/>
          <a:p>
            <a:r>
              <a:rPr lang="ru-RU" sz="4000" b="1" dirty="0">
                <a:solidFill>
                  <a:srgbClr val="00549F"/>
                </a:solidFill>
                <a:effectLst>
                  <a:outerShdw blurRad="38100" dist="38100" dir="2700000" algn="tl">
                    <a:srgbClr val="000000">
                      <a:alpha val="43137"/>
                    </a:srgbClr>
                  </a:outerShdw>
                </a:effectLst>
                <a:latin typeface="PT Sans" panose="020B0503020203020204" pitchFamily="34" charset="-52"/>
              </a:rPr>
              <a:t>1</a:t>
            </a:r>
          </a:p>
        </p:txBody>
      </p:sp>
      <p:sp>
        <p:nvSpPr>
          <p:cNvPr id="16" name="TextBox 15">
            <a:extLst>
              <a:ext uri="{FF2B5EF4-FFF2-40B4-BE49-F238E27FC236}">
                <a16:creationId xmlns="" xmlns:a16="http://schemas.microsoft.com/office/drawing/2014/main" id="{4D9D36CF-8261-478A-AD1F-F3A39205B5D9}"/>
              </a:ext>
            </a:extLst>
          </p:cNvPr>
          <p:cNvSpPr txBox="1"/>
          <p:nvPr/>
        </p:nvSpPr>
        <p:spPr>
          <a:xfrm>
            <a:off x="2516047" y="2840182"/>
            <a:ext cx="474810" cy="707886"/>
          </a:xfrm>
          <a:prstGeom prst="rect">
            <a:avLst/>
          </a:prstGeom>
          <a:noFill/>
        </p:spPr>
        <p:txBody>
          <a:bodyPr wrap="none" rtlCol="0">
            <a:spAutoFit/>
          </a:bodyPr>
          <a:lstStyle/>
          <a:p>
            <a:r>
              <a:rPr lang="ru-RU" sz="4000" b="1" dirty="0">
                <a:solidFill>
                  <a:srgbClr val="00549F"/>
                </a:solidFill>
                <a:effectLst>
                  <a:outerShdw blurRad="38100" dist="38100" dir="2700000" algn="tl">
                    <a:srgbClr val="000000">
                      <a:alpha val="43137"/>
                    </a:srgbClr>
                  </a:outerShdw>
                </a:effectLst>
                <a:latin typeface="PT Sans" panose="020B0503020203020204" pitchFamily="34" charset="-52"/>
              </a:rPr>
              <a:t>2</a:t>
            </a:r>
          </a:p>
        </p:txBody>
      </p:sp>
      <p:sp>
        <p:nvSpPr>
          <p:cNvPr id="17" name="TextBox 16">
            <a:extLst>
              <a:ext uri="{FF2B5EF4-FFF2-40B4-BE49-F238E27FC236}">
                <a16:creationId xmlns="" xmlns:a16="http://schemas.microsoft.com/office/drawing/2014/main" id="{8A5D174D-65AC-42A3-B180-25E816AEF11D}"/>
              </a:ext>
            </a:extLst>
          </p:cNvPr>
          <p:cNvSpPr txBox="1"/>
          <p:nvPr/>
        </p:nvSpPr>
        <p:spPr>
          <a:xfrm>
            <a:off x="2497575" y="4122110"/>
            <a:ext cx="474810" cy="707886"/>
          </a:xfrm>
          <a:prstGeom prst="rect">
            <a:avLst/>
          </a:prstGeom>
          <a:noFill/>
        </p:spPr>
        <p:txBody>
          <a:bodyPr wrap="none" rtlCol="0">
            <a:spAutoFit/>
          </a:bodyPr>
          <a:lstStyle/>
          <a:p>
            <a:r>
              <a:rPr lang="ru-RU" sz="4000" b="1" dirty="0">
                <a:solidFill>
                  <a:srgbClr val="00549F"/>
                </a:solidFill>
                <a:effectLst>
                  <a:outerShdw blurRad="38100" dist="38100" dir="2700000" algn="tl">
                    <a:srgbClr val="000000">
                      <a:alpha val="43137"/>
                    </a:srgbClr>
                  </a:outerShdw>
                </a:effectLst>
                <a:latin typeface="PT Sans" panose="020B0503020203020204" pitchFamily="34" charset="-52"/>
              </a:rPr>
              <a:t>3</a:t>
            </a:r>
          </a:p>
        </p:txBody>
      </p:sp>
      <p:sp>
        <p:nvSpPr>
          <p:cNvPr id="24" name="TextBox 23">
            <a:extLst>
              <a:ext uri="{FF2B5EF4-FFF2-40B4-BE49-F238E27FC236}">
                <a16:creationId xmlns="" xmlns:a16="http://schemas.microsoft.com/office/drawing/2014/main" id="{CCEE300D-9CF8-4140-8B19-A46F401C088A}"/>
              </a:ext>
            </a:extLst>
          </p:cNvPr>
          <p:cNvSpPr txBox="1"/>
          <p:nvPr/>
        </p:nvSpPr>
        <p:spPr>
          <a:xfrm>
            <a:off x="2022765" y="5334384"/>
            <a:ext cx="474810" cy="707886"/>
          </a:xfrm>
          <a:prstGeom prst="rect">
            <a:avLst/>
          </a:prstGeom>
          <a:noFill/>
        </p:spPr>
        <p:txBody>
          <a:bodyPr wrap="none" rtlCol="0">
            <a:spAutoFit/>
          </a:bodyPr>
          <a:lstStyle/>
          <a:p>
            <a:r>
              <a:rPr lang="ru-RU" sz="4000" b="1" dirty="0">
                <a:solidFill>
                  <a:srgbClr val="00549F"/>
                </a:solidFill>
                <a:effectLst>
                  <a:outerShdw blurRad="38100" dist="38100" dir="2700000" algn="tl">
                    <a:srgbClr val="000000">
                      <a:alpha val="43137"/>
                    </a:srgbClr>
                  </a:outerShdw>
                </a:effectLst>
                <a:latin typeface="PT Sans" panose="020B0503020203020204" pitchFamily="34" charset="-52"/>
              </a:rPr>
              <a:t>4</a:t>
            </a:r>
          </a:p>
        </p:txBody>
      </p:sp>
      <p:sp>
        <p:nvSpPr>
          <p:cNvPr id="5" name="Номер слайда 4">
            <a:extLst>
              <a:ext uri="{FF2B5EF4-FFF2-40B4-BE49-F238E27FC236}">
                <a16:creationId xmlns="" xmlns:a16="http://schemas.microsoft.com/office/drawing/2014/main" id="{1BADFB1D-A6DB-AC53-71BE-F10061B22C69}"/>
              </a:ext>
            </a:extLst>
          </p:cNvPr>
          <p:cNvSpPr>
            <a:spLocks noGrp="1"/>
          </p:cNvSpPr>
          <p:nvPr>
            <p:ph type="sldNum" sz="quarter" idx="12"/>
          </p:nvPr>
        </p:nvSpPr>
        <p:spPr/>
        <p:txBody>
          <a:bodyPr/>
          <a:lstStyle/>
          <a:p>
            <a:pPr>
              <a:defRPr/>
            </a:pPr>
            <a:fld id="{2AE1232B-7C9B-40BE-BFA4-C40EA6ECFAFC}" type="slidenum">
              <a:rPr lang="ru-RU" altLang="ru-RU" smtClean="0"/>
              <a:pPr>
                <a:defRPr/>
              </a:pPr>
              <a:t>4</a:t>
            </a:fld>
            <a:endParaRPr lang="ru-RU" altLang="ru-RU"/>
          </a:p>
        </p:txBody>
      </p:sp>
    </p:spTree>
    <p:extLst>
      <p:ext uri="{BB962C8B-B14F-4D97-AF65-F5344CB8AC3E}">
        <p14:creationId xmlns:p14="http://schemas.microsoft.com/office/powerpoint/2010/main" val="2543866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8" name="Заголовок 1">
            <a:extLst>
              <a:ext uri="{FF2B5EF4-FFF2-40B4-BE49-F238E27FC236}">
                <a16:creationId xmlns="" xmlns:a16="http://schemas.microsoft.com/office/drawing/2014/main" id="{77F37831-A3FF-04CD-5F5F-2AF1F8CA9578}"/>
              </a:ext>
            </a:extLst>
          </p:cNvPr>
          <p:cNvSpPr txBox="1">
            <a:spLocks/>
          </p:cNvSpPr>
          <p:nvPr/>
        </p:nvSpPr>
        <p:spPr bwMode="auto">
          <a:xfrm>
            <a:off x="1343891" y="754009"/>
            <a:ext cx="10515600" cy="90662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lt1"/>
                </a:solidFill>
                <a:latin typeface="+mn-lt"/>
                <a:ea typeface="+mn-ea"/>
                <a:cs typeface="+mn-cs"/>
              </a:defRPr>
            </a:lvl1pPr>
            <a:lvl2pPr algn="l" rtl="0" eaLnBrk="0" fontAlgn="base" hangingPunct="0">
              <a:lnSpc>
                <a:spcPct val="90000"/>
              </a:lnSpc>
              <a:spcBef>
                <a:spcPct val="0"/>
              </a:spcBef>
              <a:spcAft>
                <a:spcPct val="0"/>
              </a:spcAft>
              <a:defRPr sz="4400">
                <a:solidFill>
                  <a:schemeClr val="lt1"/>
                </a:solidFill>
                <a:latin typeface="+mn-lt"/>
                <a:ea typeface="+mn-ea"/>
                <a:cs typeface="+mn-cs"/>
              </a:defRPr>
            </a:lvl2pPr>
            <a:lvl3pPr algn="l" rtl="0" eaLnBrk="0" fontAlgn="base" hangingPunct="0">
              <a:lnSpc>
                <a:spcPct val="90000"/>
              </a:lnSpc>
              <a:spcBef>
                <a:spcPct val="0"/>
              </a:spcBef>
              <a:spcAft>
                <a:spcPct val="0"/>
              </a:spcAft>
              <a:defRPr sz="4400">
                <a:solidFill>
                  <a:schemeClr val="lt1"/>
                </a:solidFill>
                <a:latin typeface="+mn-lt"/>
                <a:ea typeface="+mn-ea"/>
                <a:cs typeface="+mn-cs"/>
              </a:defRPr>
            </a:lvl3pPr>
            <a:lvl4pPr algn="l" rtl="0" eaLnBrk="0" fontAlgn="base" hangingPunct="0">
              <a:lnSpc>
                <a:spcPct val="90000"/>
              </a:lnSpc>
              <a:spcBef>
                <a:spcPct val="0"/>
              </a:spcBef>
              <a:spcAft>
                <a:spcPct val="0"/>
              </a:spcAft>
              <a:defRPr sz="4400">
                <a:solidFill>
                  <a:schemeClr val="lt1"/>
                </a:solidFill>
                <a:latin typeface="+mn-lt"/>
                <a:ea typeface="+mn-ea"/>
                <a:cs typeface="+mn-cs"/>
              </a:defRPr>
            </a:lvl4pPr>
            <a:lvl5pPr algn="l" rtl="0" eaLnBrk="0" fontAlgn="base" hangingPunct="0">
              <a:lnSpc>
                <a:spcPct val="90000"/>
              </a:lnSpc>
              <a:spcBef>
                <a:spcPct val="0"/>
              </a:spcBef>
              <a:spcAft>
                <a:spcPct val="0"/>
              </a:spcAft>
              <a:defRPr sz="4400">
                <a:solidFill>
                  <a:schemeClr val="lt1"/>
                </a:solidFill>
                <a:latin typeface="+mn-lt"/>
                <a:ea typeface="+mn-ea"/>
                <a:cs typeface="+mn-cs"/>
              </a:defRPr>
            </a:lvl5pPr>
            <a:lvl6pPr marL="457200" algn="l" rtl="0" fontAlgn="base">
              <a:lnSpc>
                <a:spcPct val="90000"/>
              </a:lnSpc>
              <a:spcBef>
                <a:spcPct val="0"/>
              </a:spcBef>
              <a:spcAft>
                <a:spcPct val="0"/>
              </a:spcAft>
              <a:defRPr sz="4400">
                <a:solidFill>
                  <a:schemeClr val="lt1"/>
                </a:solidFill>
                <a:latin typeface="+mn-lt"/>
                <a:ea typeface="+mn-ea"/>
                <a:cs typeface="+mn-cs"/>
              </a:defRPr>
            </a:lvl6pPr>
            <a:lvl7pPr marL="914400" algn="l" rtl="0" fontAlgn="base">
              <a:lnSpc>
                <a:spcPct val="90000"/>
              </a:lnSpc>
              <a:spcBef>
                <a:spcPct val="0"/>
              </a:spcBef>
              <a:spcAft>
                <a:spcPct val="0"/>
              </a:spcAft>
              <a:defRPr sz="4400">
                <a:solidFill>
                  <a:schemeClr val="lt1"/>
                </a:solidFill>
                <a:latin typeface="+mn-lt"/>
                <a:ea typeface="+mn-ea"/>
                <a:cs typeface="+mn-cs"/>
              </a:defRPr>
            </a:lvl7pPr>
            <a:lvl8pPr marL="1371600" algn="l" rtl="0" fontAlgn="base">
              <a:lnSpc>
                <a:spcPct val="90000"/>
              </a:lnSpc>
              <a:spcBef>
                <a:spcPct val="0"/>
              </a:spcBef>
              <a:spcAft>
                <a:spcPct val="0"/>
              </a:spcAft>
              <a:defRPr sz="4400">
                <a:solidFill>
                  <a:schemeClr val="lt1"/>
                </a:solidFill>
                <a:latin typeface="+mn-lt"/>
                <a:ea typeface="+mn-ea"/>
                <a:cs typeface="+mn-cs"/>
              </a:defRPr>
            </a:lvl8pPr>
            <a:lvl9pPr marL="1828800" algn="l" rtl="0" fontAlgn="base">
              <a:lnSpc>
                <a:spcPct val="90000"/>
              </a:lnSpc>
              <a:spcBef>
                <a:spcPct val="0"/>
              </a:spcBef>
              <a:spcAft>
                <a:spcPct val="0"/>
              </a:spcAft>
              <a:defRPr sz="4400">
                <a:solidFill>
                  <a:schemeClr val="lt1"/>
                </a:solidFill>
                <a:latin typeface="+mn-lt"/>
                <a:ea typeface="+mn-ea"/>
                <a:cs typeface="+mn-cs"/>
              </a:defRPr>
            </a:lvl9pPr>
          </a:lstStyle>
          <a:p>
            <a:r>
              <a:rPr lang="ru-RU" dirty="0"/>
              <a:t>Действие руководителя</a:t>
            </a:r>
          </a:p>
        </p:txBody>
      </p:sp>
      <p:graphicFrame>
        <p:nvGraphicFramePr>
          <p:cNvPr id="16" name="Схема 15">
            <a:extLst>
              <a:ext uri="{FF2B5EF4-FFF2-40B4-BE49-F238E27FC236}">
                <a16:creationId xmlns="" xmlns:a16="http://schemas.microsoft.com/office/drawing/2014/main" id="{E21FC7E3-F5AB-A514-540A-7510E82A9B4F}"/>
              </a:ext>
            </a:extLst>
          </p:cNvPr>
          <p:cNvGraphicFramePr/>
          <p:nvPr>
            <p:extLst>
              <p:ext uri="{D42A27DB-BD31-4B8C-83A1-F6EECF244321}">
                <p14:modId xmlns:p14="http://schemas.microsoft.com/office/powerpoint/2010/main" val="180800527"/>
              </p:ext>
            </p:extLst>
          </p:nvPr>
        </p:nvGraphicFramePr>
        <p:xfrm>
          <a:off x="1487168" y="1871794"/>
          <a:ext cx="9776277"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Номер слайда 1">
            <a:extLst>
              <a:ext uri="{FF2B5EF4-FFF2-40B4-BE49-F238E27FC236}">
                <a16:creationId xmlns="" xmlns:a16="http://schemas.microsoft.com/office/drawing/2014/main" id="{14295F2A-BAEE-B6DB-BD9A-253D4049CD86}"/>
              </a:ext>
            </a:extLst>
          </p:cNvPr>
          <p:cNvSpPr>
            <a:spLocks noGrp="1"/>
          </p:cNvSpPr>
          <p:nvPr>
            <p:ph type="sldNum" sz="quarter" idx="12"/>
          </p:nvPr>
        </p:nvSpPr>
        <p:spPr/>
        <p:txBody>
          <a:bodyPr/>
          <a:lstStyle/>
          <a:p>
            <a:pPr>
              <a:defRPr/>
            </a:pPr>
            <a:fld id="{2AE1232B-7C9B-40BE-BFA4-C40EA6ECFAFC}" type="slidenum">
              <a:rPr lang="ru-RU" altLang="ru-RU" smtClean="0"/>
              <a:pPr>
                <a:defRPr/>
              </a:pPr>
              <a:t>40</a:t>
            </a:fld>
            <a:endParaRPr lang="ru-RU" altLang="ru-RU"/>
          </a:p>
        </p:txBody>
      </p:sp>
      <p:sp>
        <p:nvSpPr>
          <p:cNvPr id="3" name="TextBox 2">
            <a:extLst>
              <a:ext uri="{FF2B5EF4-FFF2-40B4-BE49-F238E27FC236}">
                <a16:creationId xmlns="" xmlns:a16="http://schemas.microsoft.com/office/drawing/2014/main" id="{1D3AF8E7-DC56-452F-B3BD-8B48AC68AAFB}"/>
              </a:ext>
            </a:extLst>
          </p:cNvPr>
          <p:cNvSpPr txBox="1"/>
          <p:nvPr/>
        </p:nvSpPr>
        <p:spPr>
          <a:xfrm>
            <a:off x="1439691" y="67901"/>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26175052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8" name="Заголовок 1">
            <a:extLst>
              <a:ext uri="{FF2B5EF4-FFF2-40B4-BE49-F238E27FC236}">
                <a16:creationId xmlns="" xmlns:a16="http://schemas.microsoft.com/office/drawing/2014/main" id="{77F37831-A3FF-04CD-5F5F-2AF1F8CA9578}"/>
              </a:ext>
            </a:extLst>
          </p:cNvPr>
          <p:cNvSpPr txBox="1">
            <a:spLocks/>
          </p:cNvSpPr>
          <p:nvPr/>
        </p:nvSpPr>
        <p:spPr bwMode="auto">
          <a:xfrm>
            <a:off x="1343891" y="760157"/>
            <a:ext cx="10515600" cy="70078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lt1"/>
                </a:solidFill>
                <a:latin typeface="+mn-lt"/>
                <a:ea typeface="+mn-ea"/>
                <a:cs typeface="+mn-cs"/>
              </a:defRPr>
            </a:lvl1pPr>
            <a:lvl2pPr algn="l" rtl="0" eaLnBrk="0" fontAlgn="base" hangingPunct="0">
              <a:lnSpc>
                <a:spcPct val="90000"/>
              </a:lnSpc>
              <a:spcBef>
                <a:spcPct val="0"/>
              </a:spcBef>
              <a:spcAft>
                <a:spcPct val="0"/>
              </a:spcAft>
              <a:defRPr sz="4400">
                <a:solidFill>
                  <a:schemeClr val="lt1"/>
                </a:solidFill>
                <a:latin typeface="+mn-lt"/>
                <a:ea typeface="+mn-ea"/>
                <a:cs typeface="+mn-cs"/>
              </a:defRPr>
            </a:lvl2pPr>
            <a:lvl3pPr algn="l" rtl="0" eaLnBrk="0" fontAlgn="base" hangingPunct="0">
              <a:lnSpc>
                <a:spcPct val="90000"/>
              </a:lnSpc>
              <a:spcBef>
                <a:spcPct val="0"/>
              </a:spcBef>
              <a:spcAft>
                <a:spcPct val="0"/>
              </a:spcAft>
              <a:defRPr sz="4400">
                <a:solidFill>
                  <a:schemeClr val="lt1"/>
                </a:solidFill>
                <a:latin typeface="+mn-lt"/>
                <a:ea typeface="+mn-ea"/>
                <a:cs typeface="+mn-cs"/>
              </a:defRPr>
            </a:lvl3pPr>
            <a:lvl4pPr algn="l" rtl="0" eaLnBrk="0" fontAlgn="base" hangingPunct="0">
              <a:lnSpc>
                <a:spcPct val="90000"/>
              </a:lnSpc>
              <a:spcBef>
                <a:spcPct val="0"/>
              </a:spcBef>
              <a:spcAft>
                <a:spcPct val="0"/>
              </a:spcAft>
              <a:defRPr sz="4400">
                <a:solidFill>
                  <a:schemeClr val="lt1"/>
                </a:solidFill>
                <a:latin typeface="+mn-lt"/>
                <a:ea typeface="+mn-ea"/>
                <a:cs typeface="+mn-cs"/>
              </a:defRPr>
            </a:lvl4pPr>
            <a:lvl5pPr algn="l" rtl="0" eaLnBrk="0" fontAlgn="base" hangingPunct="0">
              <a:lnSpc>
                <a:spcPct val="90000"/>
              </a:lnSpc>
              <a:spcBef>
                <a:spcPct val="0"/>
              </a:spcBef>
              <a:spcAft>
                <a:spcPct val="0"/>
              </a:spcAft>
              <a:defRPr sz="4400">
                <a:solidFill>
                  <a:schemeClr val="lt1"/>
                </a:solidFill>
                <a:latin typeface="+mn-lt"/>
                <a:ea typeface="+mn-ea"/>
                <a:cs typeface="+mn-cs"/>
              </a:defRPr>
            </a:lvl5pPr>
            <a:lvl6pPr marL="457200" algn="l" rtl="0" fontAlgn="base">
              <a:lnSpc>
                <a:spcPct val="90000"/>
              </a:lnSpc>
              <a:spcBef>
                <a:spcPct val="0"/>
              </a:spcBef>
              <a:spcAft>
                <a:spcPct val="0"/>
              </a:spcAft>
              <a:defRPr sz="4400">
                <a:solidFill>
                  <a:schemeClr val="lt1"/>
                </a:solidFill>
                <a:latin typeface="+mn-lt"/>
                <a:ea typeface="+mn-ea"/>
                <a:cs typeface="+mn-cs"/>
              </a:defRPr>
            </a:lvl6pPr>
            <a:lvl7pPr marL="914400" algn="l" rtl="0" fontAlgn="base">
              <a:lnSpc>
                <a:spcPct val="90000"/>
              </a:lnSpc>
              <a:spcBef>
                <a:spcPct val="0"/>
              </a:spcBef>
              <a:spcAft>
                <a:spcPct val="0"/>
              </a:spcAft>
              <a:defRPr sz="4400">
                <a:solidFill>
                  <a:schemeClr val="lt1"/>
                </a:solidFill>
                <a:latin typeface="+mn-lt"/>
                <a:ea typeface="+mn-ea"/>
                <a:cs typeface="+mn-cs"/>
              </a:defRPr>
            </a:lvl7pPr>
            <a:lvl8pPr marL="1371600" algn="l" rtl="0" fontAlgn="base">
              <a:lnSpc>
                <a:spcPct val="90000"/>
              </a:lnSpc>
              <a:spcBef>
                <a:spcPct val="0"/>
              </a:spcBef>
              <a:spcAft>
                <a:spcPct val="0"/>
              </a:spcAft>
              <a:defRPr sz="4400">
                <a:solidFill>
                  <a:schemeClr val="lt1"/>
                </a:solidFill>
                <a:latin typeface="+mn-lt"/>
                <a:ea typeface="+mn-ea"/>
                <a:cs typeface="+mn-cs"/>
              </a:defRPr>
            </a:lvl8pPr>
            <a:lvl9pPr marL="1828800" algn="l" rtl="0" fontAlgn="base">
              <a:lnSpc>
                <a:spcPct val="90000"/>
              </a:lnSpc>
              <a:spcBef>
                <a:spcPct val="0"/>
              </a:spcBef>
              <a:spcAft>
                <a:spcPct val="0"/>
              </a:spcAft>
              <a:defRPr sz="4400">
                <a:solidFill>
                  <a:schemeClr val="lt1"/>
                </a:solidFill>
                <a:latin typeface="+mn-lt"/>
                <a:ea typeface="+mn-ea"/>
                <a:cs typeface="+mn-cs"/>
              </a:defRPr>
            </a:lvl9pPr>
          </a:lstStyle>
          <a:p>
            <a:r>
              <a:rPr lang="ru-RU" dirty="0"/>
              <a:t>Действие руководителя</a:t>
            </a:r>
          </a:p>
        </p:txBody>
      </p:sp>
      <p:graphicFrame>
        <p:nvGraphicFramePr>
          <p:cNvPr id="16" name="Схема 15">
            <a:extLst>
              <a:ext uri="{FF2B5EF4-FFF2-40B4-BE49-F238E27FC236}">
                <a16:creationId xmlns="" xmlns:a16="http://schemas.microsoft.com/office/drawing/2014/main" id="{E21FC7E3-F5AB-A514-540A-7510E82A9B4F}"/>
              </a:ext>
            </a:extLst>
          </p:cNvPr>
          <p:cNvGraphicFramePr/>
          <p:nvPr>
            <p:extLst>
              <p:ext uri="{D42A27DB-BD31-4B8C-83A1-F6EECF244321}">
                <p14:modId xmlns:p14="http://schemas.microsoft.com/office/powerpoint/2010/main" val="1118223682"/>
              </p:ext>
            </p:extLst>
          </p:nvPr>
        </p:nvGraphicFramePr>
        <p:xfrm>
          <a:off x="1497678" y="1871794"/>
          <a:ext cx="9776277"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Номер слайда 2">
            <a:extLst>
              <a:ext uri="{FF2B5EF4-FFF2-40B4-BE49-F238E27FC236}">
                <a16:creationId xmlns="" xmlns:a16="http://schemas.microsoft.com/office/drawing/2014/main" id="{C4CD9F23-6F0F-D214-5119-703A7FABED47}"/>
              </a:ext>
            </a:extLst>
          </p:cNvPr>
          <p:cNvSpPr>
            <a:spLocks noGrp="1"/>
          </p:cNvSpPr>
          <p:nvPr>
            <p:ph type="sldNum" sz="quarter" idx="12"/>
          </p:nvPr>
        </p:nvSpPr>
        <p:spPr/>
        <p:txBody>
          <a:bodyPr/>
          <a:lstStyle/>
          <a:p>
            <a:pPr>
              <a:defRPr/>
            </a:pPr>
            <a:fld id="{2AE1232B-7C9B-40BE-BFA4-C40EA6ECFAFC}" type="slidenum">
              <a:rPr lang="ru-RU" altLang="ru-RU" smtClean="0"/>
              <a:pPr>
                <a:defRPr/>
              </a:pPr>
              <a:t>41</a:t>
            </a:fld>
            <a:endParaRPr lang="ru-RU" altLang="ru-RU"/>
          </a:p>
        </p:txBody>
      </p:sp>
      <p:sp>
        <p:nvSpPr>
          <p:cNvPr id="5" name="TextBox 4">
            <a:extLst>
              <a:ext uri="{FF2B5EF4-FFF2-40B4-BE49-F238E27FC236}">
                <a16:creationId xmlns="" xmlns:a16="http://schemas.microsoft.com/office/drawing/2014/main" id="{28B40683-AF47-7B5D-07AE-B561458991BD}"/>
              </a:ext>
            </a:extLst>
          </p:cNvPr>
          <p:cNvSpPr txBox="1"/>
          <p:nvPr/>
        </p:nvSpPr>
        <p:spPr>
          <a:xfrm>
            <a:off x="1535493" y="251010"/>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3924847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8" name="Заголовок 1">
            <a:extLst>
              <a:ext uri="{FF2B5EF4-FFF2-40B4-BE49-F238E27FC236}">
                <a16:creationId xmlns="" xmlns:a16="http://schemas.microsoft.com/office/drawing/2014/main" id="{77F37831-A3FF-04CD-5F5F-2AF1F8CA9578}"/>
              </a:ext>
            </a:extLst>
          </p:cNvPr>
          <p:cNvSpPr txBox="1">
            <a:spLocks/>
          </p:cNvSpPr>
          <p:nvPr/>
        </p:nvSpPr>
        <p:spPr bwMode="auto">
          <a:xfrm>
            <a:off x="1343891" y="754009"/>
            <a:ext cx="10515600" cy="88560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lt1"/>
                </a:solidFill>
                <a:latin typeface="+mn-lt"/>
                <a:ea typeface="+mn-ea"/>
                <a:cs typeface="+mn-cs"/>
              </a:defRPr>
            </a:lvl1pPr>
            <a:lvl2pPr algn="l" rtl="0" eaLnBrk="0" fontAlgn="base" hangingPunct="0">
              <a:lnSpc>
                <a:spcPct val="90000"/>
              </a:lnSpc>
              <a:spcBef>
                <a:spcPct val="0"/>
              </a:spcBef>
              <a:spcAft>
                <a:spcPct val="0"/>
              </a:spcAft>
              <a:defRPr sz="4400">
                <a:solidFill>
                  <a:schemeClr val="lt1"/>
                </a:solidFill>
                <a:latin typeface="+mn-lt"/>
                <a:ea typeface="+mn-ea"/>
                <a:cs typeface="+mn-cs"/>
              </a:defRPr>
            </a:lvl2pPr>
            <a:lvl3pPr algn="l" rtl="0" eaLnBrk="0" fontAlgn="base" hangingPunct="0">
              <a:lnSpc>
                <a:spcPct val="90000"/>
              </a:lnSpc>
              <a:spcBef>
                <a:spcPct val="0"/>
              </a:spcBef>
              <a:spcAft>
                <a:spcPct val="0"/>
              </a:spcAft>
              <a:defRPr sz="4400">
                <a:solidFill>
                  <a:schemeClr val="lt1"/>
                </a:solidFill>
                <a:latin typeface="+mn-lt"/>
                <a:ea typeface="+mn-ea"/>
                <a:cs typeface="+mn-cs"/>
              </a:defRPr>
            </a:lvl3pPr>
            <a:lvl4pPr algn="l" rtl="0" eaLnBrk="0" fontAlgn="base" hangingPunct="0">
              <a:lnSpc>
                <a:spcPct val="90000"/>
              </a:lnSpc>
              <a:spcBef>
                <a:spcPct val="0"/>
              </a:spcBef>
              <a:spcAft>
                <a:spcPct val="0"/>
              </a:spcAft>
              <a:defRPr sz="4400">
                <a:solidFill>
                  <a:schemeClr val="lt1"/>
                </a:solidFill>
                <a:latin typeface="+mn-lt"/>
                <a:ea typeface="+mn-ea"/>
                <a:cs typeface="+mn-cs"/>
              </a:defRPr>
            </a:lvl4pPr>
            <a:lvl5pPr algn="l" rtl="0" eaLnBrk="0" fontAlgn="base" hangingPunct="0">
              <a:lnSpc>
                <a:spcPct val="90000"/>
              </a:lnSpc>
              <a:spcBef>
                <a:spcPct val="0"/>
              </a:spcBef>
              <a:spcAft>
                <a:spcPct val="0"/>
              </a:spcAft>
              <a:defRPr sz="4400">
                <a:solidFill>
                  <a:schemeClr val="lt1"/>
                </a:solidFill>
                <a:latin typeface="+mn-lt"/>
                <a:ea typeface="+mn-ea"/>
                <a:cs typeface="+mn-cs"/>
              </a:defRPr>
            </a:lvl5pPr>
            <a:lvl6pPr marL="457200" algn="l" rtl="0" fontAlgn="base">
              <a:lnSpc>
                <a:spcPct val="90000"/>
              </a:lnSpc>
              <a:spcBef>
                <a:spcPct val="0"/>
              </a:spcBef>
              <a:spcAft>
                <a:spcPct val="0"/>
              </a:spcAft>
              <a:defRPr sz="4400">
                <a:solidFill>
                  <a:schemeClr val="lt1"/>
                </a:solidFill>
                <a:latin typeface="+mn-lt"/>
                <a:ea typeface="+mn-ea"/>
                <a:cs typeface="+mn-cs"/>
              </a:defRPr>
            </a:lvl6pPr>
            <a:lvl7pPr marL="914400" algn="l" rtl="0" fontAlgn="base">
              <a:lnSpc>
                <a:spcPct val="90000"/>
              </a:lnSpc>
              <a:spcBef>
                <a:spcPct val="0"/>
              </a:spcBef>
              <a:spcAft>
                <a:spcPct val="0"/>
              </a:spcAft>
              <a:defRPr sz="4400">
                <a:solidFill>
                  <a:schemeClr val="lt1"/>
                </a:solidFill>
                <a:latin typeface="+mn-lt"/>
                <a:ea typeface="+mn-ea"/>
                <a:cs typeface="+mn-cs"/>
              </a:defRPr>
            </a:lvl7pPr>
            <a:lvl8pPr marL="1371600" algn="l" rtl="0" fontAlgn="base">
              <a:lnSpc>
                <a:spcPct val="90000"/>
              </a:lnSpc>
              <a:spcBef>
                <a:spcPct val="0"/>
              </a:spcBef>
              <a:spcAft>
                <a:spcPct val="0"/>
              </a:spcAft>
              <a:defRPr sz="4400">
                <a:solidFill>
                  <a:schemeClr val="lt1"/>
                </a:solidFill>
                <a:latin typeface="+mn-lt"/>
                <a:ea typeface="+mn-ea"/>
                <a:cs typeface="+mn-cs"/>
              </a:defRPr>
            </a:lvl8pPr>
            <a:lvl9pPr marL="1828800" algn="l" rtl="0" fontAlgn="base">
              <a:lnSpc>
                <a:spcPct val="90000"/>
              </a:lnSpc>
              <a:spcBef>
                <a:spcPct val="0"/>
              </a:spcBef>
              <a:spcAft>
                <a:spcPct val="0"/>
              </a:spcAft>
              <a:defRPr sz="4400">
                <a:solidFill>
                  <a:schemeClr val="lt1"/>
                </a:solidFill>
                <a:latin typeface="+mn-lt"/>
                <a:ea typeface="+mn-ea"/>
                <a:cs typeface="+mn-cs"/>
              </a:defRPr>
            </a:lvl9pPr>
          </a:lstStyle>
          <a:p>
            <a:r>
              <a:rPr lang="ru-RU" dirty="0"/>
              <a:t>Действие руководителя</a:t>
            </a:r>
          </a:p>
        </p:txBody>
      </p:sp>
      <p:graphicFrame>
        <p:nvGraphicFramePr>
          <p:cNvPr id="16" name="Схема 15">
            <a:extLst>
              <a:ext uri="{FF2B5EF4-FFF2-40B4-BE49-F238E27FC236}">
                <a16:creationId xmlns="" xmlns:a16="http://schemas.microsoft.com/office/drawing/2014/main" id="{E21FC7E3-F5AB-A514-540A-7510E82A9B4F}"/>
              </a:ext>
            </a:extLst>
          </p:cNvPr>
          <p:cNvGraphicFramePr/>
          <p:nvPr>
            <p:extLst>
              <p:ext uri="{D42A27DB-BD31-4B8C-83A1-F6EECF244321}">
                <p14:modId xmlns:p14="http://schemas.microsoft.com/office/powerpoint/2010/main" val="2780902861"/>
              </p:ext>
            </p:extLst>
          </p:nvPr>
        </p:nvGraphicFramePr>
        <p:xfrm>
          <a:off x="1713552" y="2190093"/>
          <a:ext cx="9776277"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Номер слайда 1">
            <a:extLst>
              <a:ext uri="{FF2B5EF4-FFF2-40B4-BE49-F238E27FC236}">
                <a16:creationId xmlns="" xmlns:a16="http://schemas.microsoft.com/office/drawing/2014/main" id="{3E961BBD-3108-20DD-17B0-87E370015163}"/>
              </a:ext>
            </a:extLst>
          </p:cNvPr>
          <p:cNvSpPr>
            <a:spLocks noGrp="1"/>
          </p:cNvSpPr>
          <p:nvPr>
            <p:ph type="sldNum" sz="quarter" idx="12"/>
          </p:nvPr>
        </p:nvSpPr>
        <p:spPr/>
        <p:txBody>
          <a:bodyPr/>
          <a:lstStyle/>
          <a:p>
            <a:pPr>
              <a:defRPr/>
            </a:pPr>
            <a:fld id="{2AE1232B-7C9B-40BE-BFA4-C40EA6ECFAFC}" type="slidenum">
              <a:rPr lang="ru-RU" altLang="ru-RU" smtClean="0"/>
              <a:pPr>
                <a:defRPr/>
              </a:pPr>
              <a:t>42</a:t>
            </a:fld>
            <a:endParaRPr lang="ru-RU" altLang="ru-RU"/>
          </a:p>
        </p:txBody>
      </p:sp>
      <p:sp>
        <p:nvSpPr>
          <p:cNvPr id="3" name="TextBox 2">
            <a:extLst>
              <a:ext uri="{FF2B5EF4-FFF2-40B4-BE49-F238E27FC236}">
                <a16:creationId xmlns="" xmlns:a16="http://schemas.microsoft.com/office/drawing/2014/main" id="{9F95A8A1-BC19-A4E2-2284-F8BDFD4AE4AA}"/>
              </a:ext>
            </a:extLst>
          </p:cNvPr>
          <p:cNvSpPr txBox="1"/>
          <p:nvPr/>
        </p:nvSpPr>
        <p:spPr>
          <a:xfrm>
            <a:off x="1535493" y="251010"/>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41449770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2" name="Заголовок 1">
            <a:extLst>
              <a:ext uri="{FF2B5EF4-FFF2-40B4-BE49-F238E27FC236}">
                <a16:creationId xmlns="" xmlns:a16="http://schemas.microsoft.com/office/drawing/2014/main" id="{2F54D648-8578-59C7-B944-E5D9E36BF03C}"/>
              </a:ext>
            </a:extLst>
          </p:cNvPr>
          <p:cNvSpPr>
            <a:spLocks noGrp="1"/>
          </p:cNvSpPr>
          <p:nvPr>
            <p:ph type="title"/>
          </p:nvPr>
        </p:nvSpPr>
        <p:spPr>
          <a:xfrm>
            <a:off x="1343891" y="671575"/>
            <a:ext cx="10515600" cy="841916"/>
          </a:xfrm>
        </p:spPr>
        <p:style>
          <a:lnRef idx="2">
            <a:schemeClr val="accent3">
              <a:shade val="50000"/>
            </a:schemeClr>
          </a:lnRef>
          <a:fillRef idx="1">
            <a:schemeClr val="accent3"/>
          </a:fillRef>
          <a:effectRef idx="0">
            <a:schemeClr val="accent3"/>
          </a:effectRef>
          <a:fontRef idx="minor">
            <a:schemeClr val="lt1"/>
          </a:fontRef>
        </p:style>
        <p:txBody>
          <a:bodyPr/>
          <a:lstStyle/>
          <a:p>
            <a:r>
              <a:rPr lang="ru-RU" b="1" dirty="0"/>
              <a:t/>
            </a:r>
            <a:br>
              <a:rPr lang="ru-RU" b="1" dirty="0"/>
            </a:br>
            <a:r>
              <a:rPr lang="ru-RU" b="1" dirty="0"/>
              <a:t>П</a:t>
            </a:r>
            <a:r>
              <a:rPr lang="ru-RU" sz="4400" b="1" kern="1200" dirty="0"/>
              <a:t>одходы к оцениванию</a:t>
            </a:r>
            <a:br>
              <a:rPr lang="ru-RU" sz="4400" b="1" kern="1200" dirty="0"/>
            </a:br>
            <a:endParaRPr lang="ru-RU" dirty="0"/>
          </a:p>
        </p:txBody>
      </p:sp>
      <p:graphicFrame>
        <p:nvGraphicFramePr>
          <p:cNvPr id="6" name="Схема 5">
            <a:extLst>
              <a:ext uri="{FF2B5EF4-FFF2-40B4-BE49-F238E27FC236}">
                <a16:creationId xmlns="" xmlns:a16="http://schemas.microsoft.com/office/drawing/2014/main" id="{DE9426AE-DBB8-37A0-6032-C4CAF8F64A3E}"/>
              </a:ext>
            </a:extLst>
          </p:cNvPr>
          <p:cNvGraphicFramePr/>
          <p:nvPr>
            <p:extLst>
              <p:ext uri="{D42A27DB-BD31-4B8C-83A1-F6EECF244321}">
                <p14:modId xmlns:p14="http://schemas.microsoft.com/office/powerpoint/2010/main" val="1426118340"/>
              </p:ext>
            </p:extLst>
          </p:nvPr>
        </p:nvGraphicFramePr>
        <p:xfrm>
          <a:off x="1439692" y="1871794"/>
          <a:ext cx="9776277"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Номер слайда 2">
            <a:extLst>
              <a:ext uri="{FF2B5EF4-FFF2-40B4-BE49-F238E27FC236}">
                <a16:creationId xmlns="" xmlns:a16="http://schemas.microsoft.com/office/drawing/2014/main" id="{3873417E-D879-B6CB-AF68-A8098DBA2E0D}"/>
              </a:ext>
            </a:extLst>
          </p:cNvPr>
          <p:cNvSpPr>
            <a:spLocks noGrp="1"/>
          </p:cNvSpPr>
          <p:nvPr>
            <p:ph type="sldNum" sz="quarter" idx="12"/>
          </p:nvPr>
        </p:nvSpPr>
        <p:spPr/>
        <p:txBody>
          <a:bodyPr/>
          <a:lstStyle/>
          <a:p>
            <a:pPr>
              <a:defRPr/>
            </a:pPr>
            <a:fld id="{2AE1232B-7C9B-40BE-BFA4-C40EA6ECFAFC}" type="slidenum">
              <a:rPr lang="ru-RU" altLang="ru-RU" smtClean="0"/>
              <a:pPr>
                <a:defRPr/>
              </a:pPr>
              <a:t>43</a:t>
            </a:fld>
            <a:endParaRPr lang="ru-RU" altLang="ru-RU"/>
          </a:p>
        </p:txBody>
      </p:sp>
      <p:sp>
        <p:nvSpPr>
          <p:cNvPr id="5" name="TextBox 4">
            <a:extLst>
              <a:ext uri="{FF2B5EF4-FFF2-40B4-BE49-F238E27FC236}">
                <a16:creationId xmlns="" xmlns:a16="http://schemas.microsoft.com/office/drawing/2014/main" id="{5831E870-491A-6259-FCA6-2B3A6C0E16EE}"/>
              </a:ext>
            </a:extLst>
          </p:cNvPr>
          <p:cNvSpPr txBox="1"/>
          <p:nvPr/>
        </p:nvSpPr>
        <p:spPr>
          <a:xfrm>
            <a:off x="1439692" y="136525"/>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12804627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8" name="Заголовок 1">
            <a:extLst>
              <a:ext uri="{FF2B5EF4-FFF2-40B4-BE49-F238E27FC236}">
                <a16:creationId xmlns="" xmlns:a16="http://schemas.microsoft.com/office/drawing/2014/main" id="{F0B0213E-03C3-F2B0-515A-A88A8EAC9DDB}"/>
              </a:ext>
            </a:extLst>
          </p:cNvPr>
          <p:cNvSpPr txBox="1">
            <a:spLocks/>
          </p:cNvSpPr>
          <p:nvPr/>
        </p:nvSpPr>
        <p:spPr>
          <a:xfrm>
            <a:off x="1314603" y="865723"/>
            <a:ext cx="10515600" cy="73681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ru-RU"/>
              <a:t>ВСОКО</a:t>
            </a:r>
            <a:endParaRPr lang="ru-RU" dirty="0"/>
          </a:p>
        </p:txBody>
      </p:sp>
      <p:graphicFrame>
        <p:nvGraphicFramePr>
          <p:cNvPr id="12" name="Схема 11">
            <a:extLst>
              <a:ext uri="{FF2B5EF4-FFF2-40B4-BE49-F238E27FC236}">
                <a16:creationId xmlns="" xmlns:a16="http://schemas.microsoft.com/office/drawing/2014/main" id="{F0C32FBB-3AC3-2DCB-E481-721E78DAA6FD}"/>
              </a:ext>
            </a:extLst>
          </p:cNvPr>
          <p:cNvGraphicFramePr/>
          <p:nvPr>
            <p:extLst>
              <p:ext uri="{D42A27DB-BD31-4B8C-83A1-F6EECF244321}">
                <p14:modId xmlns:p14="http://schemas.microsoft.com/office/powerpoint/2010/main" val="2142602690"/>
              </p:ext>
            </p:extLst>
          </p:nvPr>
        </p:nvGraphicFramePr>
        <p:xfrm>
          <a:off x="1285316" y="1602535"/>
          <a:ext cx="10574175" cy="550245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Номер слайда 1">
            <a:extLst>
              <a:ext uri="{FF2B5EF4-FFF2-40B4-BE49-F238E27FC236}">
                <a16:creationId xmlns="" xmlns:a16="http://schemas.microsoft.com/office/drawing/2014/main" id="{DA20BA09-7661-7E6F-DAD5-F0C6243F3C90}"/>
              </a:ext>
            </a:extLst>
          </p:cNvPr>
          <p:cNvSpPr>
            <a:spLocks noGrp="1"/>
          </p:cNvSpPr>
          <p:nvPr>
            <p:ph type="sldNum" sz="quarter" idx="12"/>
          </p:nvPr>
        </p:nvSpPr>
        <p:spPr/>
        <p:txBody>
          <a:bodyPr/>
          <a:lstStyle/>
          <a:p>
            <a:pPr>
              <a:defRPr/>
            </a:pPr>
            <a:fld id="{2AE1232B-7C9B-40BE-BFA4-C40EA6ECFAFC}" type="slidenum">
              <a:rPr lang="ru-RU" altLang="ru-RU" smtClean="0"/>
              <a:pPr>
                <a:defRPr/>
              </a:pPr>
              <a:t>44</a:t>
            </a:fld>
            <a:endParaRPr lang="ru-RU" altLang="ru-RU"/>
          </a:p>
        </p:txBody>
      </p:sp>
      <p:sp>
        <p:nvSpPr>
          <p:cNvPr id="3" name="TextBox 2">
            <a:extLst>
              <a:ext uri="{FF2B5EF4-FFF2-40B4-BE49-F238E27FC236}">
                <a16:creationId xmlns="" xmlns:a16="http://schemas.microsoft.com/office/drawing/2014/main" id="{8F68C6B6-78AC-F46C-049D-AA6011145996}"/>
              </a:ext>
            </a:extLst>
          </p:cNvPr>
          <p:cNvSpPr txBox="1"/>
          <p:nvPr/>
        </p:nvSpPr>
        <p:spPr>
          <a:xfrm>
            <a:off x="1439692" y="251010"/>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2418531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8" name="Заголовок 1">
            <a:extLst>
              <a:ext uri="{FF2B5EF4-FFF2-40B4-BE49-F238E27FC236}">
                <a16:creationId xmlns="" xmlns:a16="http://schemas.microsoft.com/office/drawing/2014/main" id="{F0B0213E-03C3-F2B0-515A-A88A8EAC9DDB}"/>
              </a:ext>
            </a:extLst>
          </p:cNvPr>
          <p:cNvSpPr txBox="1">
            <a:spLocks/>
          </p:cNvSpPr>
          <p:nvPr/>
        </p:nvSpPr>
        <p:spPr>
          <a:xfrm>
            <a:off x="1343891" y="671574"/>
            <a:ext cx="10515600" cy="81038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ru-RU" dirty="0"/>
              <a:t>ЗАДАЧИ ПРОЕКТНОЙ ГРУППЫ</a:t>
            </a:r>
          </a:p>
        </p:txBody>
      </p:sp>
      <p:graphicFrame>
        <p:nvGraphicFramePr>
          <p:cNvPr id="2" name="Схема 1">
            <a:extLst>
              <a:ext uri="{FF2B5EF4-FFF2-40B4-BE49-F238E27FC236}">
                <a16:creationId xmlns="" xmlns:a16="http://schemas.microsoft.com/office/drawing/2014/main" id="{3170BBCD-245D-CD6B-B567-DA804DAAF988}"/>
              </a:ext>
            </a:extLst>
          </p:cNvPr>
          <p:cNvGraphicFramePr/>
          <p:nvPr>
            <p:extLst>
              <p:ext uri="{D42A27DB-BD31-4B8C-83A1-F6EECF244321}">
                <p14:modId xmlns:p14="http://schemas.microsoft.com/office/powerpoint/2010/main" val="3205334463"/>
              </p:ext>
            </p:extLst>
          </p:nvPr>
        </p:nvGraphicFramePr>
        <p:xfrm>
          <a:off x="1246656" y="2061064"/>
          <a:ext cx="10612835" cy="383627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TextBox 4">
            <a:extLst>
              <a:ext uri="{FF2B5EF4-FFF2-40B4-BE49-F238E27FC236}">
                <a16:creationId xmlns="" xmlns:a16="http://schemas.microsoft.com/office/drawing/2014/main" id="{D7DAFB86-DADE-E51C-05F0-5727F0A55188}"/>
              </a:ext>
            </a:extLst>
          </p:cNvPr>
          <p:cNvSpPr txBox="1"/>
          <p:nvPr/>
        </p:nvSpPr>
        <p:spPr>
          <a:xfrm>
            <a:off x="1902372" y="5766426"/>
            <a:ext cx="8723586" cy="1077218"/>
          </a:xfrm>
          <a:prstGeom prst="rect">
            <a:avLst/>
          </a:prstGeom>
          <a:noFill/>
        </p:spPr>
        <p:txBody>
          <a:bodyPr wrap="square">
            <a:spAutoFit/>
          </a:bodyPr>
          <a:lstStyle/>
          <a:p>
            <a:pPr lvl="0"/>
            <a:r>
              <a:rPr lang="ru-RU" sz="3200" dirty="0">
                <a:solidFill>
                  <a:schemeClr val="accent1">
                    <a:lumMod val="50000"/>
                  </a:schemeClr>
                </a:solidFill>
              </a:rPr>
              <a:t>Учащиеся 5-8 классов</a:t>
            </a:r>
          </a:p>
          <a:p>
            <a:pPr lvl="0"/>
            <a:r>
              <a:rPr lang="ru-RU" sz="3200" dirty="0">
                <a:solidFill>
                  <a:schemeClr val="accent1">
                    <a:lumMod val="50000"/>
                  </a:schemeClr>
                </a:solidFill>
              </a:rPr>
              <a:t>Учителя биологии, географии, физики и химии</a:t>
            </a:r>
          </a:p>
        </p:txBody>
      </p:sp>
      <p:sp>
        <p:nvSpPr>
          <p:cNvPr id="3" name="Номер слайда 2">
            <a:extLst>
              <a:ext uri="{FF2B5EF4-FFF2-40B4-BE49-F238E27FC236}">
                <a16:creationId xmlns="" xmlns:a16="http://schemas.microsoft.com/office/drawing/2014/main" id="{60374880-395B-AC40-D1B9-8E86ACCE8888}"/>
              </a:ext>
            </a:extLst>
          </p:cNvPr>
          <p:cNvSpPr>
            <a:spLocks noGrp="1"/>
          </p:cNvSpPr>
          <p:nvPr>
            <p:ph type="sldNum" sz="quarter" idx="12"/>
          </p:nvPr>
        </p:nvSpPr>
        <p:spPr/>
        <p:txBody>
          <a:bodyPr/>
          <a:lstStyle/>
          <a:p>
            <a:pPr>
              <a:defRPr/>
            </a:pPr>
            <a:fld id="{2AE1232B-7C9B-40BE-BFA4-C40EA6ECFAFC}" type="slidenum">
              <a:rPr lang="ru-RU" altLang="ru-RU" smtClean="0"/>
              <a:pPr>
                <a:defRPr/>
              </a:pPr>
              <a:t>45</a:t>
            </a:fld>
            <a:endParaRPr lang="ru-RU" altLang="ru-RU"/>
          </a:p>
        </p:txBody>
      </p:sp>
      <p:sp>
        <p:nvSpPr>
          <p:cNvPr id="6" name="TextBox 5">
            <a:extLst>
              <a:ext uri="{FF2B5EF4-FFF2-40B4-BE49-F238E27FC236}">
                <a16:creationId xmlns="" xmlns:a16="http://schemas.microsoft.com/office/drawing/2014/main" id="{91EC3589-6530-C465-26B7-92C2AB0E0C0D}"/>
              </a:ext>
            </a:extLst>
          </p:cNvPr>
          <p:cNvSpPr txBox="1"/>
          <p:nvPr/>
        </p:nvSpPr>
        <p:spPr>
          <a:xfrm>
            <a:off x="1535493" y="76180"/>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36088077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sp>
        <p:nvSpPr>
          <p:cNvPr id="8" name="Заголовок 1">
            <a:extLst>
              <a:ext uri="{FF2B5EF4-FFF2-40B4-BE49-F238E27FC236}">
                <a16:creationId xmlns="" xmlns:a16="http://schemas.microsoft.com/office/drawing/2014/main" id="{F0B0213E-03C3-F2B0-515A-A88A8EAC9DDB}"/>
              </a:ext>
            </a:extLst>
          </p:cNvPr>
          <p:cNvSpPr txBox="1">
            <a:spLocks/>
          </p:cNvSpPr>
          <p:nvPr/>
        </p:nvSpPr>
        <p:spPr>
          <a:xfrm>
            <a:off x="1343889" y="867727"/>
            <a:ext cx="10515600" cy="805936"/>
          </a:xfrm>
          <a:prstGeom prst="rect">
            <a:avLst/>
          </a:prstGeom>
          <a:solidFill>
            <a:schemeClr val="accent1">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ru-RU" dirty="0"/>
              <a:t>МЕТОДИЧЕСКОЕ СОПРОВОЖДЕНИЕ</a:t>
            </a:r>
          </a:p>
        </p:txBody>
      </p:sp>
      <p:graphicFrame>
        <p:nvGraphicFramePr>
          <p:cNvPr id="3" name="Схема 2">
            <a:extLst>
              <a:ext uri="{FF2B5EF4-FFF2-40B4-BE49-F238E27FC236}">
                <a16:creationId xmlns="" xmlns:a16="http://schemas.microsoft.com/office/drawing/2014/main" id="{35047FED-AB9F-87C5-C0EF-BA8AAC8FB7AF}"/>
              </a:ext>
            </a:extLst>
          </p:cNvPr>
          <p:cNvGraphicFramePr/>
          <p:nvPr>
            <p:extLst>
              <p:ext uri="{D42A27DB-BD31-4B8C-83A1-F6EECF244321}">
                <p14:modId xmlns:p14="http://schemas.microsoft.com/office/powerpoint/2010/main" val="61150182"/>
              </p:ext>
            </p:extLst>
          </p:nvPr>
        </p:nvGraphicFramePr>
        <p:xfrm>
          <a:off x="1758731" y="2201629"/>
          <a:ext cx="9802648" cy="44053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 name="Рисунок 9">
            <a:extLst>
              <a:ext uri="{FF2B5EF4-FFF2-40B4-BE49-F238E27FC236}">
                <a16:creationId xmlns="" xmlns:a16="http://schemas.microsoft.com/office/drawing/2014/main" id="{25E82EC8-A770-F274-DB2F-308B2222ED3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895705" y="3081138"/>
            <a:ext cx="2469012" cy="1818289"/>
          </a:xfrm>
          <a:prstGeom prst="rect">
            <a:avLst/>
          </a:prstGeom>
        </p:spPr>
      </p:pic>
      <p:pic>
        <p:nvPicPr>
          <p:cNvPr id="11" name="Объект 2">
            <a:extLst>
              <a:ext uri="{FF2B5EF4-FFF2-40B4-BE49-F238E27FC236}">
                <a16:creationId xmlns="" xmlns:a16="http://schemas.microsoft.com/office/drawing/2014/main" id="{10E21EAD-9EFA-6450-1FDF-EED0B0B2518A}"/>
              </a:ext>
            </a:extLst>
          </p:cNvPr>
          <p:cNvPicPr>
            <a:picLocks noGrp="1" noChangeAspect="1"/>
          </p:cNvPicPr>
          <p:nvPr>
            <p:ph idx="1"/>
          </p:nvPr>
        </p:nvPicPr>
        <p:blipFill>
          <a:blip r:embed="rId12"/>
          <a:stretch>
            <a:fillRect/>
          </a:stretch>
        </p:blipFill>
        <p:spPr>
          <a:xfrm>
            <a:off x="9496820" y="3532034"/>
            <a:ext cx="2362671" cy="1328830"/>
          </a:xfrm>
          <a:prstGeom prst="rect">
            <a:avLst/>
          </a:prstGeom>
        </p:spPr>
      </p:pic>
      <p:sp>
        <p:nvSpPr>
          <p:cNvPr id="12" name="TextBox 11">
            <a:extLst>
              <a:ext uri="{FF2B5EF4-FFF2-40B4-BE49-F238E27FC236}">
                <a16:creationId xmlns="" xmlns:a16="http://schemas.microsoft.com/office/drawing/2014/main" id="{9E5C44B1-E102-8DA3-E817-CB60DE18E4C5}"/>
              </a:ext>
            </a:extLst>
          </p:cNvPr>
          <p:cNvSpPr txBox="1"/>
          <p:nvPr/>
        </p:nvSpPr>
        <p:spPr>
          <a:xfrm>
            <a:off x="1415029" y="5214391"/>
            <a:ext cx="10490051" cy="461665"/>
          </a:xfrm>
          <a:prstGeom prst="rect">
            <a:avLst/>
          </a:prstGeom>
          <a:noFill/>
        </p:spPr>
        <p:txBody>
          <a:bodyPr wrap="none" rtlCol="0">
            <a:spAutoFit/>
          </a:bodyPr>
          <a:lstStyle/>
          <a:p>
            <a:r>
              <a:rPr lang="ru-RU" sz="2400" dirty="0">
                <a:solidFill>
                  <a:schemeClr val="accent1">
                    <a:lumMod val="50000"/>
                  </a:schemeClr>
                </a:solidFill>
              </a:rPr>
              <a:t>Методическая тема ШМО естественнонаучных дисциплин на 2022-2023 </a:t>
            </a:r>
            <a:r>
              <a:rPr lang="ru-RU" sz="2400" dirty="0" err="1">
                <a:solidFill>
                  <a:schemeClr val="accent1">
                    <a:lumMod val="50000"/>
                  </a:schemeClr>
                </a:solidFill>
              </a:rPr>
              <a:t>уч.год</a:t>
            </a:r>
            <a:endParaRPr lang="ru-RU" sz="2400" dirty="0">
              <a:solidFill>
                <a:schemeClr val="accent1">
                  <a:lumMod val="50000"/>
                </a:schemeClr>
              </a:solidFill>
            </a:endParaRPr>
          </a:p>
        </p:txBody>
      </p:sp>
      <p:cxnSp>
        <p:nvCxnSpPr>
          <p:cNvPr id="15" name="Прямая соединительная линия 14">
            <a:extLst>
              <a:ext uri="{FF2B5EF4-FFF2-40B4-BE49-F238E27FC236}">
                <a16:creationId xmlns="" xmlns:a16="http://schemas.microsoft.com/office/drawing/2014/main" id="{43C76C33-C640-62C6-4BA7-460EAFB8A2CD}"/>
              </a:ext>
            </a:extLst>
          </p:cNvPr>
          <p:cNvCxnSpPr/>
          <p:nvPr/>
        </p:nvCxnSpPr>
        <p:spPr>
          <a:xfrm>
            <a:off x="1766932" y="5896630"/>
            <a:ext cx="9669517" cy="0"/>
          </a:xfrm>
          <a:prstGeom prst="line">
            <a:avLst/>
          </a:prstGeom>
          <a:ln w="19050">
            <a:solidFill>
              <a:srgbClr val="3A4058"/>
            </a:solidFill>
          </a:ln>
          <a:effectLst/>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a:extLst>
              <a:ext uri="{FF2B5EF4-FFF2-40B4-BE49-F238E27FC236}">
                <a16:creationId xmlns="" xmlns:a16="http://schemas.microsoft.com/office/drawing/2014/main" id="{32350091-BB28-DAB5-FAF5-452549C7535A}"/>
              </a:ext>
            </a:extLst>
          </p:cNvPr>
          <p:cNvCxnSpPr/>
          <p:nvPr/>
        </p:nvCxnSpPr>
        <p:spPr>
          <a:xfrm>
            <a:off x="1766932" y="6305035"/>
            <a:ext cx="9669517" cy="0"/>
          </a:xfrm>
          <a:prstGeom prst="line">
            <a:avLst/>
          </a:prstGeom>
          <a:ln w="19050">
            <a:solidFill>
              <a:srgbClr val="3A4058"/>
            </a:solidFill>
          </a:ln>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a:extLst>
              <a:ext uri="{FF2B5EF4-FFF2-40B4-BE49-F238E27FC236}">
                <a16:creationId xmlns="" xmlns:a16="http://schemas.microsoft.com/office/drawing/2014/main" id="{8A8B98F4-328F-F315-AC6D-F3A4F74F6BCB}"/>
              </a:ext>
            </a:extLst>
          </p:cNvPr>
          <p:cNvCxnSpPr/>
          <p:nvPr/>
        </p:nvCxnSpPr>
        <p:spPr>
          <a:xfrm>
            <a:off x="1766931" y="6730480"/>
            <a:ext cx="9669517" cy="0"/>
          </a:xfrm>
          <a:prstGeom prst="line">
            <a:avLst/>
          </a:prstGeom>
          <a:ln w="19050">
            <a:solidFill>
              <a:srgbClr val="3A4058"/>
            </a:solidFill>
          </a:ln>
          <a:effectLst/>
        </p:spPr>
        <p:style>
          <a:lnRef idx="1">
            <a:schemeClr val="accent1"/>
          </a:lnRef>
          <a:fillRef idx="0">
            <a:schemeClr val="accent1"/>
          </a:fillRef>
          <a:effectRef idx="0">
            <a:schemeClr val="accent1"/>
          </a:effectRef>
          <a:fontRef idx="minor">
            <a:schemeClr val="tx1"/>
          </a:fontRef>
        </p:style>
      </p:cxnSp>
      <p:sp>
        <p:nvSpPr>
          <p:cNvPr id="2" name="Номер слайда 1">
            <a:extLst>
              <a:ext uri="{FF2B5EF4-FFF2-40B4-BE49-F238E27FC236}">
                <a16:creationId xmlns="" xmlns:a16="http://schemas.microsoft.com/office/drawing/2014/main" id="{25C5365D-FBF1-FF25-81BC-C8BB655304E3}"/>
              </a:ext>
            </a:extLst>
          </p:cNvPr>
          <p:cNvSpPr>
            <a:spLocks noGrp="1"/>
          </p:cNvSpPr>
          <p:nvPr>
            <p:ph type="sldNum" sz="quarter" idx="12"/>
          </p:nvPr>
        </p:nvSpPr>
        <p:spPr/>
        <p:txBody>
          <a:bodyPr/>
          <a:lstStyle/>
          <a:p>
            <a:pPr>
              <a:defRPr/>
            </a:pPr>
            <a:fld id="{2AE1232B-7C9B-40BE-BFA4-C40EA6ECFAFC}" type="slidenum">
              <a:rPr lang="ru-RU" altLang="ru-RU" smtClean="0"/>
              <a:pPr>
                <a:defRPr/>
              </a:pPr>
              <a:t>46</a:t>
            </a:fld>
            <a:endParaRPr lang="ru-RU" altLang="ru-RU"/>
          </a:p>
        </p:txBody>
      </p:sp>
      <p:sp>
        <p:nvSpPr>
          <p:cNvPr id="5" name="TextBox 4">
            <a:extLst>
              <a:ext uri="{FF2B5EF4-FFF2-40B4-BE49-F238E27FC236}">
                <a16:creationId xmlns="" xmlns:a16="http://schemas.microsoft.com/office/drawing/2014/main" id="{B53E772A-5292-5BC7-B335-D54B141BBCEC}"/>
              </a:ext>
            </a:extLst>
          </p:cNvPr>
          <p:cNvSpPr txBox="1"/>
          <p:nvPr/>
        </p:nvSpPr>
        <p:spPr>
          <a:xfrm>
            <a:off x="1535493" y="177437"/>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УПРАВЛЕНИЕ РАЗВИТИЕМ ЕСТЕСТВЕННОНАУЧНОЙ ГРАМОТНОСТИ ШКОЛЬНИКОВ</a:t>
            </a:r>
          </a:p>
        </p:txBody>
      </p:sp>
    </p:spTree>
    <p:extLst>
      <p:ext uri="{BB962C8B-B14F-4D97-AF65-F5344CB8AC3E}">
        <p14:creationId xmlns:p14="http://schemas.microsoft.com/office/powerpoint/2010/main" val="32962447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SShafigullin\Desktop\Проекты\Брендбук\Гайдлайн\Презентация\презентация шаблон КФУ-01.jpg"/>
          <p:cNvPicPr>
            <a:picLocks noChangeAspect="1" noChangeArrowheads="1"/>
          </p:cNvPicPr>
          <p:nvPr/>
        </p:nvPicPr>
        <p:blipFill rotWithShape="1">
          <a:blip r:embed="rId3">
            <a:extLst>
              <a:ext uri="{28A0092B-C50C-407E-A947-70E740481C1C}">
                <a14:useLocalDpi xmlns:a14="http://schemas.microsoft.com/office/drawing/2010/main" val="0"/>
              </a:ext>
            </a:extLst>
          </a:blip>
          <a:srcRect b="20472"/>
          <a:stretch/>
        </p:blipFill>
        <p:spPr bwMode="auto">
          <a:xfrm>
            <a:off x="0" y="2381"/>
            <a:ext cx="12192000" cy="68556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SShafigullin\Desktop\2020\Презентация КФУ\kfu_logo_circle_ru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403" y="548680"/>
            <a:ext cx="1536171" cy="14999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23659" y="498420"/>
            <a:ext cx="8448938" cy="1569660"/>
          </a:xfrm>
          <a:prstGeom prst="rect">
            <a:avLst/>
          </a:prstGeom>
          <a:noFill/>
        </p:spPr>
        <p:txBody>
          <a:bodyPr wrap="square" rtlCol="0">
            <a:spAutoFit/>
          </a:bodyPr>
          <a:lstStyle/>
          <a:p>
            <a:r>
              <a:rPr lang="ru-RU" sz="3200" dirty="0">
                <a:solidFill>
                  <a:schemeClr val="bg1"/>
                </a:solidFill>
                <a:latin typeface="PT Sans" panose="020B0503020203020204" pitchFamily="34" charset="-52"/>
              </a:rPr>
              <a:t>Управление развитием естественнонаучной грамотности в контексте международной конкурентоспособности школьников</a:t>
            </a:r>
          </a:p>
        </p:txBody>
      </p:sp>
      <p:sp>
        <p:nvSpPr>
          <p:cNvPr id="7" name="Google Shape;898;g89d9307d70_13_164"/>
          <p:cNvSpPr txBox="1"/>
          <p:nvPr/>
        </p:nvSpPr>
        <p:spPr>
          <a:xfrm>
            <a:off x="3023659" y="3140968"/>
            <a:ext cx="7872875" cy="1326800"/>
          </a:xfrm>
          <a:prstGeom prst="rect">
            <a:avLst/>
          </a:prstGeom>
          <a:noFill/>
          <a:ln>
            <a:noFill/>
          </a:ln>
        </p:spPr>
        <p:txBody>
          <a:bodyPr spcFirstLastPara="1" wrap="square" lIns="121900" tIns="60933" rIns="121900" bIns="60933" anchor="ctr" anchorCtr="0">
            <a:noAutofit/>
          </a:bodyPr>
          <a:lstStyle/>
          <a:p>
            <a:pPr>
              <a:spcBef>
                <a:spcPts val="0"/>
              </a:spcBef>
              <a:spcAft>
                <a:spcPts val="0"/>
              </a:spcAft>
              <a:buClr>
                <a:srgbClr val="000000"/>
              </a:buClr>
              <a:buSzPts val="5867"/>
            </a:pPr>
            <a:r>
              <a:rPr lang="en-US" sz="4800" b="1" dirty="0" err="1">
                <a:solidFill>
                  <a:schemeClr val="bg1"/>
                </a:solidFill>
                <a:latin typeface="PT Sans" panose="020B0503020203020204" pitchFamily="34" charset="-52"/>
                <a:ea typeface="Arial"/>
                <a:cs typeface="Arial"/>
                <a:sym typeface="Arial"/>
              </a:rPr>
              <a:t>Спасибо</a:t>
            </a:r>
            <a:r>
              <a:rPr lang="en-US" sz="4800" b="1" dirty="0">
                <a:solidFill>
                  <a:schemeClr val="bg1"/>
                </a:solidFill>
                <a:latin typeface="PT Sans" panose="020B0503020203020204" pitchFamily="34" charset="-52"/>
                <a:ea typeface="Arial"/>
                <a:cs typeface="Arial"/>
                <a:sym typeface="Arial"/>
              </a:rPr>
              <a:t> </a:t>
            </a:r>
            <a:r>
              <a:rPr lang="en-US" sz="4800" b="1" dirty="0" err="1">
                <a:solidFill>
                  <a:schemeClr val="bg1"/>
                </a:solidFill>
                <a:latin typeface="PT Sans" panose="020B0503020203020204" pitchFamily="34" charset="-52"/>
                <a:ea typeface="Arial"/>
                <a:cs typeface="Arial"/>
                <a:sym typeface="Arial"/>
              </a:rPr>
              <a:t>за</a:t>
            </a:r>
            <a:r>
              <a:rPr lang="en-US" sz="4800" b="1" dirty="0">
                <a:solidFill>
                  <a:schemeClr val="bg1"/>
                </a:solidFill>
                <a:latin typeface="PT Sans" panose="020B0503020203020204" pitchFamily="34" charset="-52"/>
                <a:ea typeface="Arial"/>
                <a:cs typeface="Arial"/>
                <a:sym typeface="Arial"/>
              </a:rPr>
              <a:t> </a:t>
            </a:r>
            <a:r>
              <a:rPr lang="en-US" sz="4800" b="1" dirty="0" err="1">
                <a:solidFill>
                  <a:schemeClr val="bg1"/>
                </a:solidFill>
                <a:latin typeface="PT Sans" panose="020B0503020203020204" pitchFamily="34" charset="-52"/>
                <a:ea typeface="Arial"/>
                <a:cs typeface="Arial"/>
                <a:sym typeface="Arial"/>
              </a:rPr>
              <a:t>внимание</a:t>
            </a:r>
            <a:r>
              <a:rPr lang="en-US" sz="4800" b="1" dirty="0">
                <a:solidFill>
                  <a:schemeClr val="bg1"/>
                </a:solidFill>
                <a:latin typeface="PT Sans" panose="020B0503020203020204" pitchFamily="34" charset="-52"/>
                <a:ea typeface="Arial"/>
                <a:cs typeface="Arial"/>
                <a:sym typeface="Arial"/>
              </a:rPr>
              <a:t>!</a:t>
            </a:r>
            <a:endParaRPr sz="4800" b="1" dirty="0">
              <a:solidFill>
                <a:schemeClr val="bg1"/>
              </a:solidFill>
              <a:latin typeface="PT Sans" panose="020B0503020203020204" pitchFamily="34" charset="-52"/>
              <a:ea typeface="Arial"/>
              <a:cs typeface="Arial"/>
              <a:sym typeface="Arial"/>
            </a:endParaRPr>
          </a:p>
        </p:txBody>
      </p:sp>
      <p:sp>
        <p:nvSpPr>
          <p:cNvPr id="8" name="TextBox 7"/>
          <p:cNvSpPr txBox="1"/>
          <p:nvPr/>
        </p:nvSpPr>
        <p:spPr>
          <a:xfrm>
            <a:off x="3023659" y="4485117"/>
            <a:ext cx="8736971" cy="1815882"/>
          </a:xfrm>
          <a:prstGeom prst="rect">
            <a:avLst/>
          </a:prstGeom>
          <a:noFill/>
        </p:spPr>
        <p:txBody>
          <a:bodyPr wrap="square" rtlCol="0">
            <a:spAutoFit/>
          </a:bodyPr>
          <a:lstStyle/>
          <a:p>
            <a:r>
              <a:rPr lang="ru-RU" sz="1600" b="1" dirty="0" err="1">
                <a:solidFill>
                  <a:schemeClr val="bg1"/>
                </a:solidFill>
                <a:latin typeface="PT Sans" panose="020B0503020203020204" pitchFamily="34" charset="-52"/>
              </a:rPr>
              <a:t>Мингазова</a:t>
            </a:r>
            <a:r>
              <a:rPr lang="ru-RU" sz="1600" b="1" dirty="0">
                <a:solidFill>
                  <a:schemeClr val="bg1"/>
                </a:solidFill>
                <a:latin typeface="PT Sans" panose="020B0503020203020204" pitchFamily="34" charset="-52"/>
              </a:rPr>
              <a:t> Гульнара </a:t>
            </a:r>
            <a:r>
              <a:rPr lang="ru-RU" sz="1600" b="1" dirty="0" err="1">
                <a:solidFill>
                  <a:schemeClr val="bg1"/>
                </a:solidFill>
                <a:latin typeface="PT Sans" panose="020B0503020203020204" pitchFamily="34" charset="-52"/>
              </a:rPr>
              <a:t>Габдулахатовна</a:t>
            </a:r>
            <a:endParaRPr lang="ru-RU" sz="1600" b="1" dirty="0">
              <a:solidFill>
                <a:schemeClr val="bg1"/>
              </a:solidFill>
              <a:latin typeface="PT Sans" panose="020B0503020203020204" pitchFamily="34" charset="-52"/>
            </a:endParaRPr>
          </a:p>
          <a:p>
            <a:r>
              <a:rPr lang="ru-RU" sz="1600" dirty="0">
                <a:solidFill>
                  <a:schemeClr val="bg1"/>
                </a:solidFill>
                <a:latin typeface="PT Sans" panose="020B0503020203020204" pitchFamily="34" charset="-52"/>
              </a:rPr>
              <a:t>Тьютор Центра непрерывного повышения профессионального мастерства педагогических работников КФУ, эксперт всероссийской комиссии по проверке работ обучающихся международных мониторинговых исследований PISA-2018 и TIMSS-2019 учащихся РФ</a:t>
            </a:r>
          </a:p>
          <a:p>
            <a:endParaRPr lang="ru-RU" sz="1600" dirty="0">
              <a:solidFill>
                <a:schemeClr val="bg1"/>
              </a:solidFill>
              <a:latin typeface="PT Sans" panose="020B0503020203020204" pitchFamily="34" charset="-52"/>
            </a:endParaRPr>
          </a:p>
          <a:p>
            <a:r>
              <a:rPr lang="ru-RU" sz="1600" dirty="0">
                <a:solidFill>
                  <a:schemeClr val="bg1"/>
                </a:solidFill>
                <a:latin typeface="PT Sans" panose="020B0503020203020204" pitchFamily="34" charset="-52"/>
              </a:rPr>
              <a:t>https://kpfu.ru/gulnara.mingazova</a:t>
            </a:r>
          </a:p>
          <a:p>
            <a:r>
              <a:rPr lang="ru-RU" sz="1600" dirty="0">
                <a:solidFill>
                  <a:schemeClr val="bg1"/>
                </a:solidFill>
                <a:latin typeface="PT Sans" panose="020B0503020203020204" pitchFamily="34" charset="-52"/>
              </a:rPr>
              <a:t>GulGMingazova@kpfu.ru</a:t>
            </a:r>
          </a:p>
        </p:txBody>
      </p:sp>
      <p:sp>
        <p:nvSpPr>
          <p:cNvPr id="2" name="Номер слайда 1">
            <a:extLst>
              <a:ext uri="{FF2B5EF4-FFF2-40B4-BE49-F238E27FC236}">
                <a16:creationId xmlns="" xmlns:a16="http://schemas.microsoft.com/office/drawing/2014/main" id="{EBBF17AA-E807-1512-1742-22F303572C01}"/>
              </a:ext>
            </a:extLst>
          </p:cNvPr>
          <p:cNvSpPr>
            <a:spLocks noGrp="1"/>
          </p:cNvSpPr>
          <p:nvPr>
            <p:ph type="sldNum" sz="quarter" idx="12"/>
          </p:nvPr>
        </p:nvSpPr>
        <p:spPr/>
        <p:txBody>
          <a:bodyPr/>
          <a:lstStyle/>
          <a:p>
            <a:pPr>
              <a:defRPr/>
            </a:pPr>
            <a:fld id="{2AE1232B-7C9B-40BE-BFA4-C40EA6ECFAFC}" type="slidenum">
              <a:rPr lang="ru-RU" altLang="ru-RU" smtClean="0"/>
              <a:pPr>
                <a:defRPr/>
              </a:pPr>
              <a:t>47</a:t>
            </a:fld>
            <a:endParaRPr lang="ru-RU" altLang="ru-RU"/>
          </a:p>
        </p:txBody>
      </p:sp>
    </p:spTree>
    <p:extLst>
      <p:ext uri="{BB962C8B-B14F-4D97-AF65-F5344CB8AC3E}">
        <p14:creationId xmlns:p14="http://schemas.microsoft.com/office/powerpoint/2010/main" val="3148990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9793088" cy="748795"/>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ФОРМИРОВАНИЕ У ШКОЛЬНИКОВ </a:t>
            </a:r>
            <a:r>
              <a:rPr lang="ru-RU" sz="2133" b="1" dirty="0">
                <a:solidFill>
                  <a:srgbClr val="00549F"/>
                </a:solidFill>
                <a:latin typeface="PT Sans" panose="020B0503020203020204" pitchFamily="34" charset="-52"/>
              </a:rPr>
              <a:t>ПОНИМАНИЯ ОСНОВНЫХ ОСОБЕННОСТЕЙ ЕСТЕСТВЕННОНАУЧНОГО ИССЛЕДОВАНИЯ</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graphicFrame>
        <p:nvGraphicFramePr>
          <p:cNvPr id="2" name="Схема 1">
            <a:extLst>
              <a:ext uri="{FF2B5EF4-FFF2-40B4-BE49-F238E27FC236}">
                <a16:creationId xmlns="" xmlns:a16="http://schemas.microsoft.com/office/drawing/2014/main" id="{DF073759-4A24-40E1-9A1B-7912D540D315}"/>
              </a:ext>
            </a:extLst>
          </p:cNvPr>
          <p:cNvGraphicFramePr/>
          <p:nvPr>
            <p:extLst>
              <p:ext uri="{D42A27DB-BD31-4B8C-83A1-F6EECF244321}">
                <p14:modId xmlns:p14="http://schemas.microsoft.com/office/powerpoint/2010/main" val="898866546"/>
              </p:ext>
            </p:extLst>
          </p:nvPr>
        </p:nvGraphicFramePr>
        <p:xfrm>
          <a:off x="1662545" y="1126066"/>
          <a:ext cx="9947564"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extBox 2">
            <a:extLst>
              <a:ext uri="{FF2B5EF4-FFF2-40B4-BE49-F238E27FC236}">
                <a16:creationId xmlns="" xmlns:a16="http://schemas.microsoft.com/office/drawing/2014/main" id="{D2CC5547-61B3-47BC-BFD5-48CF3D5DF384}"/>
              </a:ext>
            </a:extLst>
          </p:cNvPr>
          <p:cNvSpPr txBox="1"/>
          <p:nvPr/>
        </p:nvSpPr>
        <p:spPr>
          <a:xfrm>
            <a:off x="2041237" y="1588655"/>
            <a:ext cx="474810" cy="707886"/>
          </a:xfrm>
          <a:prstGeom prst="rect">
            <a:avLst/>
          </a:prstGeom>
          <a:noFill/>
        </p:spPr>
        <p:txBody>
          <a:bodyPr wrap="none" rtlCol="0">
            <a:spAutoFit/>
          </a:bodyPr>
          <a:lstStyle/>
          <a:p>
            <a:r>
              <a:rPr lang="ru-RU" sz="4000" b="1" dirty="0">
                <a:solidFill>
                  <a:schemeClr val="accent2">
                    <a:lumMod val="50000"/>
                  </a:schemeClr>
                </a:solidFill>
                <a:effectLst>
                  <a:outerShdw blurRad="38100" dist="38100" dir="2700000" algn="tl">
                    <a:srgbClr val="000000">
                      <a:alpha val="43137"/>
                    </a:srgbClr>
                  </a:outerShdw>
                </a:effectLst>
                <a:latin typeface="PT Sans" panose="020B0503020203020204" pitchFamily="34" charset="-52"/>
              </a:rPr>
              <a:t>1</a:t>
            </a:r>
          </a:p>
        </p:txBody>
      </p:sp>
      <p:sp>
        <p:nvSpPr>
          <p:cNvPr id="16" name="TextBox 15">
            <a:extLst>
              <a:ext uri="{FF2B5EF4-FFF2-40B4-BE49-F238E27FC236}">
                <a16:creationId xmlns="" xmlns:a16="http://schemas.microsoft.com/office/drawing/2014/main" id="{4D9D36CF-8261-478A-AD1F-F3A39205B5D9}"/>
              </a:ext>
            </a:extLst>
          </p:cNvPr>
          <p:cNvSpPr txBox="1"/>
          <p:nvPr/>
        </p:nvSpPr>
        <p:spPr>
          <a:xfrm>
            <a:off x="2516047" y="2840182"/>
            <a:ext cx="474810" cy="707886"/>
          </a:xfrm>
          <a:prstGeom prst="rect">
            <a:avLst/>
          </a:prstGeom>
          <a:noFill/>
        </p:spPr>
        <p:txBody>
          <a:bodyPr wrap="none" rtlCol="0">
            <a:spAutoFit/>
          </a:bodyPr>
          <a:lstStyle/>
          <a:p>
            <a:r>
              <a:rPr lang="ru-RU" sz="4000" b="1" dirty="0">
                <a:solidFill>
                  <a:schemeClr val="accent2">
                    <a:lumMod val="50000"/>
                  </a:schemeClr>
                </a:solidFill>
                <a:effectLst>
                  <a:outerShdw blurRad="38100" dist="38100" dir="2700000" algn="tl">
                    <a:srgbClr val="000000">
                      <a:alpha val="43137"/>
                    </a:srgbClr>
                  </a:outerShdw>
                </a:effectLst>
                <a:latin typeface="PT Sans" panose="020B0503020203020204" pitchFamily="34" charset="-52"/>
              </a:rPr>
              <a:t>2</a:t>
            </a:r>
          </a:p>
        </p:txBody>
      </p:sp>
      <p:sp>
        <p:nvSpPr>
          <p:cNvPr id="17" name="TextBox 16">
            <a:extLst>
              <a:ext uri="{FF2B5EF4-FFF2-40B4-BE49-F238E27FC236}">
                <a16:creationId xmlns="" xmlns:a16="http://schemas.microsoft.com/office/drawing/2014/main" id="{8A5D174D-65AC-42A3-B180-25E816AEF11D}"/>
              </a:ext>
            </a:extLst>
          </p:cNvPr>
          <p:cNvSpPr txBox="1"/>
          <p:nvPr/>
        </p:nvSpPr>
        <p:spPr>
          <a:xfrm>
            <a:off x="2497575" y="4122110"/>
            <a:ext cx="474810" cy="707886"/>
          </a:xfrm>
          <a:prstGeom prst="rect">
            <a:avLst/>
          </a:prstGeom>
          <a:noFill/>
        </p:spPr>
        <p:txBody>
          <a:bodyPr wrap="none" rtlCol="0">
            <a:spAutoFit/>
          </a:bodyPr>
          <a:lstStyle/>
          <a:p>
            <a:r>
              <a:rPr lang="ru-RU" sz="4000" b="1" dirty="0">
                <a:solidFill>
                  <a:schemeClr val="accent2">
                    <a:lumMod val="50000"/>
                  </a:schemeClr>
                </a:solidFill>
                <a:effectLst>
                  <a:outerShdw blurRad="38100" dist="38100" dir="2700000" algn="tl">
                    <a:srgbClr val="000000">
                      <a:alpha val="43137"/>
                    </a:srgbClr>
                  </a:outerShdw>
                </a:effectLst>
                <a:latin typeface="PT Sans" panose="020B0503020203020204" pitchFamily="34" charset="-52"/>
              </a:rPr>
              <a:t>3</a:t>
            </a:r>
          </a:p>
        </p:txBody>
      </p:sp>
      <p:sp>
        <p:nvSpPr>
          <p:cNvPr id="24" name="TextBox 23">
            <a:extLst>
              <a:ext uri="{FF2B5EF4-FFF2-40B4-BE49-F238E27FC236}">
                <a16:creationId xmlns="" xmlns:a16="http://schemas.microsoft.com/office/drawing/2014/main" id="{CCEE300D-9CF8-4140-8B19-A46F401C088A}"/>
              </a:ext>
            </a:extLst>
          </p:cNvPr>
          <p:cNvSpPr txBox="1"/>
          <p:nvPr/>
        </p:nvSpPr>
        <p:spPr>
          <a:xfrm>
            <a:off x="2022765" y="5334384"/>
            <a:ext cx="474810" cy="707886"/>
          </a:xfrm>
          <a:prstGeom prst="rect">
            <a:avLst/>
          </a:prstGeom>
          <a:noFill/>
        </p:spPr>
        <p:txBody>
          <a:bodyPr wrap="none" rtlCol="0">
            <a:spAutoFit/>
          </a:bodyPr>
          <a:lstStyle/>
          <a:p>
            <a:r>
              <a:rPr lang="ru-RU" sz="4000" b="1" dirty="0">
                <a:solidFill>
                  <a:schemeClr val="accent2">
                    <a:lumMod val="50000"/>
                  </a:schemeClr>
                </a:solidFill>
                <a:effectLst>
                  <a:outerShdw blurRad="38100" dist="38100" dir="2700000" algn="tl">
                    <a:srgbClr val="000000">
                      <a:alpha val="43137"/>
                    </a:srgbClr>
                  </a:outerShdw>
                </a:effectLst>
                <a:latin typeface="PT Sans" panose="020B0503020203020204" pitchFamily="34" charset="-52"/>
              </a:rPr>
              <a:t>4</a:t>
            </a:r>
          </a:p>
        </p:txBody>
      </p:sp>
      <p:sp>
        <p:nvSpPr>
          <p:cNvPr id="5" name="Номер слайда 4">
            <a:extLst>
              <a:ext uri="{FF2B5EF4-FFF2-40B4-BE49-F238E27FC236}">
                <a16:creationId xmlns="" xmlns:a16="http://schemas.microsoft.com/office/drawing/2014/main" id="{C2D36833-8FF4-7AE9-D03A-A06F9DD66163}"/>
              </a:ext>
            </a:extLst>
          </p:cNvPr>
          <p:cNvSpPr>
            <a:spLocks noGrp="1"/>
          </p:cNvSpPr>
          <p:nvPr>
            <p:ph type="sldNum" sz="quarter" idx="12"/>
          </p:nvPr>
        </p:nvSpPr>
        <p:spPr/>
        <p:txBody>
          <a:bodyPr/>
          <a:lstStyle/>
          <a:p>
            <a:pPr>
              <a:defRPr/>
            </a:pPr>
            <a:fld id="{2AE1232B-7C9B-40BE-BFA4-C40EA6ECFAFC}" type="slidenum">
              <a:rPr lang="ru-RU" altLang="ru-RU" smtClean="0"/>
              <a:pPr>
                <a:defRPr/>
              </a:pPr>
              <a:t>5</a:t>
            </a:fld>
            <a:endParaRPr lang="ru-RU" altLang="ru-RU"/>
          </a:p>
        </p:txBody>
      </p:sp>
    </p:spTree>
    <p:extLst>
      <p:ext uri="{BB962C8B-B14F-4D97-AF65-F5344CB8AC3E}">
        <p14:creationId xmlns:p14="http://schemas.microsoft.com/office/powerpoint/2010/main" val="1750322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9793088" cy="748795"/>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ФОРМИРОВАНИЕ У ШКОЛЬНИКОВ </a:t>
            </a:r>
            <a:r>
              <a:rPr lang="ru-RU" sz="2133" b="1" dirty="0">
                <a:solidFill>
                  <a:srgbClr val="00549F"/>
                </a:solidFill>
                <a:latin typeface="PT Sans" panose="020B0503020203020204" pitchFamily="34" charset="-52"/>
              </a:rPr>
              <a:t>УМЕНИЯ ИНТЕРПРЕТИРОВАТЬ ДАННЫЕ И ИСПОЛЬЗОВАТЬ НАУЧНЫЕ ДОКАЗАТЕЛЬСТВА ДЛЯ ПОЛУЧЕНИЯ ВЫВОДОВ</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graphicFrame>
        <p:nvGraphicFramePr>
          <p:cNvPr id="2" name="Схема 1">
            <a:extLst>
              <a:ext uri="{FF2B5EF4-FFF2-40B4-BE49-F238E27FC236}">
                <a16:creationId xmlns="" xmlns:a16="http://schemas.microsoft.com/office/drawing/2014/main" id="{DF073759-4A24-40E1-9A1B-7912D540D315}"/>
              </a:ext>
            </a:extLst>
          </p:cNvPr>
          <p:cNvGraphicFramePr/>
          <p:nvPr>
            <p:extLst>
              <p:ext uri="{D42A27DB-BD31-4B8C-83A1-F6EECF244321}">
                <p14:modId xmlns:p14="http://schemas.microsoft.com/office/powerpoint/2010/main" val="3405140814"/>
              </p:ext>
            </p:extLst>
          </p:nvPr>
        </p:nvGraphicFramePr>
        <p:xfrm>
          <a:off x="1662545" y="1126066"/>
          <a:ext cx="9947564"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extBox 2">
            <a:extLst>
              <a:ext uri="{FF2B5EF4-FFF2-40B4-BE49-F238E27FC236}">
                <a16:creationId xmlns="" xmlns:a16="http://schemas.microsoft.com/office/drawing/2014/main" id="{D2CC5547-61B3-47BC-BFD5-48CF3D5DF384}"/>
              </a:ext>
            </a:extLst>
          </p:cNvPr>
          <p:cNvSpPr txBox="1"/>
          <p:nvPr/>
        </p:nvSpPr>
        <p:spPr>
          <a:xfrm>
            <a:off x="2041237" y="1588655"/>
            <a:ext cx="474810" cy="707886"/>
          </a:xfrm>
          <a:prstGeom prst="rect">
            <a:avLst/>
          </a:prstGeom>
          <a:noFill/>
        </p:spPr>
        <p:txBody>
          <a:bodyPr wrap="none" rtlCol="0">
            <a:spAutoFit/>
          </a:bodyPr>
          <a:lstStyle/>
          <a:p>
            <a:r>
              <a:rPr lang="ru-RU" sz="4000" b="1" dirty="0">
                <a:solidFill>
                  <a:schemeClr val="tx1">
                    <a:lumMod val="50000"/>
                    <a:lumOff val="50000"/>
                  </a:schemeClr>
                </a:solidFill>
                <a:effectLst>
                  <a:outerShdw blurRad="38100" dist="38100" dir="2700000" algn="tl">
                    <a:srgbClr val="000000">
                      <a:alpha val="43137"/>
                    </a:srgbClr>
                  </a:outerShdw>
                </a:effectLst>
                <a:latin typeface="PT Sans" panose="020B0503020203020204" pitchFamily="34" charset="-52"/>
              </a:rPr>
              <a:t>1</a:t>
            </a:r>
          </a:p>
        </p:txBody>
      </p:sp>
      <p:sp>
        <p:nvSpPr>
          <p:cNvPr id="16" name="TextBox 15">
            <a:extLst>
              <a:ext uri="{FF2B5EF4-FFF2-40B4-BE49-F238E27FC236}">
                <a16:creationId xmlns="" xmlns:a16="http://schemas.microsoft.com/office/drawing/2014/main" id="{4D9D36CF-8261-478A-AD1F-F3A39205B5D9}"/>
              </a:ext>
            </a:extLst>
          </p:cNvPr>
          <p:cNvSpPr txBox="1"/>
          <p:nvPr/>
        </p:nvSpPr>
        <p:spPr>
          <a:xfrm>
            <a:off x="2516047" y="2840182"/>
            <a:ext cx="474810" cy="707886"/>
          </a:xfrm>
          <a:prstGeom prst="rect">
            <a:avLst/>
          </a:prstGeom>
          <a:noFill/>
        </p:spPr>
        <p:txBody>
          <a:bodyPr wrap="none" rtlCol="0">
            <a:spAutoFit/>
          </a:bodyPr>
          <a:lstStyle/>
          <a:p>
            <a:r>
              <a:rPr lang="ru-RU" sz="4000" b="1" dirty="0">
                <a:solidFill>
                  <a:schemeClr val="tx1">
                    <a:lumMod val="50000"/>
                    <a:lumOff val="50000"/>
                  </a:schemeClr>
                </a:solidFill>
                <a:effectLst>
                  <a:outerShdw blurRad="38100" dist="38100" dir="2700000" algn="tl">
                    <a:srgbClr val="000000">
                      <a:alpha val="43137"/>
                    </a:srgbClr>
                  </a:outerShdw>
                </a:effectLst>
                <a:latin typeface="PT Sans" panose="020B0503020203020204" pitchFamily="34" charset="-52"/>
              </a:rPr>
              <a:t>2</a:t>
            </a:r>
          </a:p>
        </p:txBody>
      </p:sp>
      <p:sp>
        <p:nvSpPr>
          <p:cNvPr id="17" name="TextBox 16">
            <a:extLst>
              <a:ext uri="{FF2B5EF4-FFF2-40B4-BE49-F238E27FC236}">
                <a16:creationId xmlns="" xmlns:a16="http://schemas.microsoft.com/office/drawing/2014/main" id="{8A5D174D-65AC-42A3-B180-25E816AEF11D}"/>
              </a:ext>
            </a:extLst>
          </p:cNvPr>
          <p:cNvSpPr txBox="1"/>
          <p:nvPr/>
        </p:nvSpPr>
        <p:spPr>
          <a:xfrm>
            <a:off x="2497575" y="4122110"/>
            <a:ext cx="474810" cy="707886"/>
          </a:xfrm>
          <a:prstGeom prst="rect">
            <a:avLst/>
          </a:prstGeom>
          <a:noFill/>
        </p:spPr>
        <p:txBody>
          <a:bodyPr wrap="none" rtlCol="0">
            <a:spAutoFit/>
          </a:bodyPr>
          <a:lstStyle/>
          <a:p>
            <a:r>
              <a:rPr lang="ru-RU" sz="4000" b="1" dirty="0">
                <a:solidFill>
                  <a:schemeClr val="tx1">
                    <a:lumMod val="50000"/>
                    <a:lumOff val="50000"/>
                  </a:schemeClr>
                </a:solidFill>
                <a:effectLst>
                  <a:outerShdw blurRad="38100" dist="38100" dir="2700000" algn="tl">
                    <a:srgbClr val="000000">
                      <a:alpha val="43137"/>
                    </a:srgbClr>
                  </a:outerShdw>
                </a:effectLst>
                <a:latin typeface="PT Sans" panose="020B0503020203020204" pitchFamily="34" charset="-52"/>
              </a:rPr>
              <a:t>3</a:t>
            </a:r>
          </a:p>
        </p:txBody>
      </p:sp>
      <p:sp>
        <p:nvSpPr>
          <p:cNvPr id="24" name="TextBox 23">
            <a:extLst>
              <a:ext uri="{FF2B5EF4-FFF2-40B4-BE49-F238E27FC236}">
                <a16:creationId xmlns="" xmlns:a16="http://schemas.microsoft.com/office/drawing/2014/main" id="{CCEE300D-9CF8-4140-8B19-A46F401C088A}"/>
              </a:ext>
            </a:extLst>
          </p:cNvPr>
          <p:cNvSpPr txBox="1"/>
          <p:nvPr/>
        </p:nvSpPr>
        <p:spPr>
          <a:xfrm>
            <a:off x="2022765" y="5334384"/>
            <a:ext cx="474810" cy="707886"/>
          </a:xfrm>
          <a:prstGeom prst="rect">
            <a:avLst/>
          </a:prstGeom>
          <a:noFill/>
        </p:spPr>
        <p:txBody>
          <a:bodyPr wrap="none" rtlCol="0">
            <a:spAutoFit/>
          </a:bodyPr>
          <a:lstStyle/>
          <a:p>
            <a:r>
              <a:rPr lang="ru-RU" sz="4000" b="1" dirty="0">
                <a:solidFill>
                  <a:schemeClr val="tx1">
                    <a:lumMod val="50000"/>
                    <a:lumOff val="50000"/>
                  </a:schemeClr>
                </a:solidFill>
                <a:effectLst>
                  <a:outerShdw blurRad="38100" dist="38100" dir="2700000" algn="tl">
                    <a:srgbClr val="000000">
                      <a:alpha val="43137"/>
                    </a:srgbClr>
                  </a:outerShdw>
                </a:effectLst>
                <a:latin typeface="PT Sans" panose="020B0503020203020204" pitchFamily="34" charset="-52"/>
              </a:rPr>
              <a:t>4</a:t>
            </a:r>
          </a:p>
        </p:txBody>
      </p:sp>
      <p:sp>
        <p:nvSpPr>
          <p:cNvPr id="5" name="Номер слайда 4">
            <a:extLst>
              <a:ext uri="{FF2B5EF4-FFF2-40B4-BE49-F238E27FC236}">
                <a16:creationId xmlns="" xmlns:a16="http://schemas.microsoft.com/office/drawing/2014/main" id="{80A55AED-9D7A-D5D4-4DB7-DF5D08A5F1C8}"/>
              </a:ext>
            </a:extLst>
          </p:cNvPr>
          <p:cNvSpPr>
            <a:spLocks noGrp="1"/>
          </p:cNvSpPr>
          <p:nvPr>
            <p:ph type="sldNum" sz="quarter" idx="12"/>
          </p:nvPr>
        </p:nvSpPr>
        <p:spPr/>
        <p:txBody>
          <a:bodyPr/>
          <a:lstStyle/>
          <a:p>
            <a:pPr>
              <a:defRPr/>
            </a:pPr>
            <a:fld id="{2AE1232B-7C9B-40BE-BFA4-C40EA6ECFAFC}" type="slidenum">
              <a:rPr lang="ru-RU" altLang="ru-RU" smtClean="0"/>
              <a:pPr>
                <a:defRPr/>
              </a:pPr>
              <a:t>6</a:t>
            </a:fld>
            <a:endParaRPr lang="ru-RU" altLang="ru-RU"/>
          </a:p>
        </p:txBody>
      </p:sp>
    </p:spTree>
    <p:extLst>
      <p:ext uri="{BB962C8B-B14F-4D97-AF65-F5344CB8AC3E}">
        <p14:creationId xmlns:p14="http://schemas.microsoft.com/office/powerpoint/2010/main" val="1741879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55614" y="136525"/>
            <a:ext cx="9793088" cy="748795"/>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СОВРЕМЕННЫЕ ЗАДАЧИ ШКОЛЫ ПО РАЗВИТИЮ ЕНГ ШКОЛЬНИКОВ</a:t>
            </a:r>
          </a:p>
          <a:p>
            <a:pPr lvl="0">
              <a:defRPr/>
            </a:pPr>
            <a:endParaRPr lang="ru-RU" sz="2133" dirty="0">
              <a:solidFill>
                <a:srgbClr val="00549F"/>
              </a:solidFill>
              <a:latin typeface="PT Sans" panose="020B0503020203020204" pitchFamily="34" charset="-52"/>
            </a:endParaRP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graphicFrame>
        <p:nvGraphicFramePr>
          <p:cNvPr id="6" name="Схема 5">
            <a:extLst>
              <a:ext uri="{FF2B5EF4-FFF2-40B4-BE49-F238E27FC236}">
                <a16:creationId xmlns="" xmlns:a16="http://schemas.microsoft.com/office/drawing/2014/main" id="{AD60D941-D8D9-4CB5-B504-DBE4F4EB8CC7}"/>
              </a:ext>
            </a:extLst>
          </p:cNvPr>
          <p:cNvGraphicFramePr/>
          <p:nvPr>
            <p:extLst>
              <p:ext uri="{D42A27DB-BD31-4B8C-83A1-F6EECF244321}">
                <p14:modId xmlns:p14="http://schemas.microsoft.com/office/powerpoint/2010/main" val="4281385291"/>
              </p:ext>
            </p:extLst>
          </p:nvPr>
        </p:nvGraphicFramePr>
        <p:xfrm>
          <a:off x="734708" y="1170637"/>
          <a:ext cx="11492145"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Номер слайда 1">
            <a:extLst>
              <a:ext uri="{FF2B5EF4-FFF2-40B4-BE49-F238E27FC236}">
                <a16:creationId xmlns="" xmlns:a16="http://schemas.microsoft.com/office/drawing/2014/main" id="{E42366AA-9E82-4D2C-C9C6-915F77CCE41A}"/>
              </a:ext>
            </a:extLst>
          </p:cNvPr>
          <p:cNvSpPr>
            <a:spLocks noGrp="1"/>
          </p:cNvSpPr>
          <p:nvPr>
            <p:ph type="sldNum" sz="quarter" idx="12"/>
          </p:nvPr>
        </p:nvSpPr>
        <p:spPr/>
        <p:txBody>
          <a:bodyPr/>
          <a:lstStyle/>
          <a:p>
            <a:pPr>
              <a:defRPr/>
            </a:pPr>
            <a:fld id="{2AE1232B-7C9B-40BE-BFA4-C40EA6ECFAFC}" type="slidenum">
              <a:rPr lang="ru-RU" altLang="ru-RU" smtClean="0"/>
              <a:pPr>
                <a:defRPr/>
              </a:pPr>
              <a:t>7</a:t>
            </a:fld>
            <a:endParaRPr lang="ru-RU" altLang="ru-RU"/>
          </a:p>
        </p:txBody>
      </p:sp>
      <p:sp>
        <p:nvSpPr>
          <p:cNvPr id="7" name="TextBox 6">
            <a:extLst>
              <a:ext uri="{FF2B5EF4-FFF2-40B4-BE49-F238E27FC236}">
                <a16:creationId xmlns="" xmlns:a16="http://schemas.microsoft.com/office/drawing/2014/main" id="{52D6C104-ABB6-99FF-CD06-C80DFD594A64}"/>
              </a:ext>
            </a:extLst>
          </p:cNvPr>
          <p:cNvSpPr txBox="1"/>
          <p:nvPr/>
        </p:nvSpPr>
        <p:spPr>
          <a:xfrm>
            <a:off x="1555614" y="764821"/>
            <a:ext cx="2587183" cy="338554"/>
          </a:xfrm>
          <a:prstGeom prst="rect">
            <a:avLst/>
          </a:prstGeom>
          <a:noFill/>
        </p:spPr>
        <p:txBody>
          <a:bodyPr wrap="none" rtlCol="0">
            <a:spAutoFit/>
          </a:bodyPr>
          <a:lstStyle/>
          <a:p>
            <a:r>
              <a:rPr lang="ru-RU" sz="1600" b="1" dirty="0"/>
              <a:t>Научно объяснять явления</a:t>
            </a:r>
          </a:p>
        </p:txBody>
      </p:sp>
      <p:sp>
        <p:nvSpPr>
          <p:cNvPr id="8" name="TextBox 7">
            <a:extLst>
              <a:ext uri="{FF2B5EF4-FFF2-40B4-BE49-F238E27FC236}">
                <a16:creationId xmlns="" xmlns:a16="http://schemas.microsoft.com/office/drawing/2014/main" id="{267D8F39-A5A0-D7EA-086D-B96C3C46E0B2}"/>
              </a:ext>
            </a:extLst>
          </p:cNvPr>
          <p:cNvSpPr txBox="1"/>
          <p:nvPr/>
        </p:nvSpPr>
        <p:spPr>
          <a:xfrm>
            <a:off x="4994859" y="538140"/>
            <a:ext cx="3423927" cy="584775"/>
          </a:xfrm>
          <a:prstGeom prst="rect">
            <a:avLst/>
          </a:prstGeom>
          <a:noFill/>
        </p:spPr>
        <p:txBody>
          <a:bodyPr wrap="square" rtlCol="0">
            <a:spAutoFit/>
          </a:bodyPr>
          <a:lstStyle/>
          <a:p>
            <a:r>
              <a:rPr lang="ru-RU" sz="1600" b="1" dirty="0"/>
              <a:t>Понимать особенности естественнонаучного исследования</a:t>
            </a:r>
          </a:p>
        </p:txBody>
      </p:sp>
      <p:sp>
        <p:nvSpPr>
          <p:cNvPr id="9" name="TextBox 8">
            <a:extLst>
              <a:ext uri="{FF2B5EF4-FFF2-40B4-BE49-F238E27FC236}">
                <a16:creationId xmlns="" xmlns:a16="http://schemas.microsoft.com/office/drawing/2014/main" id="{3237E624-545F-5A42-6EC3-E6A8B313562E}"/>
              </a:ext>
            </a:extLst>
          </p:cNvPr>
          <p:cNvSpPr txBox="1"/>
          <p:nvPr/>
        </p:nvSpPr>
        <p:spPr>
          <a:xfrm>
            <a:off x="8527294" y="521108"/>
            <a:ext cx="3664706" cy="584775"/>
          </a:xfrm>
          <a:prstGeom prst="rect">
            <a:avLst/>
          </a:prstGeom>
          <a:noFill/>
        </p:spPr>
        <p:txBody>
          <a:bodyPr wrap="square" rtlCol="0">
            <a:spAutoFit/>
          </a:bodyPr>
          <a:lstStyle/>
          <a:p>
            <a:r>
              <a:rPr lang="ru-RU" sz="1600" b="1" dirty="0"/>
              <a:t>Интерпретировать данными и использовать научные доказательства</a:t>
            </a:r>
          </a:p>
        </p:txBody>
      </p:sp>
    </p:spTree>
    <p:extLst>
      <p:ext uri="{BB962C8B-B14F-4D97-AF65-F5344CB8AC3E}">
        <p14:creationId xmlns:p14="http://schemas.microsoft.com/office/powerpoint/2010/main" val="828864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9793088" cy="1405256"/>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ЗАДАНИЕ </a:t>
            </a:r>
          </a:p>
          <a:p>
            <a:pPr lvl="0">
              <a:defRPr/>
            </a:pPr>
            <a:r>
              <a:rPr lang="ru-RU" sz="2133" dirty="0">
                <a:solidFill>
                  <a:srgbClr val="00549F"/>
                </a:solidFill>
                <a:latin typeface="PT Sans" panose="020B0503020203020204" pitchFamily="34" charset="-52"/>
              </a:rPr>
              <a:t>Уважаемый коллега! Сканируйте QR-код, пройдите по ссылке и скачайте </a:t>
            </a:r>
            <a:r>
              <a:rPr lang="ru-RU" sz="2133" b="1" dirty="0">
                <a:solidFill>
                  <a:srgbClr val="00549F"/>
                </a:solidFill>
                <a:latin typeface="PT Sans" panose="020B0503020203020204" pitchFamily="34" charset="-52"/>
              </a:rPr>
              <a:t>КОДИФИКАТОР КОМПЕТЕНЦИЙ </a:t>
            </a:r>
            <a:r>
              <a:rPr lang="ru-RU" sz="2133" dirty="0">
                <a:solidFill>
                  <a:srgbClr val="00549F"/>
                </a:solidFill>
                <a:latin typeface="PT Sans" panose="020B0503020203020204" pitchFamily="34" charset="-52"/>
              </a:rPr>
              <a:t>естественнонаучно грамотного человека</a:t>
            </a:r>
          </a:p>
          <a:p>
            <a:pPr lvl="0">
              <a:defRPr/>
            </a:pPr>
            <a:r>
              <a:rPr lang="ru-RU" sz="2133" dirty="0">
                <a:solidFill>
                  <a:srgbClr val="00549F"/>
                </a:solidFill>
                <a:latin typeface="PT Sans" panose="020B0503020203020204" pitchFamily="34" charset="-52"/>
              </a:rPr>
              <a:t> </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pic>
        <p:nvPicPr>
          <p:cNvPr id="10" name="Рисунок 9">
            <a:extLst>
              <a:ext uri="{FF2B5EF4-FFF2-40B4-BE49-F238E27FC236}">
                <a16:creationId xmlns="" xmlns:a16="http://schemas.microsoft.com/office/drawing/2014/main" id="{E50B19FC-C43F-4D5C-8D58-2E4EF89436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13078" y="1415006"/>
            <a:ext cx="5086340" cy="5086340"/>
          </a:xfrm>
          <a:prstGeom prst="rect">
            <a:avLst/>
          </a:prstGeom>
        </p:spPr>
      </p:pic>
      <p:sp>
        <p:nvSpPr>
          <p:cNvPr id="2" name="Номер слайда 1">
            <a:extLst>
              <a:ext uri="{FF2B5EF4-FFF2-40B4-BE49-F238E27FC236}">
                <a16:creationId xmlns="" xmlns:a16="http://schemas.microsoft.com/office/drawing/2014/main" id="{A0792E1D-57EA-5882-5058-1182B935D2F5}"/>
              </a:ext>
            </a:extLst>
          </p:cNvPr>
          <p:cNvSpPr>
            <a:spLocks noGrp="1"/>
          </p:cNvSpPr>
          <p:nvPr>
            <p:ph type="sldNum" sz="quarter" idx="12"/>
          </p:nvPr>
        </p:nvSpPr>
        <p:spPr/>
        <p:txBody>
          <a:bodyPr/>
          <a:lstStyle/>
          <a:p>
            <a:pPr>
              <a:defRPr/>
            </a:pPr>
            <a:fld id="{2AE1232B-7C9B-40BE-BFA4-C40EA6ECFAFC}" type="slidenum">
              <a:rPr lang="ru-RU" altLang="ru-RU" smtClean="0"/>
              <a:pPr>
                <a:defRPr/>
              </a:pPr>
              <a:t>8</a:t>
            </a:fld>
            <a:endParaRPr lang="ru-RU" altLang="ru-RU"/>
          </a:p>
        </p:txBody>
      </p:sp>
    </p:spTree>
    <p:extLst>
      <p:ext uri="{BB962C8B-B14F-4D97-AF65-F5344CB8AC3E}">
        <p14:creationId xmlns:p14="http://schemas.microsoft.com/office/powerpoint/2010/main" val="4003088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4" name="TextBox 13"/>
          <p:cNvSpPr txBox="1"/>
          <p:nvPr/>
        </p:nvSpPr>
        <p:spPr>
          <a:xfrm>
            <a:off x="1535493" y="251010"/>
            <a:ext cx="10323998" cy="420564"/>
          </a:xfrm>
          <a:prstGeom prst="rect">
            <a:avLst/>
          </a:prstGeom>
          <a:noFill/>
        </p:spPr>
        <p:txBody>
          <a:bodyPr wrap="square" rtlCol="0">
            <a:spAutoFit/>
          </a:bodyPr>
          <a:lstStyle/>
          <a:p>
            <a:pPr lvl="0">
              <a:defRPr/>
            </a:pPr>
            <a:r>
              <a:rPr lang="ru-RU" sz="2133" dirty="0">
                <a:solidFill>
                  <a:srgbClr val="00549F"/>
                </a:solidFill>
                <a:latin typeface="PT Sans" panose="020B0503020203020204" pitchFamily="34" charset="-52"/>
              </a:rPr>
              <a:t>СИТУАЦИИ, РАЗВИВАЮЩИЕ ЕСТЕСТВЕННОНАУЧНУЮ ГРАМОТНОСТЬ ШКОЛЬНИКА</a:t>
            </a:r>
          </a:p>
        </p:txBody>
      </p:sp>
      <p:pic>
        <p:nvPicPr>
          <p:cNvPr id="18" name="Picture 4" descr="C:\Users\MSShafigullin\Desktop\2020\5+\5+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Users\MSShafigullin\Desktop\Проекты\Презентация по ДК\qs.jpg">
            <a:extLst>
              <a:ext uri="{FF2B5EF4-FFF2-40B4-BE49-F238E27FC236}">
                <a16:creationId xmlns="" xmlns:a16="http://schemas.microsoft.com/office/drawing/2014/main" id="{CD87DEF0-23CD-4EEC-B71C-700A63C191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MSShafigullin\Desktop\2020\Презентация КФУ\THE.png">
            <a:extLst>
              <a:ext uri="{FF2B5EF4-FFF2-40B4-BE49-F238E27FC236}">
                <a16:creationId xmlns="" xmlns:a16="http://schemas.microsoft.com/office/drawing/2014/main" id="{351D6B22-2091-4C65-A870-01D228240AA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 xmlns:a16="http://schemas.microsoft.com/office/drawing/2014/main" id="{4A903FCF-F518-496D-AB42-4ABCB95ABC99}"/>
              </a:ext>
            </a:extLst>
          </p:cNvPr>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eaLnBrk="1" fontAlgn="auto" hangingPunct="1">
              <a:spcBef>
                <a:spcPts val="0"/>
              </a:spcBef>
              <a:spcAft>
                <a:spcPts val="0"/>
              </a:spcAft>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22" name="TextBox 21">
            <a:extLst>
              <a:ext uri="{FF2B5EF4-FFF2-40B4-BE49-F238E27FC236}">
                <a16:creationId xmlns="" xmlns:a16="http://schemas.microsoft.com/office/drawing/2014/main" id="{D0567C39-D03A-4FDB-8A58-0D747D64DD70}"/>
              </a:ext>
            </a:extLst>
          </p:cNvPr>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eaLnBrk="1" fontAlgn="auto" hangingPunct="1">
              <a:spcBef>
                <a:spcPts val="0"/>
              </a:spcBef>
              <a:spcAft>
                <a:spcPts val="0"/>
              </a:spcAft>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16</a:t>
            </a:r>
          </a:p>
        </p:txBody>
      </p:sp>
      <p:graphicFrame>
        <p:nvGraphicFramePr>
          <p:cNvPr id="2" name="Схема 1">
            <a:extLst>
              <a:ext uri="{FF2B5EF4-FFF2-40B4-BE49-F238E27FC236}">
                <a16:creationId xmlns="" xmlns:a16="http://schemas.microsoft.com/office/drawing/2014/main" id="{C827284A-3FAC-4111-A3F2-510BA87EAA8D}"/>
              </a:ext>
            </a:extLst>
          </p:cNvPr>
          <p:cNvGraphicFramePr/>
          <p:nvPr>
            <p:extLst>
              <p:ext uri="{D42A27DB-BD31-4B8C-83A1-F6EECF244321}">
                <p14:modId xmlns:p14="http://schemas.microsoft.com/office/powerpoint/2010/main" val="1682600518"/>
              </p:ext>
            </p:extLst>
          </p:nvPr>
        </p:nvGraphicFramePr>
        <p:xfrm>
          <a:off x="1653308" y="1126067"/>
          <a:ext cx="9843868"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Номер слайда 2">
            <a:extLst>
              <a:ext uri="{FF2B5EF4-FFF2-40B4-BE49-F238E27FC236}">
                <a16:creationId xmlns="" xmlns:a16="http://schemas.microsoft.com/office/drawing/2014/main" id="{E0AD60AB-353B-FCEB-B145-19FC13251D56}"/>
              </a:ext>
            </a:extLst>
          </p:cNvPr>
          <p:cNvSpPr>
            <a:spLocks noGrp="1"/>
          </p:cNvSpPr>
          <p:nvPr>
            <p:ph type="sldNum" sz="quarter" idx="12"/>
          </p:nvPr>
        </p:nvSpPr>
        <p:spPr/>
        <p:txBody>
          <a:bodyPr/>
          <a:lstStyle/>
          <a:p>
            <a:pPr>
              <a:defRPr/>
            </a:pPr>
            <a:fld id="{2AE1232B-7C9B-40BE-BFA4-C40EA6ECFAFC}" type="slidenum">
              <a:rPr lang="ru-RU" altLang="ru-RU" smtClean="0"/>
              <a:pPr>
                <a:defRPr/>
              </a:pPr>
              <a:t>9</a:t>
            </a:fld>
            <a:endParaRPr lang="ru-RU" altLang="ru-RU"/>
          </a:p>
        </p:txBody>
      </p:sp>
    </p:spTree>
    <p:extLst>
      <p:ext uri="{BB962C8B-B14F-4D97-AF65-F5344CB8AC3E}">
        <p14:creationId xmlns:p14="http://schemas.microsoft.com/office/powerpoint/2010/main" val="3518453646"/>
      </p:ext>
    </p:extLst>
  </p:cSld>
  <p:clrMapOvr>
    <a:masterClrMapping/>
  </p:clrMapOvr>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13874</TotalTime>
  <Words>3835</Words>
  <Application>Microsoft Office PowerPoint</Application>
  <PresentationFormat>Произвольный</PresentationFormat>
  <Paragraphs>1563</Paragraphs>
  <Slides>47</Slides>
  <Notes>42</Notes>
  <HiddenSlides>0</HiddenSlides>
  <MMClips>0</MMClips>
  <ScaleCrop>false</ScaleCrop>
  <HeadingPairs>
    <vt:vector size="4" baseType="variant">
      <vt:variant>
        <vt:lpstr>Тема</vt:lpstr>
      </vt:variant>
      <vt:variant>
        <vt:i4>1</vt:i4>
      </vt:variant>
      <vt:variant>
        <vt:lpstr>Заголовки слайдов</vt:lpstr>
      </vt:variant>
      <vt:variant>
        <vt:i4>47</vt:i4>
      </vt:variant>
    </vt:vector>
  </HeadingPairs>
  <TitlesOfParts>
    <vt:vector size="48" baseType="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Модель этапа целеполагания урока в условиях дифференцированного подхода</vt:lpstr>
      <vt:lpstr>Презентация PowerPoint</vt:lpstr>
      <vt:lpstr>Модель мотивации школьника в условиях дифференцированного подхода</vt:lpstr>
      <vt:lpstr>Модель организации деятельности школьника в условиях дифференцированного подхода</vt:lpstr>
      <vt:lpstr>Общие виды деятельности школьника в условиях дифференцированного подхода</vt:lpstr>
      <vt:lpstr>Общие виды деятельности школьника в условиях дифференцированного подхода</vt:lpstr>
      <vt:lpstr>Дифференцированные виды деятельности школьника</vt:lpstr>
      <vt:lpstr>Презентация PowerPoint</vt:lpstr>
      <vt:lpstr>Презентация PowerPoint</vt:lpstr>
      <vt:lpstr>Презентация PowerPoint</vt:lpstr>
      <vt:lpstr>Презентация PowerPoint</vt:lpstr>
      <vt:lpstr>Модель мотивации школьника в условиях дифференцированного подхода</vt:lpstr>
      <vt:lpstr>Презентация PowerPoint</vt:lpstr>
      <vt:lpstr>Образовательный результат </vt:lpstr>
      <vt:lpstr>Рабочая программа педагога</vt:lpstr>
      <vt:lpstr>Презентация PowerPoint</vt:lpstr>
      <vt:lpstr>Презентация PowerPoint</vt:lpstr>
      <vt:lpstr>Презентация PowerPoint</vt:lpstr>
      <vt:lpstr> Подходы к оцениванию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Проектный офис</dc:title>
  <dc:creator>Пользователь Windows</dc:creator>
  <cp:lastModifiedBy>Мингазова Гульнара Габдулахатовна</cp:lastModifiedBy>
  <cp:revision>845</cp:revision>
  <dcterms:created xsi:type="dcterms:W3CDTF">2018-10-12T07:40:17Z</dcterms:created>
  <dcterms:modified xsi:type="dcterms:W3CDTF">2023-01-30T11:25:16Z</dcterms:modified>
</cp:coreProperties>
</file>