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66" r:id="rId5"/>
    <p:sldId id="264" r:id="rId6"/>
    <p:sldId id="263" r:id="rId7"/>
    <p:sldId id="267" r:id="rId8"/>
    <p:sldId id="257" r:id="rId9"/>
    <p:sldId id="268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717" autoAdjust="0"/>
  </p:normalViewPr>
  <p:slideViewPr>
    <p:cSldViewPr>
      <p:cViewPr varScale="1">
        <p:scale>
          <a:sx n="108" d="100"/>
          <a:sy n="108" d="100"/>
        </p:scale>
        <p:origin x="81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Чаусенко Г.И\Desktop\2 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01" y="285728"/>
            <a:ext cx="8643998" cy="6286544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475656" y="571480"/>
            <a:ext cx="7272808" cy="10001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Georgia" pitchFamily="18" charset="0"/>
              </a:rPr>
              <a:t>МБОУ «</a:t>
            </a:r>
            <a:r>
              <a:rPr lang="ru-RU" sz="1600" b="1" dirty="0" err="1">
                <a:solidFill>
                  <a:srgbClr val="002060"/>
                </a:solidFill>
                <a:latin typeface="Georgia" pitchFamily="18" charset="0"/>
              </a:rPr>
              <a:t>Кульбаево-Марасинская</a:t>
            </a:r>
            <a:r>
              <a:rPr lang="ru-RU" sz="1600" b="1" dirty="0">
                <a:solidFill>
                  <a:srgbClr val="002060"/>
                </a:solidFill>
                <a:latin typeface="Georgia" pitchFamily="18" charset="0"/>
              </a:rPr>
              <a:t> СОШ» Нурлатского МР РТ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1690262"/>
            <a:ext cx="7200799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ПРИГОТОВЛЕНИЕ ПОВАРАМИ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ШКОЛЬНОЙ СТОЛОВОЙ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ГОРЯЧЕГО ЗАВТРАКА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3108" y="5572140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2026 год</a:t>
            </a:r>
            <a:endParaRPr lang="ru-RU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Чаусенко Г.И\Desktop\2 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643998" cy="66437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429256" y="4857760"/>
            <a:ext cx="3500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>
                <a:solidFill>
                  <a:srgbClr val="C00000"/>
                </a:solidFill>
                <a:latin typeface="Georgia" pitchFamily="18" charset="0"/>
              </a:rPr>
              <a:t>Приятного аппетита!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00043"/>
            <a:ext cx="849694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Завтрак готов!</a:t>
            </a:r>
          </a:p>
          <a:p>
            <a:pPr algn="ctr"/>
            <a:r>
              <a:rPr lang="ru-RU" sz="4400" b="1" dirty="0">
                <a:solidFill>
                  <a:srgbClr val="C00000"/>
                </a:solidFill>
                <a:latin typeface="Georgia" pitchFamily="18" charset="0"/>
              </a:rPr>
              <a:t>Повара приступают к сервировке и подаче блюд.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  <a:p>
            <a:pPr algn="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52B1BC-91A5-44D2-8E0E-C03958780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780928"/>
            <a:ext cx="3003798" cy="40050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Чаусенко Г.И\Desktop\2 фон.jpg">
            <a:extLst>
              <a:ext uri="{FF2B5EF4-FFF2-40B4-BE49-F238E27FC236}">
                <a16:creationId xmlns:a16="http://schemas.microsoft.com/office/drawing/2014/main" id="{AB3C80FE-1C67-4534-9EAB-7BF663E383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87" y="116632"/>
            <a:ext cx="9197889" cy="6741368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135C63-115C-49D2-AA29-5E5DB689F4B1}"/>
              </a:ext>
            </a:extLst>
          </p:cNvPr>
          <p:cNvSpPr/>
          <p:nvPr/>
        </p:nvSpPr>
        <p:spPr>
          <a:xfrm>
            <a:off x="833311" y="476672"/>
            <a:ext cx="7560840" cy="1291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Полезное питание – залог крепкого здоровья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EB87194-3D7C-4527-B2DF-FD45F04D16A0}"/>
              </a:ext>
            </a:extLst>
          </p:cNvPr>
          <p:cNvSpPr/>
          <p:nvPr/>
        </p:nvSpPr>
        <p:spPr>
          <a:xfrm>
            <a:off x="323528" y="1983917"/>
            <a:ext cx="3462111" cy="47251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Школьный завтрак – средство поддержания жизни, роста и развития, здоровья и высокой работоспособности человека, поэтому хорошее самочувствие в течение уроков обеспечивает вовремя съеденный горячий завтрак! </a:t>
            </a:r>
          </a:p>
        </p:txBody>
      </p:sp>
    </p:spTree>
    <p:extLst>
      <p:ext uri="{BB962C8B-B14F-4D97-AF65-F5344CB8AC3E}">
        <p14:creationId xmlns:p14="http://schemas.microsoft.com/office/powerpoint/2010/main" val="2736765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Чаусенко Г.И\Desktop\2 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40" y="43016"/>
            <a:ext cx="8572560" cy="621510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571480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Georgia" pitchFamily="18" charset="0"/>
              </a:rPr>
              <a:t>Рассмотрим один из приёмов пищи</a:t>
            </a:r>
          </a:p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5786" y="1951308"/>
            <a:ext cx="81160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В меню:</a:t>
            </a:r>
          </a:p>
          <a:p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Каша ячневая молочная с маслом сливочном</a:t>
            </a:r>
          </a:p>
          <a:p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Чай черный с сахарам</a:t>
            </a:r>
          </a:p>
          <a:p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Хлеб пшеничный</a:t>
            </a:r>
          </a:p>
          <a:p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A63783-E9A9-4DC8-AE02-8971E58C8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Чаусенко Г.И\Desktop\2 фон.jpg">
            <a:extLst>
              <a:ext uri="{FF2B5EF4-FFF2-40B4-BE49-F238E27FC236}">
                <a16:creationId xmlns:a16="http://schemas.microsoft.com/office/drawing/2014/main" id="{15601A94-B169-4F8F-8E0B-B61643E0F5D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7708"/>
            <a:ext cx="9056290" cy="7173416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2CFAB9-08EA-41D4-9FDE-FBB183AE8DCF}"/>
              </a:ext>
            </a:extLst>
          </p:cNvPr>
          <p:cNvSpPr txBox="1"/>
          <p:nvPr/>
        </p:nvSpPr>
        <p:spPr>
          <a:xfrm>
            <a:off x="457200" y="1417638"/>
            <a:ext cx="8003232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32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приготовления</a:t>
            </a:r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крупу перебирают, промывают сначала теплой, затем горячей водой. В кипящую воду закладывают</a:t>
            </a:r>
          </a:p>
          <a:p>
            <a:pPr algn="l"/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подготовленную крупу и варят 10-15 минут помешивая. Затем всыпают подготовленную крупу и варят 5-10 минут, потом</a:t>
            </a:r>
          </a:p>
          <a:p>
            <a:pPr algn="l"/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 горячее молоко, соль, сахар и варят, периодически помешивая до готовности. В готовую кашу добавляют</a:t>
            </a:r>
          </a:p>
          <a:p>
            <a:pPr algn="l"/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прокипяченное сливочное масло и все тщательно перемешивают.</a:t>
            </a:r>
          </a:p>
          <a:p>
            <a:pPr algn="l"/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подачи: 65±5°С.</a:t>
            </a:r>
          </a:p>
          <a:p>
            <a:pPr algn="l"/>
            <a:r>
              <a:rPr lang="ru-RU" sz="2400" b="0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не более 2-х часов с момента приготовления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325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Чаусенко Г.И\Desktop\2 фон.jpg">
            <a:extLst>
              <a:ext uri="{FF2B5EF4-FFF2-40B4-BE49-F238E27FC236}">
                <a16:creationId xmlns:a16="http://schemas.microsoft.com/office/drawing/2014/main" id="{69ECFD77-5326-4348-A4D0-3D2253AD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72560" cy="6587032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E94C89C-F18D-40BA-872F-7C7F341E1E35}"/>
              </a:ext>
            </a:extLst>
          </p:cNvPr>
          <p:cNvSpPr/>
          <p:nvPr/>
        </p:nvSpPr>
        <p:spPr>
          <a:xfrm>
            <a:off x="943985" y="476672"/>
            <a:ext cx="6984776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ингредиентов</a:t>
            </a:r>
          </a:p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61AE38-2192-4CAA-AA3C-566BC2C76C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844824"/>
            <a:ext cx="3219822" cy="429309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7DF853-BC27-474A-AC6C-46B10E9AD507}"/>
              </a:ext>
            </a:extLst>
          </p:cNvPr>
          <p:cNvSpPr/>
          <p:nvPr/>
        </p:nvSpPr>
        <p:spPr>
          <a:xfrm>
            <a:off x="971600" y="2060848"/>
            <a:ext cx="3600400" cy="4176464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009607-5D3F-4965-8C02-0086723D7315}"/>
              </a:ext>
            </a:extLst>
          </p:cNvPr>
          <p:cNvSpPr txBox="1"/>
          <p:nvPr/>
        </p:nvSpPr>
        <p:spPr>
          <a:xfrm>
            <a:off x="971600" y="1759452"/>
            <a:ext cx="3219822" cy="3582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Соберите все необходимые продукты: ячневую крупу, воду или молоко, соль, сахар, сливочное масло и, по желанию, добавки</a:t>
            </a:r>
          </a:p>
        </p:txBody>
      </p:sp>
    </p:spTree>
    <p:extLst>
      <p:ext uri="{BB962C8B-B14F-4D97-AF65-F5344CB8AC3E}">
        <p14:creationId xmlns:p14="http://schemas.microsoft.com/office/powerpoint/2010/main" val="282176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C2BE4B-406B-46C9-A663-B3D7E1619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Чаусенко Г.И\Desktop\2 фон.jpg">
            <a:extLst>
              <a:ext uri="{FF2B5EF4-FFF2-40B4-BE49-F238E27FC236}">
                <a16:creationId xmlns:a16="http://schemas.microsoft.com/office/drawing/2014/main" id="{6FE4A53F-8F1B-4930-BA12-38626E594E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020"/>
            <a:ext cx="9144000" cy="6813375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3DB396E-3B60-4745-B201-F58E9EDC242A}"/>
              </a:ext>
            </a:extLst>
          </p:cNvPr>
          <p:cNvSpPr/>
          <p:nvPr/>
        </p:nvSpPr>
        <p:spPr>
          <a:xfrm>
            <a:off x="606388" y="404664"/>
            <a:ext cx="7931224" cy="172819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Промывка крупы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6BA895-8869-485C-93ED-43DB8549FD45}"/>
              </a:ext>
            </a:extLst>
          </p:cNvPr>
          <p:cNvSpPr/>
          <p:nvPr/>
        </p:nvSpPr>
        <p:spPr>
          <a:xfrm>
            <a:off x="1331640" y="3284984"/>
            <a:ext cx="7200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043E79B-03B6-4B36-8489-BE77FBF15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202958"/>
            <a:ext cx="3291830" cy="43891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4BD5E17-0355-4943-BEC2-B29464A38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0446" y="2202958"/>
            <a:ext cx="3291830" cy="43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99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89CB7-2C51-49D7-98CE-DD91243B9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Чаусенко Г.И\Desktop\2 фон.jpg">
            <a:extLst>
              <a:ext uri="{FF2B5EF4-FFF2-40B4-BE49-F238E27FC236}">
                <a16:creationId xmlns:a16="http://schemas.microsoft.com/office/drawing/2014/main" id="{07350F90-B698-49B7-87BB-FEFCDDD193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755" y="266011"/>
            <a:ext cx="8046156" cy="6308724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C22F70-E44A-4CF5-8C31-0153063B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518838"/>
            <a:ext cx="3888432" cy="29163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DC4C0F-1526-4895-8707-F72568D35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382" y="3316478"/>
            <a:ext cx="4344342" cy="325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7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3143248"/>
            <a:ext cx="6686568" cy="571504"/>
          </a:xfrm>
        </p:spPr>
        <p:txBody>
          <a:bodyPr>
            <a:normAutofit fontScale="90000"/>
          </a:bodyPr>
          <a:lstStyle/>
          <a:p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" name="Picture 2" descr="C:\Users\Чаусенко Г.И\Desktop\2 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486" y="0"/>
            <a:ext cx="8572560" cy="65870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73032" y="951824"/>
            <a:ext cx="4384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EB11917-BDDD-44B2-B0DD-872F9C744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473" y="2348880"/>
            <a:ext cx="3060589" cy="4080786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990F9172-B785-43DF-82DE-3C63EB1F99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09719" y="32179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152B33-5296-4B3B-A49D-3D3EC64D6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253" y="46608"/>
            <a:ext cx="3509691" cy="46795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9B15D-2264-4B68-8FCD-F96353B9F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Чаусенко Г.И\Desktop\2 фон.jpg">
            <a:extLst>
              <a:ext uri="{FF2B5EF4-FFF2-40B4-BE49-F238E27FC236}">
                <a16:creationId xmlns:a16="http://schemas.microsoft.com/office/drawing/2014/main" id="{E290E998-902E-497A-A51C-F711A600F59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28992" cy="6696744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EA5C04-1195-481F-9D08-18FDDDB51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404664"/>
            <a:ext cx="4032448" cy="30243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E319C0-34D2-4C71-9BB7-46C11079C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429000"/>
            <a:ext cx="4320619" cy="324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194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Тема Office</vt:lpstr>
      <vt:lpstr>МБОУ «Кульбаево-Марасинская СОШ» Нурлатского МР 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МКОУ Алтайская СОШ</dc:title>
  <dc:creator>ШКОЛА</dc:creator>
  <cp:lastModifiedBy>admin</cp:lastModifiedBy>
  <cp:revision>26</cp:revision>
  <dcterms:created xsi:type="dcterms:W3CDTF">2023-04-13T07:03:22Z</dcterms:created>
  <dcterms:modified xsi:type="dcterms:W3CDTF">2026-04-20T10:53:43Z</dcterms:modified>
</cp:coreProperties>
</file>