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141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70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Диана\Desktop\ПЛАТОН\rossija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D:\КОНКУрс\Россия-великая-морская-держа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"/>
            <a:ext cx="1214446" cy="857232"/>
          </a:xfrm>
          <a:prstGeom prst="rect">
            <a:avLst/>
          </a:prstGeom>
          <a:noFill/>
        </p:spPr>
      </p:pic>
      <p:pic>
        <p:nvPicPr>
          <p:cNvPr id="1027" name="Picture 3" descr="D:\КОНКУрс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0"/>
            <a:ext cx="1218312" cy="8572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0376578">
            <a:off x="7139670" y="4716434"/>
            <a:ext cx="1504805" cy="1477328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Россия – </a:t>
            </a:r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большая </a:t>
            </a:r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и мощная </a:t>
            </a:r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держава</a:t>
            </a:r>
            <a:endParaRPr lang="ru-RU" b="1" dirty="0">
              <a:solidFill>
                <a:srgbClr val="060141"/>
              </a:solidFill>
              <a:latin typeface="Segoe Scrip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1142984"/>
            <a:ext cx="2071702" cy="954107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Это слово произошло от старославянского </a:t>
            </a:r>
            <a:r>
              <a:rPr lang="ru-RU" sz="1400" b="1" dirty="0" smtClean="0"/>
              <a:t> </a:t>
            </a:r>
            <a:r>
              <a:rPr lang="ru-RU" sz="1400" b="1" dirty="0" smtClean="0"/>
              <a:t> </a:t>
            </a:r>
            <a:r>
              <a:rPr lang="ru-RU" sz="1400" b="1" dirty="0" err="1" smtClean="0">
                <a:solidFill>
                  <a:srgbClr val="060141"/>
                </a:solidFill>
                <a:latin typeface="Segoe Script" pitchFamily="34" charset="0"/>
              </a:rPr>
              <a:t>дръжава</a:t>
            </a:r>
            <a:endParaRPr lang="ru-RU" sz="1400" b="1" dirty="0">
              <a:solidFill>
                <a:srgbClr val="060141"/>
              </a:solidFill>
              <a:latin typeface="Segoe Script" pitchFamily="34" charset="0"/>
            </a:endParaRPr>
          </a:p>
        </p:txBody>
      </p:sp>
      <p:pic>
        <p:nvPicPr>
          <p:cNvPr id="1030" name="Picture 6" descr="C:\Users\Диана\Desktop\ПЛАТОН\full-062c4a436daaadorig-14874278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7" y="1"/>
            <a:ext cx="1500197" cy="857232"/>
          </a:xfrm>
          <a:prstGeom prst="rect">
            <a:avLst/>
          </a:prstGeom>
          <a:noFill/>
        </p:spPr>
      </p:pic>
      <p:pic>
        <p:nvPicPr>
          <p:cNvPr id="1033" name="Picture 9" descr="C:\Users\Диана\Desktop\ПЛАТОН\14806090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1" y="1"/>
            <a:ext cx="1357321" cy="857232"/>
          </a:xfrm>
          <a:prstGeom prst="rect">
            <a:avLst/>
          </a:prstGeom>
          <a:noFill/>
        </p:spPr>
      </p:pic>
      <p:pic>
        <p:nvPicPr>
          <p:cNvPr id="1034" name="Picture 10" descr="C:\Users\Диана\Desktop\ПЛАТОН\500b83b3_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143008" cy="857257"/>
          </a:xfrm>
          <a:prstGeom prst="rect">
            <a:avLst/>
          </a:prstGeom>
          <a:noFill/>
        </p:spPr>
      </p:pic>
      <p:pic>
        <p:nvPicPr>
          <p:cNvPr id="1035" name="Picture 11" descr="D:\КОНКУрс\hello_html_3d0e37a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2976" y="2285992"/>
            <a:ext cx="857256" cy="90364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3108" y="3929066"/>
            <a:ext cx="2412841" cy="646331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Это </a:t>
            </a:r>
            <a:endParaRPr lang="ru-RU" b="1" dirty="0" smtClean="0">
              <a:solidFill>
                <a:srgbClr val="060141"/>
              </a:solidFill>
              <a:latin typeface="Segoe Script" pitchFamily="34" charset="0"/>
            </a:endParaRPr>
          </a:p>
          <a:p>
            <a:pPr algn="ctr"/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верховная </a:t>
            </a:r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власть</a:t>
            </a:r>
            <a:endParaRPr lang="ru-RU" b="1" dirty="0">
              <a:solidFill>
                <a:srgbClr val="060141"/>
              </a:solidFill>
              <a:latin typeface="Segoe Script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323011">
            <a:off x="4043259" y="4225153"/>
            <a:ext cx="3113353" cy="646331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Это символ единства </a:t>
            </a:r>
          </a:p>
          <a:p>
            <a:pPr algn="ctr"/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нашего государства</a:t>
            </a:r>
            <a:endParaRPr lang="ru-RU" b="1" dirty="0">
              <a:solidFill>
                <a:srgbClr val="060141"/>
              </a:solidFill>
              <a:latin typeface="Segoe Script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3643314"/>
            <a:ext cx="1714511" cy="1169551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Это слово стало упоминаться при Федоре Иоанновиче</a:t>
            </a:r>
            <a:endParaRPr lang="ru-RU" sz="1400" b="1" dirty="0">
              <a:solidFill>
                <a:srgbClr val="060141"/>
              </a:solidFill>
              <a:latin typeface="Segoe Script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500702"/>
            <a:ext cx="4887878" cy="369332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60141"/>
                </a:solidFill>
                <a:latin typeface="Segoe Script" pitchFamily="34" charset="0"/>
              </a:rPr>
              <a:t>…в этом слове – 7 букв</a:t>
            </a:r>
            <a:r>
              <a:rPr lang="ru-RU" b="1" dirty="0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: а, а, е, </a:t>
            </a:r>
            <a:r>
              <a:rPr lang="ru-RU" b="1" dirty="0" err="1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b="1" dirty="0" smtClean="0">
                <a:solidFill>
                  <a:srgbClr val="060141"/>
                </a:solidFill>
                <a:latin typeface="Times New Roman" pitchFamily="18" charset="0"/>
                <a:cs typeface="Times New Roman" pitchFamily="18" charset="0"/>
              </a:rPr>
              <a:t>, в</a:t>
            </a:r>
            <a:endParaRPr lang="ru-RU" b="1" dirty="0">
              <a:solidFill>
                <a:srgbClr val="06014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8" name="Picture 14" descr="Похожее изображени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8148" y="0"/>
            <a:ext cx="1285852" cy="857232"/>
          </a:xfrm>
          <a:prstGeom prst="rect">
            <a:avLst/>
          </a:prstGeom>
          <a:noFill/>
        </p:spPr>
      </p:pic>
      <p:pic>
        <p:nvPicPr>
          <p:cNvPr id="1040" name="Picture 16" descr="Картинки по запросу пётр 1 картинки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9059" y="1142984"/>
            <a:ext cx="1143008" cy="1494483"/>
          </a:xfrm>
          <a:prstGeom prst="rect">
            <a:avLst/>
          </a:prstGeom>
          <a:noFill/>
        </p:spPr>
      </p:pic>
      <p:pic>
        <p:nvPicPr>
          <p:cNvPr id="1042" name="Picture 18" descr="Картинки по запросу Царь Алексей Михайлович с державой картинки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1142984"/>
            <a:ext cx="1071538" cy="1488292"/>
          </a:xfrm>
          <a:prstGeom prst="rect">
            <a:avLst/>
          </a:prstGeom>
          <a:noFill/>
        </p:spPr>
      </p:pic>
      <p:pic>
        <p:nvPicPr>
          <p:cNvPr id="1044" name="Picture 20" descr="Картинки по запросу Российские спортсмены на олимпиадах картинки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29388" y="0"/>
            <a:ext cx="1428759" cy="863150"/>
          </a:xfrm>
          <a:prstGeom prst="rect">
            <a:avLst/>
          </a:prstGeom>
          <a:noFill/>
        </p:spPr>
      </p:pic>
      <p:pic>
        <p:nvPicPr>
          <p:cNvPr id="1046" name="Picture 22" descr="Картинки по запросу путин фотографии инаугурация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00694" y="1142984"/>
            <a:ext cx="2187487" cy="1285884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929058" y="2714620"/>
            <a:ext cx="1500197" cy="954107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Это  </a:t>
            </a:r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сила, власть, </a:t>
            </a:r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 </a:t>
            </a:r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владычество, </a:t>
            </a:r>
            <a:endParaRPr lang="ru-RU" sz="1400" b="1" dirty="0" smtClean="0">
              <a:solidFill>
                <a:srgbClr val="060141"/>
              </a:solidFill>
              <a:latin typeface="Segoe Script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могущество</a:t>
            </a:r>
            <a:endParaRPr lang="ru-RU" sz="1400" b="1" dirty="0">
              <a:solidFill>
                <a:srgbClr val="060141"/>
              </a:solidFill>
              <a:latin typeface="Segoe Scrip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041399">
            <a:off x="7087550" y="1672791"/>
            <a:ext cx="1500198" cy="2246769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60141"/>
                </a:solidFill>
                <a:latin typeface="Segoe Script" pitchFamily="34" charset="0"/>
              </a:rPr>
              <a:t>Это золотой шар с крестом или короной на верхней части как символ власти монарха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71604" y="6072206"/>
            <a:ext cx="5357850" cy="523220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Э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Т</a:t>
            </a:r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О 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Т</a:t>
            </a:r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О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,</a:t>
            </a:r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 Ч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Т</a:t>
            </a:r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О 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Л</a:t>
            </a:r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Ю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Б</a:t>
            </a:r>
            <a:r>
              <a:rPr lang="ru-RU" sz="2400" b="1" dirty="0" smtClean="0">
                <a:solidFill>
                  <a:srgbClr val="FF0000"/>
                </a:solidFill>
                <a:latin typeface="Segoe Script" pitchFamily="34" charset="0"/>
              </a:rPr>
              <a:t>Л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Ю</a:t>
            </a:r>
            <a:r>
              <a:rPr lang="ru-RU" sz="2800" b="1" dirty="0" smtClean="0">
                <a:solidFill>
                  <a:srgbClr val="060141"/>
                </a:solidFill>
                <a:latin typeface="Segoe Script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Segoe Script" pitchFamily="34" charset="0"/>
              </a:rPr>
              <a:t>Я </a:t>
            </a:r>
            <a:r>
              <a:rPr lang="ru-RU" sz="2400" b="1" dirty="0" smtClean="0">
                <a:solidFill>
                  <a:srgbClr val="060141"/>
                </a:solidFill>
                <a:latin typeface="Segoe Script" pitchFamily="34" charset="0"/>
              </a:rPr>
              <a:t>!!!</a:t>
            </a:r>
            <a:endParaRPr lang="ru-RU" sz="2400" b="1" dirty="0">
              <a:solidFill>
                <a:srgbClr val="060141"/>
              </a:solidFill>
              <a:latin typeface="Segoe Script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76</Words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Скул</dc:creator>
  <cp:lastModifiedBy>Скул</cp:lastModifiedBy>
  <cp:revision>19</cp:revision>
  <dcterms:created xsi:type="dcterms:W3CDTF">2017-03-27T06:02:55Z</dcterms:created>
  <dcterms:modified xsi:type="dcterms:W3CDTF">2017-03-28T07:04:31Z</dcterms:modified>
</cp:coreProperties>
</file>