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13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334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341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809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211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25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26.06.2013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113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365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63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358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26.06.2013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17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81F9B-65D6-45FA-B0E6-CDB6EBC66DFA}" type="datetimeFigureOut">
              <a:rPr lang="ru-RU" smtClean="0"/>
              <a:t>26.06.2013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4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Республиканская </a:t>
            </a:r>
            <a:r>
              <a:rPr lang="ru-RU" sz="2800" dirty="0" smtClean="0">
                <a:solidFill>
                  <a:srgbClr val="C00000"/>
                </a:solidFill>
              </a:rPr>
              <a:t>акция(</a:t>
            </a:r>
            <a:r>
              <a:rPr lang="ru-RU" sz="2800" dirty="0" err="1" smtClean="0">
                <a:solidFill>
                  <a:srgbClr val="C00000"/>
                </a:solidFill>
              </a:rPr>
              <a:t>флеш</a:t>
            </a:r>
            <a:r>
              <a:rPr lang="ru-RU" sz="2800" dirty="0" smtClean="0">
                <a:solidFill>
                  <a:srgbClr val="C00000"/>
                </a:solidFill>
              </a:rPr>
              <a:t>-моб) 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«Будь здоровым! Танцуй!»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7704" y="5949280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Бригада «САМИ»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МБОУ «</a:t>
            </a:r>
            <a:r>
              <a:rPr lang="ru-RU" sz="2400" dirty="0" err="1" smtClean="0">
                <a:solidFill>
                  <a:srgbClr val="C00000"/>
                </a:solidFill>
              </a:rPr>
              <a:t>Егоркинская</a:t>
            </a:r>
            <a:r>
              <a:rPr lang="ru-RU" sz="2400" dirty="0" smtClean="0">
                <a:solidFill>
                  <a:srgbClr val="C00000"/>
                </a:solidFill>
              </a:rPr>
              <a:t> СОШ»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Галина\Desktop\Лето -2013 фото\P6250004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934" y="1743758"/>
            <a:ext cx="5820140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52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Галина\Desktop\Лето -2013 фото\P6250007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212976"/>
            <a:ext cx="4860033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Галина\Desktop\Лето -2013 фото\P6250008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896545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24686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Галина\Desktop\Лето -2013 фото\P6250003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70485"/>
            <a:ext cx="4187958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964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Информация о проведении акции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26 июня, Бригада </a:t>
            </a:r>
            <a:r>
              <a:rPr lang="ru-RU" dirty="0"/>
              <a:t>«САМИ» </a:t>
            </a:r>
            <a:r>
              <a:rPr lang="ru-RU" dirty="0" smtClean="0"/>
              <a:t>в день Республиканского </a:t>
            </a:r>
            <a:r>
              <a:rPr lang="ru-RU" dirty="0" err="1" smtClean="0"/>
              <a:t>флеш</a:t>
            </a:r>
            <a:r>
              <a:rPr lang="ru-RU" dirty="0" smtClean="0"/>
              <a:t>-моба по пропаганде здорового образа жизни «Будь здоровым! Танцуй!», </a:t>
            </a:r>
            <a:r>
              <a:rPr lang="ru-RU" dirty="0"/>
              <a:t>в центре села </a:t>
            </a:r>
            <a:r>
              <a:rPr lang="ru-RU" dirty="0" smtClean="0"/>
              <a:t>Егоркино провела танцевальный </a:t>
            </a:r>
            <a:r>
              <a:rPr lang="ru-RU" dirty="0" err="1" smtClean="0"/>
              <a:t>флеш</a:t>
            </a:r>
            <a:r>
              <a:rPr lang="ru-RU" dirty="0" smtClean="0"/>
              <a:t>-моб. Бригада призывала жителей села вести здоровый активный образ жизни и распространила среди зрителей листовки о проекте «Самостоятельные дети». </a:t>
            </a:r>
            <a:r>
              <a:rPr lang="ru-RU" dirty="0"/>
              <a:t>В акции приняли участие жители села разных возрастов. </a:t>
            </a:r>
          </a:p>
        </p:txBody>
      </p:sp>
    </p:spTree>
    <p:extLst>
      <p:ext uri="{BB962C8B-B14F-4D97-AF65-F5344CB8AC3E}">
        <p14:creationId xmlns:p14="http://schemas.microsoft.com/office/powerpoint/2010/main" val="19681777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00B0F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75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Республиканская акция(флеш-моб)  «Будь здоровым! Танцуй!»</vt:lpstr>
      <vt:lpstr>Презентация PowerPoint</vt:lpstr>
      <vt:lpstr>Информация о проведении акции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Республиканская акция «Чистое село-здоровое село»</dc:title>
  <dc:creator>Галина</dc:creator>
  <cp:lastModifiedBy>Галина</cp:lastModifiedBy>
  <cp:revision>4</cp:revision>
  <dcterms:created xsi:type="dcterms:W3CDTF">2013-04-26T08:37:03Z</dcterms:created>
  <dcterms:modified xsi:type="dcterms:W3CDTF">2013-06-26T12:00:37Z</dcterms:modified>
</cp:coreProperties>
</file>