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03.06.2013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16130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03.06.2013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334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03.06.2013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6341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03.06.2013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809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03.06.2013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02119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03.06.2013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5254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03.06.2013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113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03.06.2013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365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03.06.2013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63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03.06.2013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358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881F9B-65D6-45FA-B0E6-CDB6EBC66DFA}" type="datetimeFigureOut">
              <a:rPr lang="ru-RU" smtClean="0"/>
              <a:t>03.06.2013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17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881F9B-65D6-45FA-B0E6-CDB6EBC66DFA}" type="datetimeFigureOut">
              <a:rPr lang="ru-RU" smtClean="0"/>
              <a:t>03.06.2013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C9A15-9EB8-40F5-8FCB-1A5B78524F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4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Республиканская акция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«Россия без табака»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7704" y="5949280"/>
            <a:ext cx="5400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Бригада «САМИ» </a:t>
            </a:r>
          </a:p>
          <a:p>
            <a:pPr algn="ctr"/>
            <a:r>
              <a:rPr lang="ru-RU" sz="2400" dirty="0" smtClean="0">
                <a:solidFill>
                  <a:srgbClr val="C00000"/>
                </a:solidFill>
              </a:rPr>
              <a:t>МБОУ «</a:t>
            </a:r>
            <a:r>
              <a:rPr lang="ru-RU" sz="2400" dirty="0" err="1" smtClean="0">
                <a:solidFill>
                  <a:srgbClr val="C00000"/>
                </a:solidFill>
              </a:rPr>
              <a:t>Егоркинская</a:t>
            </a:r>
            <a:r>
              <a:rPr lang="ru-RU" sz="2400" dirty="0" smtClean="0">
                <a:solidFill>
                  <a:srgbClr val="C00000"/>
                </a:solidFill>
              </a:rPr>
              <a:t> СОШ»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6" name="Picture 2" descr="C:\Users\Катя\Desktop\смс дети россия без таюака\SDC143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695" y="1423317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52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2024686"/>
            <a:ext cx="7772400" cy="14700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Катя\Desktop\смс дети россия без таюака\SDC143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53" y="908720"/>
            <a:ext cx="3960440" cy="5280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Катя\Desktop\смс дети россия без таюака\SDC1433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644" y="970304"/>
            <a:ext cx="3921900" cy="52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964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Информация по акции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ru-RU" dirty="0" smtClean="0"/>
              <a:t>Бригада «САМИ» провела акцию в центре села Егоркино. В акции приняли участие жители села разных возрастов. Организаторы акции получали положительные отзывы в  свой адрес, участники акции получали горсть конфет взамен пачке сигарет, повязывали синие ленточки на дерево.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42352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00B0F0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58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Республиканская акция «Россия без табака»</vt:lpstr>
      <vt:lpstr>Презентация PowerPoint</vt:lpstr>
      <vt:lpstr>Информация по акции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Республиканская акция «Чистое село-здоровое село»</dc:title>
  <dc:creator>Галина</dc:creator>
  <cp:lastModifiedBy>Катя</cp:lastModifiedBy>
  <cp:revision>4</cp:revision>
  <dcterms:created xsi:type="dcterms:W3CDTF">2013-04-26T08:37:03Z</dcterms:created>
  <dcterms:modified xsi:type="dcterms:W3CDTF">2013-06-03T06:55:24Z</dcterms:modified>
</cp:coreProperties>
</file>