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81F9B-65D6-45FA-B0E6-CDB6EBC66DFA}" type="datetimeFigureOut">
              <a:rPr lang="ru-RU" smtClean="0"/>
              <a:t>26.04.2013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C9A15-9EB8-40F5-8FCB-1A5B78524F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16130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81F9B-65D6-45FA-B0E6-CDB6EBC66DFA}" type="datetimeFigureOut">
              <a:rPr lang="ru-RU" smtClean="0"/>
              <a:t>26.04.2013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C9A15-9EB8-40F5-8FCB-1A5B78524F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7334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81F9B-65D6-45FA-B0E6-CDB6EBC66DFA}" type="datetimeFigureOut">
              <a:rPr lang="ru-RU" smtClean="0"/>
              <a:t>26.04.2013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C9A15-9EB8-40F5-8FCB-1A5B78524F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63416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81F9B-65D6-45FA-B0E6-CDB6EBC66DFA}" type="datetimeFigureOut">
              <a:rPr lang="ru-RU" smtClean="0"/>
              <a:t>26.04.2013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C9A15-9EB8-40F5-8FCB-1A5B78524F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88099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81F9B-65D6-45FA-B0E6-CDB6EBC66DFA}" type="datetimeFigureOut">
              <a:rPr lang="ru-RU" smtClean="0"/>
              <a:t>26.04.2013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C9A15-9EB8-40F5-8FCB-1A5B78524F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02119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81F9B-65D6-45FA-B0E6-CDB6EBC66DFA}" type="datetimeFigureOut">
              <a:rPr lang="ru-RU" smtClean="0"/>
              <a:t>26.04.2013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C9A15-9EB8-40F5-8FCB-1A5B78524F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52542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81F9B-65D6-45FA-B0E6-CDB6EBC66DFA}" type="datetimeFigureOut">
              <a:rPr lang="ru-RU" smtClean="0"/>
              <a:t>26.04.2013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C9A15-9EB8-40F5-8FCB-1A5B78524F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81133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81F9B-65D6-45FA-B0E6-CDB6EBC66DFA}" type="datetimeFigureOut">
              <a:rPr lang="ru-RU" smtClean="0"/>
              <a:t>26.04.2013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C9A15-9EB8-40F5-8FCB-1A5B78524F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5365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81F9B-65D6-45FA-B0E6-CDB6EBC66DFA}" type="datetimeFigureOut">
              <a:rPr lang="ru-RU" smtClean="0"/>
              <a:t>26.04.2013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C9A15-9EB8-40F5-8FCB-1A5B78524F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2636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81F9B-65D6-45FA-B0E6-CDB6EBC66DFA}" type="datetimeFigureOut">
              <a:rPr lang="ru-RU" smtClean="0"/>
              <a:t>26.04.2013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C9A15-9EB8-40F5-8FCB-1A5B78524F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33588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81F9B-65D6-45FA-B0E6-CDB6EBC66DFA}" type="datetimeFigureOut">
              <a:rPr lang="ru-RU" smtClean="0"/>
              <a:t>26.04.2013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C9A15-9EB8-40F5-8FCB-1A5B78524F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6174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881F9B-65D6-45FA-B0E6-CDB6EBC66DFA}" type="datetimeFigureOut">
              <a:rPr lang="ru-RU" smtClean="0"/>
              <a:t>26.04.2013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8C9A15-9EB8-40F5-8FCB-1A5B78524F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84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C00000"/>
                </a:solidFill>
              </a:rPr>
              <a:t>Республиканская акция</a:t>
            </a:r>
            <a:br>
              <a:rPr lang="ru-RU" sz="2800" dirty="0" smtClean="0">
                <a:solidFill>
                  <a:srgbClr val="C00000"/>
                </a:solidFill>
              </a:rPr>
            </a:br>
            <a:r>
              <a:rPr lang="ru-RU" sz="2800" dirty="0" smtClean="0">
                <a:solidFill>
                  <a:srgbClr val="C00000"/>
                </a:solidFill>
              </a:rPr>
              <a:t>«Чистое село-здоровое село»</a:t>
            </a: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1026" name="Picture 2" descr="C:\Users\Галина\Desktop\Тетюши\P422000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484784"/>
            <a:ext cx="5904656" cy="4428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07704" y="5949280"/>
            <a:ext cx="540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C00000"/>
                </a:solidFill>
              </a:rPr>
              <a:t>Бригада «САМИ» </a:t>
            </a:r>
          </a:p>
          <a:p>
            <a:pPr algn="ctr"/>
            <a:r>
              <a:rPr lang="ru-RU" sz="2400" dirty="0" smtClean="0">
                <a:solidFill>
                  <a:srgbClr val="C00000"/>
                </a:solidFill>
              </a:rPr>
              <a:t>МБОУ «</a:t>
            </a:r>
            <a:r>
              <a:rPr lang="ru-RU" sz="2400" dirty="0" err="1" smtClean="0">
                <a:solidFill>
                  <a:srgbClr val="C00000"/>
                </a:solidFill>
              </a:rPr>
              <a:t>Егоркинская</a:t>
            </a:r>
            <a:r>
              <a:rPr lang="ru-RU" sz="2400" dirty="0" smtClean="0">
                <a:solidFill>
                  <a:srgbClr val="C00000"/>
                </a:solidFill>
              </a:rPr>
              <a:t> СОШ»</a:t>
            </a:r>
            <a:endParaRPr lang="ru-RU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2526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024686"/>
            <a:ext cx="7772400" cy="14700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Галина\Desktop\Тетюши\P42200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04664"/>
            <a:ext cx="4319339" cy="3240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Галина\Desktop\Тетюши\P42200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924944"/>
            <a:ext cx="4789745" cy="3592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4221088"/>
            <a:ext cx="2880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C00000"/>
                </a:solidFill>
              </a:rPr>
              <a:t>Чистота-залог здоровья!</a:t>
            </a: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02907" y="1412776"/>
            <a:ext cx="34575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Мы за культуру и порядок в селе!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596423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00B0F0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22</Words>
  <Application>Microsoft Office PowerPoint</Application>
  <PresentationFormat>Экран (4:3)</PresentationFormat>
  <Paragraphs>5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Республиканская акция «Чистое село-здоровое село»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Республиканская акция «Чистое село-здоровое село»</dc:title>
  <dc:creator>Галина</dc:creator>
  <cp:lastModifiedBy>Галина</cp:lastModifiedBy>
  <cp:revision>2</cp:revision>
  <dcterms:created xsi:type="dcterms:W3CDTF">2013-04-26T08:37:03Z</dcterms:created>
  <dcterms:modified xsi:type="dcterms:W3CDTF">2013-04-26T08:56:46Z</dcterms:modified>
</cp:coreProperties>
</file>