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314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98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26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473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35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54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57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36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695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24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18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EEF67-E48A-4058-A8BF-5A07129EB84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2F134-A8C7-41FA-A7A6-2A86A56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982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64"/>
            <a:ext cx="9036496" cy="677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26963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Лилия</dc:creator>
  <cp:lastModifiedBy>Лилия</cp:lastModifiedBy>
  <cp:revision>1</cp:revision>
  <dcterms:created xsi:type="dcterms:W3CDTF">2023-03-14T20:21:06Z</dcterms:created>
  <dcterms:modified xsi:type="dcterms:W3CDTF">2023-03-14T20:21:41Z</dcterms:modified>
</cp:coreProperties>
</file>