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89C28-557F-46BD-AB5A-14E013450EE6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9011-22ED-4983-87BE-67E2EF85F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142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89C28-557F-46BD-AB5A-14E013450EE6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9011-22ED-4983-87BE-67E2EF85F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984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89C28-557F-46BD-AB5A-14E013450EE6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9011-22ED-4983-87BE-67E2EF85F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083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89C28-557F-46BD-AB5A-14E013450EE6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9011-22ED-4983-87BE-67E2EF85F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550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89C28-557F-46BD-AB5A-14E013450EE6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9011-22ED-4983-87BE-67E2EF85F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398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89C28-557F-46BD-AB5A-14E013450EE6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9011-22ED-4983-87BE-67E2EF85F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812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89C28-557F-46BD-AB5A-14E013450EE6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9011-22ED-4983-87BE-67E2EF85F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143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89C28-557F-46BD-AB5A-14E013450EE6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9011-22ED-4983-87BE-67E2EF85F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613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89C28-557F-46BD-AB5A-14E013450EE6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9011-22ED-4983-87BE-67E2EF85F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872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89C28-557F-46BD-AB5A-14E013450EE6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9011-22ED-4983-87BE-67E2EF85F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0790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89C28-557F-46BD-AB5A-14E013450EE6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9011-22ED-4983-87BE-67E2EF85F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985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789C28-557F-46BD-AB5A-14E013450EE6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39011-22ED-4983-87BE-67E2EF85F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111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7272808" cy="76470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МБГБУ «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Киекле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урта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гомуми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белем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мәктәбе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»/МБОУ «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Бурметьевская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СОШ»</a:t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Туган</a:t>
            </a: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телем</a:t>
            </a: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иркә гөлем</a:t>
            </a:r>
            <a:r>
              <a:rPr lang="tt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Выноска-облако 8"/>
          <p:cNvSpPr/>
          <p:nvPr/>
        </p:nvSpPr>
        <p:spPr>
          <a:xfrm>
            <a:off x="2483768" y="1340768"/>
            <a:ext cx="4069432" cy="4896544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13.07.2021 мәктәбебездә Туган телләр һәм халыклар бердәмлеге елына багышланган “Туган телем- иркә гөлем” дип исемләнгән шигърият конкурс узды/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13.07.2021 в нашей школе прошел конкурс «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телем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иркә гөлем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!», посвященный Году родных языков и народного единства.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75856" y="1796819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1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/>
          </a:p>
          <a:p>
            <a:r>
              <a:rPr lang="tt-RU" dirty="0" smtClean="0"/>
              <a:t> 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6362" y="0"/>
            <a:ext cx="2067638" cy="1202740"/>
          </a:xfrm>
          <a:prstGeom prst="rect">
            <a:avLst/>
          </a:prstGeom>
        </p:spPr>
      </p:pic>
      <p:sp>
        <p:nvSpPr>
          <p:cNvPr id="3074" name="AutoShape 2" descr="C:\Users\%D0%98%D0%BB%D1%8C%D0%BC%D0%B8%D1%80%D0%B0 %D0%A5%D0%B0%D0%BB%D0%B8%D1%82%D0%BE%D0%B2%D0%B0\Downloads\IMG_20210616_10271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https://apf.mail.ru/cgi-bin/readmsg?id=16273880290714857877;0;3&amp;exif=1&amp;full=1&amp;x-email=ilmira.khalitova.98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8" name="AutoShape 6" descr="https://apf.mail.ru/cgi-bin/readmsg?id=16273880290714857877;0;3&amp;exif=1&amp;full=1&amp;x-email=ilmira.khalitova.98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0" name="AutoShape 8" descr="https://apf.mail.ru/cgi-bin/readmsg?id=16273880290714857877;0;5&amp;exif=1&amp;full=1&amp;x-email=ilmira.khalitova.98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2" name="AutoShape 10" descr="https://apf.mail.ru/cgi-bin/readmsg?id=16273880290714857877;0;5&amp;exif=1&amp;full=1&amp;x-email=ilmira.khalitova.98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4" name="AutoShape 12" descr="https://apf.mail.ru/cgi-bin/readmsg?id=16273880290714857877;0;5&amp;exif=1&amp;full=1&amp;x-email=ilmira.khalitova.98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6" name="AutoShape 14" descr="https://apf.mail.ru/cgi-bin/readmsg?id=16273880290714857877;0;5&amp;exif=1&amp;full=1&amp;x-email=ilmira.khalitova.98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7" name="Picture 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3042" y="1268760"/>
            <a:ext cx="2092733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9" name="Picture 1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9744" y="1196752"/>
            <a:ext cx="2124744" cy="2655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0" name="Picture 1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717032"/>
            <a:ext cx="2160240" cy="2832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1" name="Picture 1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16216" y="3774991"/>
            <a:ext cx="2088232" cy="3083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978232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</Words>
  <Application>Microsoft Office PowerPoint</Application>
  <PresentationFormat>Экран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      МБГБУ «Киекле урта гомуми белем мәктәбе»/МБОУ «Бурметьевская СОШ» «Туган телем – иркә гөлем!»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МБГБУ «Киекле урта гомуми белем мәктәбе»/МБОУ «Бурметьевская СОШ» «Туган телем – иркә гөлем!»</dc:title>
  <dc:creator>Лилия</dc:creator>
  <cp:lastModifiedBy>Лилия</cp:lastModifiedBy>
  <cp:revision>1</cp:revision>
  <dcterms:created xsi:type="dcterms:W3CDTF">2021-08-15T17:21:55Z</dcterms:created>
  <dcterms:modified xsi:type="dcterms:W3CDTF">2021-08-15T17:22:15Z</dcterms:modified>
</cp:coreProperties>
</file>