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82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43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4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08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44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7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81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26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395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42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872D7-D4C9-41C3-8472-12A8B7D92901}" type="datetimeFigureOut">
              <a:rPr lang="ru-RU" smtClean="0"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FB85B-B5B7-4D3E-ADF7-4591381BC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1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459432"/>
            <a:ext cx="7272808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МБГБУ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Киекле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»/МБОУ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Бурметьевская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мультфильм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3131840" y="1628800"/>
            <a:ext cx="4104456" cy="438146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7.06.2021елны,</a:t>
            </a:r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туган телләр елына багышлап,укучылар  татарча  мультфильмнар карадылар.</a:t>
            </a:r>
            <a:b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/07.06.2021 г. в честь года родых языков, обучающиеся посмотрели на татарском языке мультфильмы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5856" y="1796819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  <a:p>
            <a:r>
              <a:rPr lang="tt-RU" dirty="0" smtClean="0"/>
              <a:t> 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1202740"/>
          </a:xfrm>
          <a:prstGeom prst="rect">
            <a:avLst/>
          </a:prstGeom>
        </p:spPr>
      </p:pic>
      <p:sp>
        <p:nvSpPr>
          <p:cNvPr id="1026" name="AutoShape 2" descr="https://apf.mail.ru/cgi-bin/readmsg?id=16245569370522047507;0;3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pf.mail.ru/cgi-bin/readmsg?id=16245569370522047507;0;3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886" y="2060848"/>
            <a:ext cx="283796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77072"/>
            <a:ext cx="2771800" cy="240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509120"/>
            <a:ext cx="2843807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18036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МБГБУ «Киекле урта гомуми белем мәктәбе»/МБОУ «Бурметьевская СОШ» Татарча мультфильм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МБГБУ «Киекле урта гомуми белем мәктәбе»/МБОУ «Бурметьевская СОШ» Татарча мультфильм</dc:title>
  <dc:creator>Лилия</dc:creator>
  <cp:lastModifiedBy>Лилия</cp:lastModifiedBy>
  <cp:revision>1</cp:revision>
  <dcterms:created xsi:type="dcterms:W3CDTF">2021-08-15T17:13:32Z</dcterms:created>
  <dcterms:modified xsi:type="dcterms:W3CDTF">2021-08-15T17:13:47Z</dcterms:modified>
</cp:coreProperties>
</file>