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61" r:id="rId3"/>
    <p:sldId id="257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3DE34-D10F-408D-ADBA-9B110CD7061C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B4E9A57-5709-4FE2-9C5C-97E0197A0CA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3DE34-D10F-408D-ADBA-9B110CD7061C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E9A57-5709-4FE2-9C5C-97E0197A0C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3DE34-D10F-408D-ADBA-9B110CD7061C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E9A57-5709-4FE2-9C5C-97E0197A0C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3DE34-D10F-408D-ADBA-9B110CD7061C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E9A57-5709-4FE2-9C5C-97E0197A0CA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3DE34-D10F-408D-ADBA-9B110CD7061C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B4E9A57-5709-4FE2-9C5C-97E0197A0CA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3DE34-D10F-408D-ADBA-9B110CD7061C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E9A57-5709-4FE2-9C5C-97E0197A0CA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3DE34-D10F-408D-ADBA-9B110CD7061C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E9A57-5709-4FE2-9C5C-97E0197A0CA7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3DE34-D10F-408D-ADBA-9B110CD7061C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E9A57-5709-4FE2-9C5C-97E0197A0C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3DE34-D10F-408D-ADBA-9B110CD7061C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E9A57-5709-4FE2-9C5C-97E0197A0C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3DE34-D10F-408D-ADBA-9B110CD7061C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E9A57-5709-4FE2-9C5C-97E0197A0CA7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3DE34-D10F-408D-ADBA-9B110CD7061C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B4E9A57-5709-4FE2-9C5C-97E0197A0CA7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B53DE34-D10F-408D-ADBA-9B110CD7061C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6B4E9A57-5709-4FE2-9C5C-97E0197A0CA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996952"/>
            <a:ext cx="8640960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электронном образовании во вкладке «Мой дневник» находим расписание уроков.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Заходим в группу ватсап / вконтакте по предмету</a:t>
            </a: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знакомимся с инструктивной карточкой урока.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Выполняем задания.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Результаты работы отправляем учителю способом указанным в инструктивной карточке. </a:t>
            </a:r>
            <a:endParaRPr lang="ru-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63688" y="1700808"/>
            <a:ext cx="574785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Памятка ученику 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дистанционному обучению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Distantsionnoe_obuchenie_v_kolledzhe_thumb1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44208" y="0"/>
            <a:ext cx="2508448" cy="166968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628800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Распространённые проблемы </a:t>
            </a:r>
            <a:endParaRPr lang="ru-RU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варианты решений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3068960"/>
            <a:ext cx="849694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Онлайн-платформа зависает/проблемы со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входом: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оперативно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переключиться на другую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платформу;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перейти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связь через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мессенджер (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ватсап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вконтакте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/ электронную почту)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;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выслать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ответ по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электронной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почте/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ватсап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45f97e204457c61b9b1831607acac14a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6256" y="188640"/>
            <a:ext cx="2016224" cy="134507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887682"/>
            <a:ext cx="842493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Ребёнок находится за городом без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интернета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или с плохой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интернет-связью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ообщить об этом классному руководителю;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использовать гаджеты родителей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;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использовать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электронную почту (не требует такой скорости интернета, как 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онлайн-платформы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);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использовать 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смс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или обычную телефонную связь.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628800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Распространённые проблемы </a:t>
            </a:r>
            <a:endParaRPr lang="ru-RU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варианты решений</a:t>
            </a:r>
          </a:p>
        </p:txBody>
      </p:sp>
      <p:pic>
        <p:nvPicPr>
          <p:cNvPr id="6" name="Рисунок 5" descr="45f97e204457c61b9b1831607acac14a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6256" y="188640"/>
            <a:ext cx="1368152" cy="91272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284984"/>
            <a:ext cx="856895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Ребёнок не смог посетить урок (перестал работать интернет/расписание совпало с сестрой или братом, а компьютер один на семью и другие причины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):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есть возможность, ребёнок смотрит материалы урока на сайте школы на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edu.tatar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;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учитель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связывается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учеником через электронную почту, мессенджер или даёт консультацию по телефону.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628800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Распространённые проблемы </a:t>
            </a:r>
            <a:endParaRPr lang="ru-RU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варианты решений</a:t>
            </a:r>
          </a:p>
        </p:txBody>
      </p:sp>
      <p:pic>
        <p:nvPicPr>
          <p:cNvPr id="6" name="Рисунок 5" descr="45f97e204457c61b9b1831607acac14a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6256" y="188640"/>
            <a:ext cx="2016224" cy="134507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284984"/>
            <a:ext cx="8424936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 ребёнка нет </a:t>
            </a:r>
            <a:r>
              <a:rPr lang="ru-RU" sz="2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гаджета</a:t>
            </a:r>
            <a:r>
              <a:rPr lang="ru-RU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en-US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организовать </a:t>
            </a:r>
            <a:r>
              <a:rPr lang="ru-RU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взаимодействие через телефонную </a:t>
            </a:r>
            <a:r>
              <a:rPr lang="ru-RU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связь;</a:t>
            </a:r>
            <a:endParaRPr lang="en-US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рассмотреть </a:t>
            </a:r>
            <a:r>
              <a:rPr lang="ru-RU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варианты офлайн взаимодействия, например оставлять распечатанные материалы на вахте школы, где их могут забрать </a:t>
            </a:r>
            <a:r>
              <a:rPr lang="ru-RU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родители/учителя.</a:t>
            </a:r>
            <a:endParaRPr lang="ru-RU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628800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Распространённые проблемы </a:t>
            </a:r>
            <a:endParaRPr lang="ru-RU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варианты решений</a:t>
            </a:r>
          </a:p>
        </p:txBody>
      </p:sp>
      <p:pic>
        <p:nvPicPr>
          <p:cNvPr id="6" name="Рисунок 5" descr="45f97e204457c61b9b1831607acac14a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6256" y="188640"/>
            <a:ext cx="2016224" cy="134507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212976"/>
            <a:ext cx="8748464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8 939 334-27-04 директор школы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алялина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Е.А. ,</a:t>
            </a: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927 406-51-55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зам.директора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по УВР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Свистунова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А.М.</a:t>
            </a: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МБОУ Алексеевская СОШ №1</a:t>
            </a: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1700808"/>
            <a:ext cx="856240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Остались вопросы? </a:t>
            </a:r>
          </a:p>
          <a:p>
            <a:pPr algn="ctr"/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 можете задать их по следующим телефонам:</a:t>
            </a:r>
            <a:endParaRPr lang="ru-RU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bkc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548680"/>
            <a:ext cx="1484784" cy="1484784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70</TotalTime>
  <Words>232</Words>
  <Application>Microsoft Office PowerPoint</Application>
  <PresentationFormat>Экран (4:3)</PresentationFormat>
  <Paragraphs>36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4" baseType="lpstr">
      <vt:lpstr>Calibri</vt:lpstr>
      <vt:lpstr>Cambria</vt:lpstr>
      <vt:lpstr>Franklin Gothic Book</vt:lpstr>
      <vt:lpstr>Perpetua</vt:lpstr>
      <vt:lpstr>Times New Roman</vt:lpstr>
      <vt:lpstr>Wingdings</vt:lpstr>
      <vt:lpstr>Wingdings 2</vt:lpstr>
      <vt:lpstr>Справедливость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Рифат</dc:creator>
  <cp:lastModifiedBy>Sev</cp:lastModifiedBy>
  <cp:revision>8</cp:revision>
  <dcterms:created xsi:type="dcterms:W3CDTF">2020-04-05T05:51:19Z</dcterms:created>
  <dcterms:modified xsi:type="dcterms:W3CDTF">2020-04-05T11:25:40Z</dcterms:modified>
</cp:coreProperties>
</file>