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МБОУ «</a:t>
            </a:r>
            <a:r>
              <a:rPr lang="ru-RU" sz="3200" dirty="0" err="1" smtClean="0"/>
              <a:t>Утяшкинская</a:t>
            </a:r>
            <a:r>
              <a:rPr lang="ru-RU" sz="3200" dirty="0" smtClean="0"/>
              <a:t> ООШ»</a:t>
            </a:r>
            <a:br>
              <a:rPr lang="ru-RU" sz="3200" dirty="0" smtClean="0"/>
            </a:br>
            <a:r>
              <a:rPr lang="ru-RU" sz="3200" dirty="0" smtClean="0"/>
              <a:t>Приготовление школьного завтрака</a:t>
            </a:r>
            <a:endParaRPr lang="ru-RU" sz="3200" dirty="0"/>
          </a:p>
        </p:txBody>
      </p:sp>
      <p:pic>
        <p:nvPicPr>
          <p:cNvPr id="1026" name="Picture 2" descr="C:\Users\Алия\Downloads\IMG202304140833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8092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78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я\Downloads\IMG20230414083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556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я\Downloads\IMG202304140834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5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ия\Downloads\IMG202304140834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8051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82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ия\Downloads\IMG20230414083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" y="0"/>
            <a:ext cx="9135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7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ия\Downloads\IMG202304140835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0"/>
            <a:ext cx="9144000" cy="6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869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ия\Downloads\IMG202304140833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" y="0"/>
            <a:ext cx="9060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283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МБОУ «Утяшкинская ООШ» Приготовление школьного завтрака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«Утяшкинская ООШ» Приготовление школьного завтрака</dc:title>
  <dc:creator>Алия</dc:creator>
  <cp:lastModifiedBy>Алия</cp:lastModifiedBy>
  <cp:revision>1</cp:revision>
  <dcterms:created xsi:type="dcterms:W3CDTF">2023-04-14T06:08:26Z</dcterms:created>
  <dcterms:modified xsi:type="dcterms:W3CDTF">2023-04-14T06:18:16Z</dcterms:modified>
</cp:coreProperties>
</file>