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6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44" autoAdjust="0"/>
    <p:restoredTop sz="94660"/>
  </p:normalViewPr>
  <p:slideViewPr>
    <p:cSldViewPr>
      <p:cViewPr>
        <p:scale>
          <a:sx n="64" d="100"/>
          <a:sy n="64" d="100"/>
        </p:scale>
        <p:origin x="-965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ADFE4C9-9AFB-4257-BA79-936FBE9938E3}" type="datetimeFigureOut">
              <a:rPr lang="ru-RU" smtClean="0"/>
              <a:t>13.02.2012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77B28A8-A1DA-422F-9903-97C05EACA3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DFE4C9-9AFB-4257-BA79-936FBE9938E3}" type="datetimeFigureOut">
              <a:rPr lang="ru-RU" smtClean="0"/>
              <a:t>13.02.2012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7B28A8-A1DA-422F-9903-97C05EACA3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DFE4C9-9AFB-4257-BA79-936FBE9938E3}" type="datetimeFigureOut">
              <a:rPr lang="ru-RU" smtClean="0"/>
              <a:t>13.02.2012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7B28A8-A1DA-422F-9903-97C05EACA3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DFE4C9-9AFB-4257-BA79-936FBE9938E3}" type="datetimeFigureOut">
              <a:rPr lang="ru-RU" smtClean="0"/>
              <a:t>13.02.2012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7B28A8-A1DA-422F-9903-97C05EACA38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DFE4C9-9AFB-4257-BA79-936FBE9938E3}" type="datetimeFigureOut">
              <a:rPr lang="ru-RU" smtClean="0"/>
              <a:t>13.02.2012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7B28A8-A1DA-422F-9903-97C05EACA38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DFE4C9-9AFB-4257-BA79-936FBE9938E3}" type="datetimeFigureOut">
              <a:rPr lang="ru-RU" smtClean="0"/>
              <a:t>13.02.2012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7B28A8-A1DA-422F-9903-97C05EACA38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DFE4C9-9AFB-4257-BA79-936FBE9938E3}" type="datetimeFigureOut">
              <a:rPr lang="ru-RU" smtClean="0"/>
              <a:t>13.02.2012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7B28A8-A1DA-422F-9903-97C05EACA38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DFE4C9-9AFB-4257-BA79-936FBE9938E3}" type="datetimeFigureOut">
              <a:rPr lang="ru-RU" smtClean="0"/>
              <a:t>13.02.2012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7B28A8-A1DA-422F-9903-97C05EACA381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DFE4C9-9AFB-4257-BA79-936FBE9938E3}" type="datetimeFigureOut">
              <a:rPr lang="ru-RU" smtClean="0"/>
              <a:t>13.02.2012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7B28A8-A1DA-422F-9903-97C05EACA3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3ADFE4C9-9AFB-4257-BA79-936FBE9938E3}" type="datetimeFigureOut">
              <a:rPr lang="ru-RU" smtClean="0"/>
              <a:t>13.02.2012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7B28A8-A1DA-422F-9903-97C05EACA38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ADFE4C9-9AFB-4257-BA79-936FBE9938E3}" type="datetimeFigureOut">
              <a:rPr lang="ru-RU" smtClean="0"/>
              <a:t>13.02.2012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77B28A8-A1DA-422F-9903-97C05EACA38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ADFE4C9-9AFB-4257-BA79-936FBE9938E3}" type="datetimeFigureOut">
              <a:rPr lang="ru-RU" smtClean="0"/>
              <a:t>13.02.2012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77B28A8-A1DA-422F-9903-97C05EACA38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68473" y="3761474"/>
            <a:ext cx="8229600" cy="2060848"/>
          </a:xfrm>
        </p:spPr>
        <p:txBody>
          <a:bodyPr>
            <a:normAutofit fontScale="90000"/>
          </a:bodyPr>
          <a:lstStyle/>
          <a:p>
            <a:r>
              <a:rPr lang="tt-RU" dirty="0" smtClean="0"/>
              <a:t>Лидер,үз өстенә җаваплылык</a:t>
            </a:r>
            <a:br>
              <a:rPr lang="tt-RU" dirty="0" smtClean="0"/>
            </a:br>
            <a:r>
              <a:rPr lang="tt-RU" dirty="0" smtClean="0"/>
              <a:t>алучы,җиңүгә омтылучан,</a:t>
            </a:r>
            <a:br>
              <a:rPr lang="tt-RU" dirty="0" smtClean="0"/>
            </a:br>
            <a:r>
              <a:rPr lang="tt-RU" dirty="0" smtClean="0"/>
              <a:t>тәвәккәл,дан-шөхрәт яратучы,</a:t>
            </a:r>
            <a:br>
              <a:rPr lang="tt-RU" dirty="0" smtClean="0"/>
            </a:br>
            <a:r>
              <a:rPr lang="tt-RU" dirty="0"/>
              <a:t> </a:t>
            </a:r>
            <a:r>
              <a:rPr lang="tt-RU" dirty="0" smtClean="0"/>
              <a:t>                               энэргияле.</a:t>
            </a:r>
            <a:br>
              <a:rPr lang="tt-RU" dirty="0" smtClean="0"/>
            </a:br>
            <a:r>
              <a:rPr lang="tt-RU" dirty="0" smtClean="0"/>
              <a:t>     Тәртип яратучы,иг</a:t>
            </a:r>
            <a:r>
              <a:rPr lang="ru-RU" dirty="0" smtClean="0"/>
              <a:t>ъ</a:t>
            </a:r>
            <a:r>
              <a:rPr lang="tt-RU" dirty="0" smtClean="0"/>
              <a:t>тибарлы,</a:t>
            </a:r>
            <a:br>
              <a:rPr lang="tt-RU" dirty="0" smtClean="0"/>
            </a:br>
            <a:r>
              <a:rPr lang="tt-RU" dirty="0" smtClean="0"/>
              <a:t>    сакчыл карашлы,үз сүзендә</a:t>
            </a:r>
            <a:br>
              <a:rPr lang="tt-RU" dirty="0" smtClean="0"/>
            </a:br>
            <a:r>
              <a:rPr lang="tt-RU" dirty="0"/>
              <a:t> </a:t>
            </a:r>
            <a:r>
              <a:rPr lang="tt-RU" dirty="0" smtClean="0"/>
              <a:t>  нык торучан,аналитик. </a:t>
            </a:r>
            <a:br>
              <a:rPr lang="tt-RU" dirty="0" smtClean="0"/>
            </a:br>
            <a:r>
              <a:rPr lang="tt-RU" dirty="0"/>
              <a:t/>
            </a:r>
            <a:br>
              <a:rPr lang="tt-RU" dirty="0"/>
            </a:br>
            <a:r>
              <a:rPr lang="tt-RU" dirty="0" smtClean="0"/>
              <a:t/>
            </a:r>
            <a:br>
              <a:rPr lang="tt-RU" dirty="0" smtClean="0"/>
            </a:br>
            <a:r>
              <a:rPr lang="tt-RU" dirty="0" smtClean="0"/>
              <a:t>    Шәфкат</a:t>
            </a:r>
            <a:r>
              <a:rPr lang="ru-RU" dirty="0" smtClean="0"/>
              <a:t>ь</a:t>
            </a:r>
            <a:r>
              <a:rPr lang="tt-RU" dirty="0" smtClean="0"/>
              <a:t>ле,мәрхәмәтле,кай-</a:t>
            </a:r>
            <a:br>
              <a:rPr lang="tt-RU" dirty="0" smtClean="0"/>
            </a:br>
            <a:r>
              <a:rPr lang="tt-RU" dirty="0"/>
              <a:t> </a:t>
            </a:r>
            <a:r>
              <a:rPr lang="tt-RU" dirty="0" smtClean="0"/>
              <a:t> гыртучан,тугры,юмарт,ышану_</a:t>
            </a:r>
            <a:br>
              <a:rPr lang="tt-RU" dirty="0" smtClean="0"/>
            </a:br>
            <a:r>
              <a:rPr lang="tt-RU" dirty="0"/>
              <a:t> </a:t>
            </a:r>
            <a:r>
              <a:rPr lang="tt-RU" dirty="0" smtClean="0"/>
              <a:t> чан,киң күңелле.</a:t>
            </a:r>
            <a:r>
              <a:rPr lang="tt-RU" dirty="0"/>
              <a:t/>
            </a:r>
            <a:br>
              <a:rPr lang="tt-RU" dirty="0"/>
            </a:br>
            <a:r>
              <a:rPr lang="tt-RU" dirty="0" smtClean="0"/>
              <a:t/>
            </a:r>
            <a:br>
              <a:rPr lang="tt-RU" dirty="0" smtClean="0"/>
            </a:br>
            <a:r>
              <a:rPr lang="tt-RU" dirty="0" smtClean="0"/>
              <a:t>    </a:t>
            </a:r>
            <a:br>
              <a:rPr lang="tt-RU" dirty="0" smtClean="0"/>
            </a:br>
            <a:r>
              <a:rPr lang="tt-RU" dirty="0"/>
              <a:t/>
            </a:r>
            <a:br>
              <a:rPr lang="tt-RU" dirty="0"/>
            </a:br>
            <a:r>
              <a:rPr lang="tt-RU" dirty="0" smtClean="0"/>
              <a:t/>
            </a:r>
            <a:br>
              <a:rPr lang="tt-RU" dirty="0" smtClean="0"/>
            </a:br>
            <a:r>
              <a:rPr lang="tt-RU" dirty="0"/>
              <a:t> </a:t>
            </a:r>
            <a:r>
              <a:rPr lang="tt-RU" dirty="0" smtClean="0"/>
              <a:t>   </a:t>
            </a:r>
            <a:endParaRPr lang="ru-RU" dirty="0"/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158335" y="280231"/>
            <a:ext cx="1331640" cy="1296144"/>
          </a:xfrm>
          <a:prstGeom prst="triangl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9540552" y="976346"/>
            <a:ext cx="1450504" cy="4525963"/>
          </a:xfrm>
        </p:spPr>
        <p:txBody>
          <a:bodyPr/>
          <a:lstStyle/>
          <a:p>
            <a:r>
              <a:rPr lang="tt-RU" dirty="0" smtClean="0"/>
              <a:t>        </a:t>
            </a:r>
          </a:p>
          <a:p>
            <a:r>
              <a:rPr lang="tt-RU" dirty="0" smtClean="0"/>
              <a:t>          </a:t>
            </a:r>
          </a:p>
          <a:p>
            <a:endParaRPr lang="tt-RU" dirty="0"/>
          </a:p>
          <a:p>
            <a:endParaRPr lang="tt-RU" dirty="0" smtClean="0"/>
          </a:p>
          <a:p>
            <a:r>
              <a:rPr lang="tt-RU" dirty="0" smtClean="0"/>
              <a:t> 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8335" y="2564904"/>
            <a:ext cx="1800200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58335" y="5187050"/>
            <a:ext cx="1656184" cy="100811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295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0"/>
            <a:ext cx="7772400" cy="147002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err="1" smtClean="0"/>
              <a:t>УМ.Татар</a:t>
            </a:r>
            <a:r>
              <a:rPr lang="ru-RU" dirty="0" smtClean="0"/>
              <a:t> </a:t>
            </a:r>
            <a:r>
              <a:rPr lang="tt-RU" dirty="0" smtClean="0"/>
              <a:t>әдәбиятында мәхәббәт темасы.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ocuments\цветочки\mota_ru_1060815-1440x900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  <a14:imgEffect>
                      <a14:saturation sat="3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882" y="1412776"/>
            <a:ext cx="9144000" cy="5877272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586228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ru-RU" dirty="0" smtClean="0"/>
              <a:t>М</a:t>
            </a:r>
            <a:r>
              <a:rPr lang="tt-RU" dirty="0" smtClean="0"/>
              <a:t>әхәббәт,</a:t>
            </a:r>
          </a:p>
          <a:p>
            <a:pPr marL="109728" indent="0">
              <a:buNone/>
            </a:pPr>
            <a:r>
              <a:rPr lang="tt-RU" dirty="0" smtClean="0"/>
              <a:t>Ул үзе иске нәрсә,</a:t>
            </a:r>
          </a:p>
          <a:p>
            <a:pPr marL="109728" indent="0">
              <a:buNone/>
            </a:pPr>
            <a:r>
              <a:rPr lang="tt-RU" dirty="0"/>
              <a:t> </a:t>
            </a:r>
            <a:r>
              <a:rPr lang="tt-RU" dirty="0" smtClean="0"/>
              <a:t>      Ләкин </a:t>
            </a:r>
          </a:p>
          <a:p>
            <a:pPr marL="109728" indent="0">
              <a:buNone/>
            </a:pPr>
            <a:r>
              <a:rPr lang="tt-RU" dirty="0" smtClean="0"/>
              <a:t>Һәрбер йөрәк </a:t>
            </a:r>
          </a:p>
          <a:p>
            <a:pPr marL="109728" indent="0">
              <a:buNone/>
            </a:pPr>
            <a:r>
              <a:rPr lang="tt-RU" dirty="0"/>
              <a:t> </a:t>
            </a:r>
            <a:r>
              <a:rPr lang="tt-RU" dirty="0" smtClean="0"/>
              <a:t>       аны яңарта,</a:t>
            </a:r>
          </a:p>
          <a:p>
            <a:pPr marL="109728" indent="0">
              <a:buNone/>
            </a:pPr>
            <a:r>
              <a:rPr lang="tt-RU" dirty="0" smtClean="0"/>
              <a:t>Тиле яш</a:t>
            </a:r>
            <a:r>
              <a:rPr lang="ru-RU" dirty="0" smtClean="0"/>
              <a:t>ь</a:t>
            </a:r>
            <a:r>
              <a:rPr lang="tt-RU" dirty="0" smtClean="0"/>
              <a:t>лек ярты</a:t>
            </a:r>
          </a:p>
          <a:p>
            <a:pPr marL="109728" indent="0">
              <a:buNone/>
            </a:pPr>
            <a:r>
              <a:rPr lang="tt-RU" dirty="0"/>
              <a:t> </a:t>
            </a:r>
            <a:r>
              <a:rPr lang="tt-RU" dirty="0" smtClean="0"/>
              <a:t>   гомерен бирә,</a:t>
            </a:r>
          </a:p>
          <a:p>
            <a:pPr marL="109728" indent="0">
              <a:buNone/>
            </a:pPr>
            <a:r>
              <a:rPr lang="tt-RU" dirty="0" smtClean="0"/>
              <a:t>Аның хисе </a:t>
            </a:r>
          </a:p>
          <a:p>
            <a:pPr marL="109728" indent="0">
              <a:buNone/>
            </a:pPr>
            <a:r>
              <a:rPr lang="tt-RU" dirty="0"/>
              <a:t> </a:t>
            </a:r>
            <a:r>
              <a:rPr lang="tt-RU" dirty="0" smtClean="0"/>
              <a:t>        белән янарга.</a:t>
            </a:r>
          </a:p>
          <a:p>
            <a:pPr marL="109728" indent="0">
              <a:buNone/>
            </a:pPr>
            <a:r>
              <a:rPr lang="tt-RU" dirty="0" smtClean="0"/>
              <a:t>                     </a:t>
            </a:r>
            <a:r>
              <a:rPr lang="tt-RU" sz="2400" dirty="0" smtClean="0"/>
              <a:t>Һ.Такташ.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411" y="0"/>
            <a:ext cx="4762500" cy="69067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Сердце 5"/>
          <p:cNvSpPr/>
          <p:nvPr/>
        </p:nvSpPr>
        <p:spPr>
          <a:xfrm rot="19969667">
            <a:off x="-39044" y="1149715"/>
            <a:ext cx="864096" cy="513099"/>
          </a:xfrm>
          <a:prstGeom prst="hear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ердце 6"/>
          <p:cNvSpPr/>
          <p:nvPr/>
        </p:nvSpPr>
        <p:spPr>
          <a:xfrm rot="1671197">
            <a:off x="3646105" y="2390048"/>
            <a:ext cx="745310" cy="583384"/>
          </a:xfrm>
          <a:prstGeom prst="hear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509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-23367"/>
            <a:ext cx="5004048" cy="6825343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564904"/>
            <a:ext cx="7833048" cy="1143000"/>
          </a:xfrm>
        </p:spPr>
        <p:txBody>
          <a:bodyPr>
            <a:normAutofit fontScale="90000"/>
          </a:bodyPr>
          <a:lstStyle/>
          <a:p>
            <a:r>
              <a:rPr lang="tt-RU" sz="3600" dirty="0" smtClean="0"/>
              <a:t>65не узып киттем</a:t>
            </a:r>
            <a:br>
              <a:rPr lang="tt-RU" sz="3600" dirty="0" smtClean="0"/>
            </a:br>
            <a:r>
              <a:rPr lang="tt-RU" sz="3600" dirty="0" smtClean="0"/>
              <a:t>чыктым 66 га</a:t>
            </a:r>
            <a:br>
              <a:rPr lang="tt-RU" sz="3600" dirty="0" smtClean="0"/>
            </a:br>
            <a:r>
              <a:rPr lang="tt-RU" sz="3600" dirty="0" smtClean="0"/>
              <a:t>Колачын киң итеп</a:t>
            </a:r>
            <a:br>
              <a:rPr lang="tt-RU" sz="3600" dirty="0" smtClean="0"/>
            </a:br>
            <a:r>
              <a:rPr lang="tt-RU" sz="3600" dirty="0"/>
              <a:t> </a:t>
            </a:r>
            <a:r>
              <a:rPr lang="tt-RU" sz="3600" dirty="0" smtClean="0"/>
              <a:t>                   җәеп,</a:t>
            </a:r>
            <a:br>
              <a:rPr lang="tt-RU" sz="3600" dirty="0" smtClean="0"/>
            </a:br>
            <a:r>
              <a:rPr lang="tt-RU" sz="3600" dirty="0" smtClean="0"/>
              <a:t>   Картлык килә</a:t>
            </a:r>
            <a:br>
              <a:rPr lang="tt-RU" sz="3600" dirty="0" smtClean="0"/>
            </a:br>
            <a:r>
              <a:rPr lang="tt-RU" sz="3600" dirty="0" smtClean="0"/>
              <a:t>                   башыма</a:t>
            </a:r>
            <a:br>
              <a:rPr lang="tt-RU" sz="3600" dirty="0" smtClean="0"/>
            </a:br>
            <a:r>
              <a:rPr lang="tt-RU" sz="3600" dirty="0" smtClean="0"/>
              <a:t> Ә мин мәхәббәт</a:t>
            </a:r>
            <a:br>
              <a:rPr lang="tt-RU" sz="3600" dirty="0" smtClean="0"/>
            </a:br>
            <a:r>
              <a:rPr lang="tt-RU" sz="3600" dirty="0"/>
              <a:t> </a:t>
            </a:r>
            <a:r>
              <a:rPr lang="tt-RU" sz="3600" dirty="0" smtClean="0"/>
              <a:t>                  турында</a:t>
            </a:r>
            <a:br>
              <a:rPr lang="tt-RU" sz="3600" dirty="0" smtClean="0"/>
            </a:br>
            <a:r>
              <a:rPr lang="tt-RU" sz="3600" dirty="0"/>
              <a:t> </a:t>
            </a:r>
            <a:r>
              <a:rPr lang="tt-RU" sz="3600" dirty="0" smtClean="0"/>
              <a:t>Шигыр</a:t>
            </a:r>
            <a:r>
              <a:rPr lang="ru-RU" sz="3600" dirty="0" smtClean="0"/>
              <a:t>ь </a:t>
            </a:r>
            <a:r>
              <a:rPr lang="tt-RU" sz="3600" dirty="0" smtClean="0"/>
              <a:t>язып утырам</a:t>
            </a:r>
            <a:br>
              <a:rPr lang="tt-RU" sz="3600" dirty="0" smtClean="0"/>
            </a:br>
            <a:r>
              <a:rPr lang="tt-RU" sz="3600" dirty="0"/>
              <a:t> </a:t>
            </a:r>
            <a:r>
              <a:rPr lang="tt-RU" sz="3600" dirty="0" smtClean="0"/>
              <a:t>Картлык якыная </a:t>
            </a:r>
            <a:br>
              <a:rPr lang="tt-RU" sz="3600" dirty="0" smtClean="0"/>
            </a:br>
            <a:r>
              <a:rPr lang="tt-RU" sz="3600" dirty="0"/>
              <a:t> </a:t>
            </a:r>
            <a:r>
              <a:rPr lang="tt-RU" sz="3600" dirty="0" smtClean="0"/>
              <a:t>                    төшсә,</a:t>
            </a:r>
            <a:br>
              <a:rPr lang="tt-RU" sz="3600" dirty="0" smtClean="0"/>
            </a:br>
            <a:r>
              <a:rPr lang="tt-RU" sz="3600" dirty="0"/>
              <a:t> </a:t>
            </a:r>
            <a:r>
              <a:rPr lang="tt-RU" sz="3600" dirty="0" smtClean="0"/>
              <a:t> Шигыр</a:t>
            </a:r>
            <a:r>
              <a:rPr lang="ru-RU" sz="3600" dirty="0" smtClean="0"/>
              <a:t>ь</a:t>
            </a:r>
            <a:r>
              <a:rPr lang="tt-RU" sz="3600" dirty="0" smtClean="0"/>
              <a:t> белән </a:t>
            </a:r>
            <a:br>
              <a:rPr lang="tt-RU" sz="3600" dirty="0" smtClean="0"/>
            </a:br>
            <a:r>
              <a:rPr lang="tt-RU" sz="3600" dirty="0" smtClean="0"/>
              <a:t>                 тондырам.</a:t>
            </a:r>
          </a:p>
        </p:txBody>
      </p:sp>
    </p:spTree>
    <p:extLst>
      <p:ext uri="{BB962C8B-B14F-4D97-AF65-F5344CB8AC3E}">
        <p14:creationId xmlns:p14="http://schemas.microsoft.com/office/powerpoint/2010/main" val="108144201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749" y="-1683568"/>
            <a:ext cx="5095092" cy="8685584"/>
          </a:xfrm>
          <a:prstGeom prst="ellips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9888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М</a:t>
            </a:r>
            <a:r>
              <a:rPr lang="tt-RU" dirty="0" smtClean="0">
                <a:solidFill>
                  <a:srgbClr val="FF0000"/>
                </a:solidFill>
              </a:rPr>
              <a:t>әхәббәт ул-</a:t>
            </a:r>
            <a:br>
              <a:rPr lang="tt-RU" dirty="0" smtClean="0">
                <a:solidFill>
                  <a:srgbClr val="FF0000"/>
                </a:solidFill>
              </a:rPr>
            </a:br>
            <a:r>
              <a:rPr lang="tt-RU" dirty="0" smtClean="0">
                <a:solidFill>
                  <a:srgbClr val="FF0000"/>
                </a:solidFill>
              </a:rPr>
              <a:t>яну,яш</a:t>
            </a:r>
            <a:r>
              <a:rPr lang="ru-RU" dirty="0" smtClean="0">
                <a:solidFill>
                  <a:srgbClr val="FF0000"/>
                </a:solidFill>
              </a:rPr>
              <a:t>ь</a:t>
            </a:r>
            <a:r>
              <a:rPr lang="tt-RU" dirty="0" smtClean="0">
                <a:solidFill>
                  <a:srgbClr val="FF0000"/>
                </a:solidFill>
              </a:rPr>
              <a:t>лек җыры,</a:t>
            </a:r>
            <a:br>
              <a:rPr lang="tt-RU" dirty="0" smtClean="0">
                <a:solidFill>
                  <a:srgbClr val="FF0000"/>
                </a:solidFill>
              </a:rPr>
            </a:br>
            <a:r>
              <a:rPr lang="tt-RU" dirty="0" smtClean="0">
                <a:solidFill>
                  <a:srgbClr val="FF0000"/>
                </a:solidFill>
              </a:rPr>
              <a:t>Сихри өмет,</a:t>
            </a:r>
            <a:br>
              <a:rPr lang="tt-RU" dirty="0" smtClean="0">
                <a:solidFill>
                  <a:srgbClr val="FF0000"/>
                </a:solidFill>
              </a:rPr>
            </a:br>
            <a:r>
              <a:rPr lang="tt-RU" dirty="0">
                <a:solidFill>
                  <a:srgbClr val="FF0000"/>
                </a:solidFill>
              </a:rPr>
              <a:t> </a:t>
            </a:r>
            <a:r>
              <a:rPr lang="tt-RU" dirty="0" smtClean="0">
                <a:solidFill>
                  <a:srgbClr val="FF0000"/>
                </a:solidFill>
              </a:rPr>
              <a:t>ярсу паратлар</a:t>
            </a:r>
            <a:br>
              <a:rPr lang="tt-RU" dirty="0" smtClean="0">
                <a:solidFill>
                  <a:srgbClr val="FF0000"/>
                </a:solidFill>
              </a:rPr>
            </a:br>
            <a:r>
              <a:rPr lang="tt-RU" dirty="0" smtClean="0">
                <a:solidFill>
                  <a:srgbClr val="FF0000"/>
                </a:solidFill>
              </a:rPr>
              <a:t>мәхәббәт бары</a:t>
            </a:r>
            <a:br>
              <a:rPr lang="tt-RU" dirty="0" smtClean="0">
                <a:solidFill>
                  <a:srgbClr val="FF0000"/>
                </a:solidFill>
              </a:rPr>
            </a:br>
            <a:r>
              <a:rPr lang="tt-RU" dirty="0" smtClean="0">
                <a:solidFill>
                  <a:srgbClr val="FF0000"/>
                </a:solidFill>
              </a:rPr>
              <a:t>язлар гына.</a:t>
            </a:r>
            <a:br>
              <a:rPr lang="tt-RU" dirty="0" smtClean="0">
                <a:solidFill>
                  <a:srgbClr val="FF0000"/>
                </a:solidFill>
              </a:rPr>
            </a:br>
            <a:r>
              <a:rPr lang="tt-RU" dirty="0" smtClean="0">
                <a:solidFill>
                  <a:srgbClr val="FF0000"/>
                </a:solidFill>
              </a:rPr>
              <a:t>Мәхәббәт ул-</a:t>
            </a:r>
            <a:br>
              <a:rPr lang="tt-RU" dirty="0" smtClean="0">
                <a:solidFill>
                  <a:srgbClr val="FF0000"/>
                </a:solidFill>
              </a:rPr>
            </a:br>
            <a:r>
              <a:rPr lang="tt-RU" dirty="0" smtClean="0">
                <a:solidFill>
                  <a:srgbClr val="FF0000"/>
                </a:solidFill>
              </a:rPr>
              <a:t>очар канатлар!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79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00950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232</TotalTime>
  <Words>51</Words>
  <Application>Microsoft Office PowerPoint</Application>
  <PresentationFormat>Экран (4:3)</PresentationFormat>
  <Paragraphs>19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Открытая</vt:lpstr>
      <vt:lpstr>Лидер,үз өстенә җаваплылык алучы,җиңүгә омтылучан, тәвәккәл,дан-шөхрәт яратучы,                                 энэргияле.      Тәртип яратучы,игътибарлы,     сакчыл карашлы,үз сүзендә    нык торучан,аналитик.        Шәфкатьле,мәрхәмәтле,кай-   гыртучан,тугры,юмарт,ышану_   чан,киң күңелле.             </vt:lpstr>
      <vt:lpstr>УМ.Татар әдәбиятында мәхәббәт темасы.</vt:lpstr>
      <vt:lpstr>Презентация PowerPoint</vt:lpstr>
      <vt:lpstr>65не узып киттем чыктым 66 га Колачын киң итеп                     җәеп,    Картлык килә                    башыма  Ә мин мәхәббәт                    турында  Шигырь язып утырам  Картлык якыная                       төшсә,   Шигырь белән                   тондырам.</vt:lpstr>
      <vt:lpstr>Мәхәббәт ул- яну,яшьлек җыры, Сихри өмет,  ярсу паратлар мәхәббәт бары язлар гына. Мәхәббәт ул- очар канатлар!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УМ.Татар әдәбиятында мәхәббәт темасы.</dc:title>
  <dc:creator>admin</dc:creator>
  <cp:lastModifiedBy>admin</cp:lastModifiedBy>
  <cp:revision>17</cp:revision>
  <dcterms:created xsi:type="dcterms:W3CDTF">2011-11-07T15:49:05Z</dcterms:created>
  <dcterms:modified xsi:type="dcterms:W3CDTF">2012-02-13T10:33:58Z</dcterms:modified>
</cp:coreProperties>
</file>