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5" r:id="rId4"/>
    <p:sldId id="273" r:id="rId5"/>
    <p:sldId id="260" r:id="rId6"/>
    <p:sldId id="261" r:id="rId7"/>
    <p:sldId id="262" r:id="rId8"/>
    <p:sldId id="285" r:id="rId9"/>
    <p:sldId id="288" r:id="rId10"/>
    <p:sldId id="295" r:id="rId11"/>
    <p:sldId id="276" r:id="rId12"/>
    <p:sldId id="292" r:id="rId13"/>
    <p:sldId id="277" r:id="rId14"/>
    <p:sldId id="278" r:id="rId15"/>
    <p:sldId id="279" r:id="rId16"/>
    <p:sldId id="281" r:id="rId17"/>
    <p:sldId id="282" r:id="rId18"/>
    <p:sldId id="283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30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17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4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85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08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0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90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752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5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2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9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1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B53E-C543-4C46-823A-40826CD14EEE}" type="datetimeFigureOut">
              <a:rPr lang="ru-RU" smtClean="0"/>
              <a:t>19.05.2013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B0216-FFA6-44C5-9522-13A0200A28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90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Профилактика </a:t>
            </a:r>
            <a:r>
              <a:rPr lang="ru-RU" b="1" dirty="0"/>
              <a:t>вирусных заболеваний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Кондрашин</a:t>
            </a:r>
            <a:r>
              <a:rPr lang="ru-RU" dirty="0" smtClean="0"/>
              <a:t> Никита </a:t>
            </a:r>
          </a:p>
          <a:p>
            <a:r>
              <a:rPr lang="ru-RU" dirty="0" smtClean="0"/>
              <a:t>3 класс</a:t>
            </a:r>
          </a:p>
          <a:p>
            <a:r>
              <a:rPr lang="ru-RU" dirty="0" smtClean="0"/>
              <a:t>Учитель: Сидоренко И.И.</a:t>
            </a:r>
            <a:endParaRPr lang="ru-RU" dirty="0"/>
          </a:p>
        </p:txBody>
      </p:sp>
      <p:pic>
        <p:nvPicPr>
          <p:cNvPr id="1026" name="Picture 2" descr="C:\Users\пользователь\Desktop\картинки и анимации\анимации\14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45224"/>
            <a:ext cx="144016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артинки и анимации\анимации\8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228376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5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решили выступить перед ребятами с информацией, которую собрали по данной теме исследования. Выпустить газету , в которой рассказать о мерах защиты от ОРВИ И ГРИППА, составить памятки по предупреждению заболеваемости.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8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же делать, чтобы не заболеть?</a:t>
            </a:r>
          </a:p>
        </p:txBody>
      </p:sp>
      <p:pic>
        <p:nvPicPr>
          <p:cNvPr id="4" name="Picture 4" descr="приви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240360" cy="311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уборка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3168352" cy="265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уборка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536" y="2453742"/>
            <a:ext cx="2061592" cy="195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уборка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73053"/>
            <a:ext cx="2699792" cy="27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flipH="1">
            <a:off x="467544" y="4725143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Делать прививку от гриппа.</a:t>
            </a:r>
          </a:p>
          <a:p>
            <a:r>
              <a:rPr lang="ru-RU" dirty="0" smtClean="0"/>
              <a:t>- Соблюдать комфортный температурный режим помещений.</a:t>
            </a:r>
          </a:p>
          <a:p>
            <a:r>
              <a:rPr lang="ru-RU" dirty="0" smtClean="0"/>
              <a:t> - Регулярно  проветривать помещение и делать влажную уборку. </a:t>
            </a:r>
          </a:p>
          <a:p>
            <a:r>
              <a:rPr lang="ru-RU" dirty="0" smtClean="0"/>
              <a:t> - Одеваться  по погоде.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5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ЗО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302496" cy="238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ЗОЖ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048" y="3356992"/>
            <a:ext cx="323542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ЗОЖ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016" y="336094"/>
            <a:ext cx="2294384" cy="223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2644170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200" dirty="0" smtClean="0">
                <a:effectLst/>
              </a:rPr>
              <a:t>Вести здоровый образ жизни-это значит:</a:t>
            </a:r>
          </a:p>
          <a:p>
            <a:r>
              <a:rPr lang="ru-RU" sz="3200" dirty="0" smtClean="0">
                <a:effectLst/>
              </a:rPr>
              <a:t>достаточный сон;</a:t>
            </a:r>
          </a:p>
          <a:p>
            <a:r>
              <a:rPr lang="ru-RU" sz="3200" dirty="0" smtClean="0">
                <a:effectLst/>
              </a:rPr>
              <a:t>правильное питание;</a:t>
            </a:r>
          </a:p>
          <a:p>
            <a:r>
              <a:rPr lang="ru-RU" sz="3200" dirty="0" smtClean="0">
                <a:effectLst/>
              </a:rPr>
              <a:t>закаливание;</a:t>
            </a:r>
          </a:p>
          <a:p>
            <a:r>
              <a:rPr lang="ru-RU" sz="3200" dirty="0" smtClean="0">
                <a:effectLst/>
              </a:rPr>
              <a:t>физическая активность.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346862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 время эпидемии</a:t>
            </a:r>
            <a:endParaRPr lang="ru-RU" dirty="0"/>
          </a:p>
        </p:txBody>
      </p:sp>
      <p:pic>
        <p:nvPicPr>
          <p:cNvPr id="4" name="Picture 5" descr="чих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1916237" cy="193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чихание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365104"/>
            <a:ext cx="309634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87624" y="2690336"/>
            <a:ext cx="67687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/>
              </a:rPr>
              <a:t>Прикрывайте рот и нос при чихании или кашле</a:t>
            </a:r>
          </a:p>
          <a:p>
            <a:r>
              <a:rPr lang="ru-RU" sz="3200" dirty="0" smtClean="0">
                <a:effectLst/>
              </a:rPr>
              <a:t>Избегайте прикосновений ко своему рту и носу</a:t>
            </a:r>
          </a:p>
          <a:p>
            <a:r>
              <a:rPr lang="ru-RU" sz="3200" dirty="0" smtClean="0">
                <a:effectLst/>
              </a:rPr>
              <a:t>Соблюдайте «дистанцию» при общении</a:t>
            </a:r>
          </a:p>
        </p:txBody>
      </p:sp>
    </p:spTree>
    <p:extLst>
      <p:ext uri="{BB962C8B-B14F-4D97-AF65-F5344CB8AC3E}">
        <p14:creationId xmlns:p14="http://schemas.microsoft.com/office/powerpoint/2010/main" val="412782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dirty="0" smtClean="0">
                <a:effectLst/>
              </a:rPr>
              <a:t>Тщательно и часто</a:t>
            </a:r>
          </a:p>
          <a:p>
            <a:pPr>
              <a:buFont typeface="Wingdings" pitchFamily="2" charset="2"/>
              <a:buNone/>
            </a:pPr>
            <a:r>
              <a:rPr lang="ru-RU" b="1" dirty="0" smtClean="0">
                <a:effectLst/>
              </a:rPr>
              <a:t>мойте руки с мылом         или</a:t>
            </a:r>
          </a:p>
          <a:p>
            <a:pPr>
              <a:buFont typeface="Wingdings" pitchFamily="2" charset="2"/>
              <a:buNone/>
            </a:pPr>
            <a:r>
              <a:rPr lang="ru-RU" b="1" dirty="0" smtClean="0">
                <a:effectLst/>
              </a:rPr>
              <a:t>протирайте их</a:t>
            </a:r>
          </a:p>
          <a:p>
            <a:pPr>
              <a:buFont typeface="Wingdings" pitchFamily="2" charset="2"/>
              <a:buNone/>
            </a:pPr>
            <a:r>
              <a:rPr lang="ru-RU" b="1" dirty="0" smtClean="0">
                <a:effectLst/>
              </a:rPr>
              <a:t>дезинфицирующими</a:t>
            </a:r>
          </a:p>
          <a:p>
            <a:pPr>
              <a:buFont typeface="Wingdings" pitchFamily="2" charset="2"/>
              <a:buNone/>
            </a:pPr>
            <a:r>
              <a:rPr lang="ru-RU" b="1" dirty="0" smtClean="0">
                <a:effectLst/>
              </a:rPr>
              <a:t>средствами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996" y="363116"/>
            <a:ext cx="3001491" cy="328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316835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41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гости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645024"/>
            <a:ext cx="25446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гости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5602"/>
            <a:ext cx="3816424" cy="241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2828836"/>
            <a:ext cx="6174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Избегайте тесных контактов с людьми которые могут быть больными.</a:t>
            </a:r>
          </a:p>
          <a:p>
            <a:r>
              <a:rPr lang="ru-RU" sz="3200" dirty="0" smtClean="0"/>
              <a:t>Сократите время пребывания в местах скопления людей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351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94956" cy="270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грипп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059942"/>
            <a:ext cx="3581400" cy="232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310583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Правильно    используйте медицинскую маску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8247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Я ЗАБОЛЕЛ. Что делать?</a:t>
            </a:r>
            <a:endParaRPr lang="ru-RU" dirty="0"/>
          </a:p>
        </p:txBody>
      </p:sp>
      <p:pic>
        <p:nvPicPr>
          <p:cNvPr id="4" name="Picture 4" descr="стресс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40768"/>
            <a:ext cx="360040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ух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953000"/>
            <a:ext cx="2438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385638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1. Свести к минимуму контакт с другими людьми.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2. Соблюдать постельный режим.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3. Обратиться за медицинской помощью.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4. Соблюдать правила личной гигиены, использовать медицинскую маску.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5. Пить много жидкости.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dirty="0" smtClean="0">
                <a:effectLst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5873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ЕСЛИ В ДОМЕ БОЛЬНОЙ</a:t>
            </a:r>
            <a:endParaRPr lang="ru-RU" dirty="0"/>
          </a:p>
        </p:txBody>
      </p:sp>
      <p:pic>
        <p:nvPicPr>
          <p:cNvPr id="4" name="Picture 4" descr="уход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" y="1485627"/>
            <a:ext cx="2106488" cy="180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гигиенические навы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39958"/>
            <a:ext cx="23622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39958"/>
            <a:ext cx="1219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86000" y="2385638"/>
            <a:ext cx="6736432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Разместить больного в отдельной комнате.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Выделить для больного отдельные предметы туалета, посуды, постельного белья.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Частое проветривание и влажная уборка помещения.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effectLst/>
              </a:rPr>
              <a:t>При уходе за больным использовать маску, часто мыть руки.</a:t>
            </a:r>
          </a:p>
        </p:txBody>
      </p:sp>
    </p:spTree>
    <p:extLst>
      <p:ext uri="{BB962C8B-B14F-4D97-AF65-F5344CB8AC3E}">
        <p14:creationId xmlns:p14="http://schemas.microsoft.com/office/powerpoint/2010/main" val="5918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БУДЬТЕ ЗДОРОВЫ!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10" descr="C:\Documents and Settings\Администратор\Мои документы\Мои рисунки\111эмблем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20000"/>
          </a:blip>
          <a:stretch>
            <a:fillRect/>
          </a:stretch>
        </p:blipFill>
        <p:spPr bwMode="auto">
          <a:xfrm>
            <a:off x="2267744" y="1484784"/>
            <a:ext cx="4608512" cy="504055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9752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же такое ОРВИ?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ОРВИ – это группа вирусных заболеваний верхних дыхательных путей. </a:t>
            </a:r>
          </a:p>
        </p:txBody>
      </p:sp>
      <p:pic>
        <p:nvPicPr>
          <p:cNvPr id="4" name="Рисунок 3" descr="http://science.compulenta.ru/upload/iblock/c3a/64544555_e01b0662d5_z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2089"/>
            <a:ext cx="4320480" cy="3394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medclub.ru/img/work/catalog/a_3680_351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62089"/>
            <a:ext cx="3937620" cy="3394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15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8" descr="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82475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8144" y="85725"/>
            <a:ext cx="25908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общение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544" y="3624262"/>
            <a:ext cx="30480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полотенц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257800"/>
            <a:ext cx="1676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чашка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1447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2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i.kp.ua/a/0x450/1261953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68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Набор симптомов всех ОРВИ примерно одинаков: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повышение температуры тела;</a:t>
            </a:r>
          </a:p>
          <a:p>
            <a:r>
              <a:rPr lang="ru-RU" dirty="0"/>
              <a:t>- головная боль;</a:t>
            </a:r>
          </a:p>
          <a:p>
            <a:r>
              <a:rPr lang="ru-RU" dirty="0"/>
              <a:t>- затруднённое носовое дыхание;</a:t>
            </a:r>
          </a:p>
          <a:p>
            <a:r>
              <a:rPr lang="ru-RU" dirty="0"/>
              <a:t>- воспаление в горле, кашель, першение.</a:t>
            </a:r>
          </a:p>
          <a:p>
            <a:endParaRPr lang="ru-RU" dirty="0"/>
          </a:p>
        </p:txBody>
      </p:sp>
      <p:pic>
        <p:nvPicPr>
          <p:cNvPr id="4" name="Picture 6" descr="симпто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21088"/>
            <a:ext cx="20574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7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</a:t>
            </a:r>
            <a:r>
              <a:rPr lang="ru-RU" dirty="0" smtClean="0"/>
              <a:t>еобходимо </a:t>
            </a:r>
            <a:r>
              <a:rPr lang="ru-RU" dirty="0"/>
              <a:t>предотвращать возникновение ОРВИ, проводить профилактику гриппа среди населения</a:t>
            </a:r>
            <a:r>
              <a:rPr lang="ru-RU" dirty="0" smtClean="0"/>
              <a:t>.</a:t>
            </a:r>
          </a:p>
          <a:p>
            <a:r>
              <a:rPr lang="ru-RU" dirty="0"/>
              <a:t>Грипп – вовсе не безобидное заболевание. Он опасен осложнениями, чаще всего, такими как бронхит, пневмония, поражение почек, сердца. </a:t>
            </a:r>
          </a:p>
          <a:p>
            <a:endParaRPr lang="ru-RU" dirty="0"/>
          </a:p>
        </p:txBody>
      </p:sp>
      <p:pic>
        <p:nvPicPr>
          <p:cNvPr id="4" name="Рисунок 3" descr="http://go4.imgsmail.ru/imgpreview?key=http%3A//engels.me/images/novosti%5F2012/nov/20112012%5F0%5F6.jpg&amp;mb=imgdb_preview_40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48680"/>
            <a:ext cx="2202180" cy="1645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411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5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снижение сопротивляемости организма к вирусам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малоподвижный образ жизни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мало времени проводят на свежем воздухе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нерациональное питание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неправильное распределение учебной нагрузки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переутомление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неполноценный сон (недосыпание)</a:t>
            </a:r>
          </a:p>
          <a:p>
            <a:pPr marL="0" indent="0">
              <a:buNone/>
            </a:pPr>
            <a:r>
              <a:rPr lang="ru-RU" dirty="0" smtClean="0"/>
              <a:t> - </a:t>
            </a:r>
            <a:r>
              <a:rPr lang="ru-RU" dirty="0"/>
              <a:t>отказ от вакцинации против гриппа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89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Определение  причин заболеваемости ОРВИ мы начали с изучения показателей заболеваемости среди учащихся 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Выяснилось что за осенне-зимний период пропустили занятия по болезни:</a:t>
            </a:r>
          </a:p>
          <a:p>
            <a:r>
              <a:rPr lang="ru-RU" dirty="0" smtClean="0"/>
              <a:t>2класс – </a:t>
            </a:r>
            <a:r>
              <a:rPr lang="en-US" dirty="0" smtClean="0"/>
              <a:t>104 </a:t>
            </a:r>
            <a:r>
              <a:rPr lang="ru-RU" dirty="0" smtClean="0"/>
              <a:t> дня</a:t>
            </a:r>
          </a:p>
          <a:p>
            <a:r>
              <a:rPr lang="ru-RU" dirty="0" smtClean="0"/>
              <a:t>3класс – 183 дня</a:t>
            </a:r>
          </a:p>
          <a:p>
            <a:r>
              <a:rPr lang="ru-RU" dirty="0" smtClean="0"/>
              <a:t>4 класс - 141 день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7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обработке данных было выявлено: почти третья часть учащихся 2-3 классов часто болеют, только 17 человек из 38 считают себя закалёнными.</a:t>
            </a:r>
          </a:p>
        </p:txBody>
      </p:sp>
    </p:spTree>
    <p:extLst>
      <p:ext uri="{BB962C8B-B14F-4D97-AF65-F5344CB8AC3E}">
        <p14:creationId xmlns:p14="http://schemas.microsoft.com/office/powerpoint/2010/main" val="145594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443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Профилактика вирусных заболеваний </vt:lpstr>
      <vt:lpstr>Что же такое ОРВИ? </vt:lpstr>
      <vt:lpstr>Презентация PowerPoint</vt:lpstr>
      <vt:lpstr>Презентация PowerPoint</vt:lpstr>
      <vt:lpstr>Набор симптомов всех ОРВИ примерно одинаков: </vt:lpstr>
      <vt:lpstr>Презентация PowerPoint</vt:lpstr>
      <vt:lpstr> </vt:lpstr>
      <vt:lpstr>Презентация PowerPoint</vt:lpstr>
      <vt:lpstr> </vt:lpstr>
      <vt:lpstr>Презентация PowerPoint</vt:lpstr>
      <vt:lpstr>Что же делать, чтобы не заболеть?</vt:lpstr>
      <vt:lpstr>Презентация PowerPoint</vt:lpstr>
      <vt:lpstr>Во время эпидемии</vt:lpstr>
      <vt:lpstr>Презентация PowerPoint</vt:lpstr>
      <vt:lpstr>Презентация PowerPoint</vt:lpstr>
      <vt:lpstr>Презентация PowerPoint</vt:lpstr>
      <vt:lpstr>Я ЗАБОЛЕЛ. Что делать?</vt:lpstr>
      <vt:lpstr>ЕСЛИ В ДОМЕ БОЛЬНОЙ</vt:lpstr>
      <vt:lpstr>БУДЬТЕ ЗДОРОВЫ!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 Профилактика вирусных заболеваний</dc:title>
  <dc:creator>пользователь</dc:creator>
  <cp:lastModifiedBy>пользователь</cp:lastModifiedBy>
  <cp:revision>16</cp:revision>
  <dcterms:created xsi:type="dcterms:W3CDTF">2013-04-22T12:44:08Z</dcterms:created>
  <dcterms:modified xsi:type="dcterms:W3CDTF">2013-05-19T10:57:05Z</dcterms:modified>
</cp:coreProperties>
</file>