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78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84" r:id="rId10"/>
    <p:sldId id="285" r:id="rId11"/>
    <p:sldId id="283" r:id="rId12"/>
    <p:sldId id="27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2E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9" d="100"/>
          <a:sy n="69" d="100"/>
        </p:scale>
        <p:origin x="-786" y="-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4F27-4AD1-46C9-9F0B-866B107FAFFC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F4778-774D-43DC-887E-0F7D3E6416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608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4F27-4AD1-46C9-9F0B-866B107FAFFC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F4778-774D-43DC-887E-0F7D3E6416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519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4F27-4AD1-46C9-9F0B-866B107FAFFC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F4778-774D-43DC-887E-0F7D3E6416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06658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4F27-4AD1-46C9-9F0B-866B107FAFFC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F4778-774D-43DC-887E-0F7D3E6416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3161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4F27-4AD1-46C9-9F0B-866B107FAFFC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F4778-774D-43DC-887E-0F7D3E6416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75247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4F27-4AD1-46C9-9F0B-866B107FAFFC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F4778-774D-43DC-887E-0F7D3E6416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1039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4F27-4AD1-46C9-9F0B-866B107FAFFC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F4778-774D-43DC-887E-0F7D3E6416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8823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4F27-4AD1-46C9-9F0B-866B107FAFFC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F4778-774D-43DC-887E-0F7D3E6416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352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4F27-4AD1-46C9-9F0B-866B107FAFFC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F4778-774D-43DC-887E-0F7D3E6416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125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4F27-4AD1-46C9-9F0B-866B107FAFFC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F4778-774D-43DC-887E-0F7D3E6416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321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4F27-4AD1-46C9-9F0B-866B107FAFFC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F4778-774D-43DC-887E-0F7D3E6416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075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4F27-4AD1-46C9-9F0B-866B107FAFFC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F4778-774D-43DC-887E-0F7D3E6416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737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4F27-4AD1-46C9-9F0B-866B107FAFFC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F4778-774D-43DC-887E-0F7D3E6416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78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4F27-4AD1-46C9-9F0B-866B107FAFFC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F4778-774D-43DC-887E-0F7D3E6416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042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4F27-4AD1-46C9-9F0B-866B107FAFFC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F4778-774D-43DC-887E-0F7D3E6416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610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4F27-4AD1-46C9-9F0B-866B107FAFFC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F4778-774D-43DC-887E-0F7D3E6416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82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74F27-4AD1-46C9-9F0B-866B107FAFFC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4DF4778-774D-43DC-887E-0F7D3E6416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038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images.yandex.ru/yandsearch?ed=1&amp;text=%D0%BA%D0%BE%D1%80%D1%80%D1%83%D0%BF%D1%86%D0%B8%D1%8F&amp;p=58&amp;img_url=pozdravish.ru/wp-content/uploads/2010/12/%d0%9c%d0%b5%d0%b6%d0%b4%d1%83%d0%bd%d0%b0%d1%80%d0%be%d0%b4%d0%bd%d1%8b%d0%b9-%d0%b4%d0%b5%d0%bd%d1%8c-%d0%b1%d0%be%d1%80%d1%8c%d0%b1%d1%8b-%d1%81-%d0%ba%d0%be%d1%80%d1%80%d1%83%d0%bf%d1%86%d0%25_a28a7b0f&amp;rpt=simage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hyperlink" Target="http://images.yandex.ru/yandsearch?ed=1&amp;text=%D0%BA%D0%BE%D1%80%D1%80%D1%83%D0%BF%D1%86%D0%B8%D1%8F&amp;img_url=mouvaldivatskoe.ucoz.ru/_si/0/61078101.jpg&amp;rpt=simage&amp;p=8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1269" y="836712"/>
            <a:ext cx="10176184" cy="424731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Отчет о мерах, </a:t>
            </a:r>
          </a:p>
          <a:p>
            <a:pPr algn="ctr"/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принимаемых </a:t>
            </a:r>
          </a:p>
          <a:p>
            <a:pPr algn="ctr"/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в </a:t>
            </a:r>
            <a:r>
              <a:rPr lang="ru-RU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Новошешминской</a:t>
            </a:r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гимназии</a:t>
            </a:r>
          </a:p>
          <a:p>
            <a:pPr algn="ctr"/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для предотвращения </a:t>
            </a:r>
          </a:p>
          <a:p>
            <a:pPr algn="ctr"/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коррупционных действий</a:t>
            </a:r>
            <a:endParaRPr lang="ru-RU" sz="54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85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188640"/>
            <a:ext cx="11384888" cy="6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94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176" y="1268760"/>
            <a:ext cx="4239215" cy="42392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28" y="1268760"/>
            <a:ext cx="4248472" cy="424847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768" y="3842218"/>
            <a:ext cx="4013200" cy="30099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384" y="116632"/>
            <a:ext cx="1116124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Работа волонтёров по антикоррупционному просвещению учащихся и населения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02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4294967295"/>
          </p:nvPr>
        </p:nvSpPr>
        <p:spPr>
          <a:xfrm>
            <a:off x="1775520" y="1143000"/>
            <a:ext cx="8885088" cy="4572000"/>
          </a:xfrm>
        </p:spPr>
        <p:txBody>
          <a:bodyPr>
            <a:normAutofit/>
          </a:bodyPr>
          <a:lstStyle/>
          <a:p>
            <a:endParaRPr lang="ru-RU" sz="5400" dirty="0" smtClean="0"/>
          </a:p>
          <a:p>
            <a:r>
              <a:rPr lang="ru-RU" sz="5400" dirty="0" smtClean="0"/>
              <a:t>Спасибо за внимание !</a:t>
            </a:r>
          </a:p>
        </p:txBody>
      </p:sp>
      <p:pic>
        <p:nvPicPr>
          <p:cNvPr id="4" name="Рисунок 3" descr="http://im0-tub-ru.yandex.net/i?id=334477022-11-72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31704" y="3140968"/>
            <a:ext cx="3794764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4294967295"/>
          </p:nvPr>
        </p:nvSpPr>
        <p:spPr>
          <a:xfrm>
            <a:off x="1343472" y="3284538"/>
            <a:ext cx="8229600" cy="3313112"/>
          </a:xfrm>
        </p:spPr>
        <p:txBody>
          <a:bodyPr>
            <a:normAutofit fontScale="625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3600" dirty="0"/>
              <a:t>Общешкольные родительское собрание. </a:t>
            </a:r>
          </a:p>
          <a:p>
            <a:pPr algn="ctr">
              <a:buNone/>
            </a:pPr>
            <a:r>
              <a:rPr lang="ru-RU" sz="3600" dirty="0"/>
              <a:t>Тема: Ознакомление </a:t>
            </a:r>
            <a:r>
              <a:rPr lang="ru-RU" sz="3600" dirty="0" smtClean="0"/>
              <a:t> </a:t>
            </a:r>
            <a:r>
              <a:rPr lang="ru-RU" sz="3600" dirty="0"/>
              <a:t>родителей с Уставом учреждения, правилами внутреннего распорядка, правилами для учащихся</a:t>
            </a:r>
          </a:p>
        </p:txBody>
      </p:sp>
      <p:pic>
        <p:nvPicPr>
          <p:cNvPr id="1026" name="Picture 2" descr="C:\Users\Надежда\Desktop\фото\фото рабоч\Новая папка (2)\IMG-20170221-WA00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592" y="188640"/>
            <a:ext cx="7200800" cy="479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4294967295"/>
          </p:nvPr>
        </p:nvSpPr>
        <p:spPr>
          <a:xfrm>
            <a:off x="-96688" y="0"/>
            <a:ext cx="9984432" cy="581025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/>
              <a:t> Встреча учащихся с представителями правоохранительных органов </a:t>
            </a:r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solidFill>
                <a:srgbClr val="4F2E05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03912" y="3617640"/>
            <a:ext cx="4860540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 descr="E:\фото 2012\мероприятия\SAM_03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7282" y="3626380"/>
            <a:ext cx="4848547" cy="3232364"/>
          </a:xfrm>
          <a:prstGeom prst="rect">
            <a:avLst/>
          </a:prstGeom>
          <a:noFill/>
        </p:spPr>
      </p:pic>
      <p:pic>
        <p:nvPicPr>
          <p:cNvPr id="5" name="Рисунок 4" descr="http://im6-tub-ru.yandex.net/i?id=527479812-35-72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83932" y="322722"/>
            <a:ext cx="4500500" cy="321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23" y="471829"/>
            <a:ext cx="4176464" cy="3120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81200" y="152400"/>
            <a:ext cx="8229600" cy="1332384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П</a:t>
            </a:r>
            <a:r>
              <a:rPr lang="ru-RU" sz="2800" dirty="0" smtClean="0">
                <a:solidFill>
                  <a:schemeClr val="tx1"/>
                </a:solidFill>
              </a:rPr>
              <a:t>рофилактические беседы  с  учащимися.</a:t>
            </a:r>
            <a:r>
              <a:rPr lang="ru-RU" sz="2800" dirty="0">
                <a:solidFill>
                  <a:schemeClr val="tx1"/>
                </a:solidFill>
              </a:rPr>
              <a:t/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Анкетирование.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E:\Фото 2013\тестирование\SAM_159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1196752"/>
            <a:ext cx="4896543" cy="3053213"/>
          </a:xfrm>
          <a:prstGeom prst="rect">
            <a:avLst/>
          </a:prstGeom>
          <a:noFill/>
        </p:spPr>
      </p:pic>
      <p:pic>
        <p:nvPicPr>
          <p:cNvPr id="3075" name="Picture 3" descr="C:\Users\Флюза\Desktop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63952" y="2780928"/>
            <a:ext cx="4905228" cy="3679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43472" y="116632"/>
            <a:ext cx="9217024" cy="1152128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Подготовка и </a:t>
            </a:r>
            <a:r>
              <a:rPr lang="ru-RU" sz="2400" dirty="0" smtClean="0">
                <a:solidFill>
                  <a:schemeClr val="tx1"/>
                </a:solidFill>
              </a:rPr>
              <a:t>обновление  </a:t>
            </a:r>
            <a:r>
              <a:rPr lang="ru-RU" sz="2400" dirty="0">
                <a:solidFill>
                  <a:schemeClr val="tx1"/>
                </a:solidFill>
              </a:rPr>
              <a:t>уголков по антикоррупции и правоведению</a:t>
            </a:r>
          </a:p>
        </p:txBody>
      </p:sp>
      <p:pic>
        <p:nvPicPr>
          <p:cNvPr id="4" name="Picture 13" descr="G:\DCIM\136___12\IMG_96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928" y="2044143"/>
            <a:ext cx="5112568" cy="3835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08" y="1081710"/>
            <a:ext cx="4320480" cy="5760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27448" y="0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/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Тематические классные часы на тему: «Твоё мнение о коррупции»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2050" name="Picture 2" descr="C:\Users\Надежда\Desktop\фото\фото рабоч\2015-2016 уч.год\Новая папка\WP_20151211_10_07_46_Pro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504" y="1988840"/>
            <a:ext cx="7947787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77334" y="188640"/>
            <a:ext cx="8596668" cy="1741760"/>
          </a:xfrm>
        </p:spPr>
        <p:txBody>
          <a:bodyPr>
            <a:normAutofit/>
          </a:bodyPr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Квест</a:t>
            </a:r>
            <a:r>
              <a:rPr lang="ru-RU" dirty="0" smtClean="0">
                <a:solidFill>
                  <a:schemeClr val="tx1"/>
                </a:solidFill>
              </a:rPr>
              <a:t>-игра по </a:t>
            </a:r>
            <a:r>
              <a:rPr lang="ru-RU" dirty="0" err="1" smtClean="0">
                <a:solidFill>
                  <a:schemeClr val="tx1"/>
                </a:solidFill>
              </a:rPr>
              <a:t>антикоррупции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Надежда\Desktop\квес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48" y="980725"/>
            <a:ext cx="8352928" cy="5505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9416" y="152400"/>
            <a:ext cx="9371384" cy="1548408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tx1"/>
                </a:solidFill>
              </a:rPr>
              <a:t>Конкурс сочинений и рисунков на антикоррупционную </a:t>
            </a:r>
            <a:r>
              <a:rPr lang="ru-RU" sz="3200" dirty="0" smtClean="0">
                <a:solidFill>
                  <a:schemeClr val="tx1"/>
                </a:solidFill>
              </a:rPr>
              <a:t>тематику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6" name="Содержимое 5" descr="F:\DCIM\100PHOTO\SAM_2468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143672" y="1124744"/>
            <a:ext cx="4752528" cy="3102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C:\Users\Надежда\Desktop\стенд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021738"/>
            <a:ext cx="4320480" cy="2847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Надежда\Desktop\рис. по антикоррупции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99" y="4021738"/>
            <a:ext cx="4303293" cy="2836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1259296"/>
            <a:ext cx="4896544" cy="27563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968" y="1230665"/>
            <a:ext cx="4985400" cy="280635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18" y="4047708"/>
            <a:ext cx="4992400" cy="28102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968" y="4057863"/>
            <a:ext cx="4985400" cy="280635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88640"/>
            <a:ext cx="11035290" cy="936104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Проведение открытых уроков и акций с приглашением главы района и представителей антикоррупционной комиссии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48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1502</TotalTime>
  <Words>79</Words>
  <Application>Microsoft Office PowerPoint</Application>
  <PresentationFormat>Произвольный</PresentationFormat>
  <Paragraphs>24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Грань</vt:lpstr>
      <vt:lpstr>Презентация PowerPoint</vt:lpstr>
      <vt:lpstr>Презентация PowerPoint</vt:lpstr>
      <vt:lpstr>Презентация PowerPoint</vt:lpstr>
      <vt:lpstr>Профилактические беседы  с  учащимися. Анкетирование.</vt:lpstr>
      <vt:lpstr>Подготовка и обновление  уголков по антикоррупции и правоведению</vt:lpstr>
      <vt:lpstr> Тематические классные часы на тему: «Твоё мнение о коррупции»</vt:lpstr>
      <vt:lpstr>Квест-игра по антикоррупции</vt:lpstr>
      <vt:lpstr>Конкурс сочинений и рисунков на антикоррупционную тематику</vt:lpstr>
      <vt:lpstr>Проведение открытых уроков и акций с приглашением главы района и представителей антикоррупционной комиссии</vt:lpstr>
      <vt:lpstr>Презентация PowerPoint</vt:lpstr>
      <vt:lpstr>Работа волонтёров по антикоррупционному просвещению учащихся и населения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Татьяна</dc:creator>
  <cp:lastModifiedBy>Надежда</cp:lastModifiedBy>
  <cp:revision>54</cp:revision>
  <dcterms:created xsi:type="dcterms:W3CDTF">2011-11-21T15:54:17Z</dcterms:created>
  <dcterms:modified xsi:type="dcterms:W3CDTF">2018-05-29T07:31:39Z</dcterms:modified>
</cp:coreProperties>
</file>